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6" r:id="rId2"/>
    <p:sldId id="281" r:id="rId3"/>
    <p:sldId id="270" r:id="rId4"/>
    <p:sldId id="271" r:id="rId5"/>
    <p:sldId id="272" r:id="rId6"/>
    <p:sldId id="273" r:id="rId7"/>
    <p:sldId id="274" r:id="rId8"/>
    <p:sldId id="275" r:id="rId9"/>
    <p:sldId id="276" r:id="rId10"/>
    <p:sldId id="277" r:id="rId11"/>
    <p:sldId id="278" r:id="rId12"/>
    <p:sldId id="279" r:id="rId13"/>
    <p:sldId id="280"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p:scale>
          <a:sx n="63" d="100"/>
          <a:sy n="63" d="100"/>
        </p:scale>
        <p:origin x="804"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a:xfrm>
            <a:off x="1371243" y="4323846"/>
            <a:ext cx="6399133" cy="365125"/>
          </a:xfrm>
        </p:spPr>
        <p:txBody>
          <a:bodyPr/>
          <a:lstStyle/>
          <a:p>
            <a:endParaRPr lang="en-US" dirty="0"/>
          </a:p>
        </p:txBody>
      </p:sp>
      <p:sp>
        <p:nvSpPr>
          <p:cNvPr id="6" name="Slide Number Placeholder 5"/>
          <p:cNvSpPr>
            <a:spLocks noGrp="1"/>
          </p:cNvSpPr>
          <p:nvPr>
            <p:ph type="sldNum" sz="quarter" idx="12"/>
          </p:nvPr>
        </p:nvSpPr>
        <p:spPr>
          <a:xfrm>
            <a:off x="8075096" y="1430867"/>
            <a:ext cx="2742486"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05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34484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5/10/2022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93094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5/10/2022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82718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9AFE8FB1-0A7A-443E-AAF7-31D4FA1AA312}" type="datetimeFigureOut">
              <a:rPr lang="en-US" smtClean="0"/>
              <a:pPr/>
              <a:t>5/10/2022</a:t>
            </a:fld>
            <a:endParaRPr lang="en-US" dirty="0"/>
          </a:p>
        </p:txBody>
      </p:sp>
      <p:sp>
        <p:nvSpPr>
          <p:cNvPr id="6" name="Footer Placeholder 5"/>
          <p:cNvSpPr>
            <a:spLocks noGrp="1"/>
          </p:cNvSpPr>
          <p:nvPr>
            <p:ph type="ftr" sz="quarter" idx="11"/>
          </p:nvPr>
        </p:nvSpPr>
        <p:spPr>
          <a:xfrm>
            <a:off x="685622" y="378884"/>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91527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62138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39624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79690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9AFE8FB1-0A7A-443E-AAF7-31D4FA1AA312}" type="datetimeFigureOut">
              <a:rPr lang="en-US" smtClean="0"/>
              <a:t>5/10/2022</a:t>
            </a:fld>
            <a:endParaRPr lang="en-US"/>
          </a:p>
        </p:txBody>
      </p:sp>
      <p:sp>
        <p:nvSpPr>
          <p:cNvPr id="5" name="Footer Placeholder 4"/>
          <p:cNvSpPr>
            <a:spLocks noGrp="1"/>
          </p:cNvSpPr>
          <p:nvPr>
            <p:ph type="ftr" sz="quarter" idx="11"/>
          </p:nvPr>
        </p:nvSpPr>
        <p:spPr>
          <a:xfrm>
            <a:off x="685622" y="381001"/>
            <a:ext cx="6989671" cy="36512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8782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4082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smtClean="0"/>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t>5/10/2022</a:t>
            </a:fld>
            <a:endParaRPr lang="en-US"/>
          </a:p>
        </p:txBody>
      </p:sp>
      <p:sp>
        <p:nvSpPr>
          <p:cNvPr id="5" name="Footer Placeholder 4"/>
          <p:cNvSpPr>
            <a:spLocks noGrp="1"/>
          </p:cNvSpPr>
          <p:nvPr>
            <p:ph type="ftr" sz="quarter" idx="11"/>
          </p:nvPr>
        </p:nvSpPr>
        <p:spPr>
          <a:xfrm>
            <a:off x="685622" y="381002"/>
            <a:ext cx="6989671" cy="36406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9351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45328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92472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31646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27868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smtClean="0"/>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5744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01498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FE8FB1-0A7A-443E-AAF7-31D4FA1AA312}" type="datetimeFigureOut">
              <a:rPr lang="en-US" smtClean="0"/>
              <a:pPr/>
              <a:t>5/10/2022</a:t>
            </a:fld>
            <a:endParaRPr lang="en-US"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8463896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ERP SYSTEM FOR COLLEGE MANAGEMENT</a:t>
            </a:r>
            <a:endParaRPr lang="en-US" sz="3600" dirty="0"/>
          </a:p>
        </p:txBody>
      </p:sp>
      <p:sp>
        <p:nvSpPr>
          <p:cNvPr id="3" name="Subtitle 2"/>
          <p:cNvSpPr>
            <a:spLocks noGrp="1"/>
          </p:cNvSpPr>
          <p:nvPr>
            <p:ph type="subTitle" idx="1"/>
          </p:nvPr>
        </p:nvSpPr>
        <p:spPr>
          <a:xfrm>
            <a:off x="8974732" y="5105400"/>
            <a:ext cx="1691680" cy="627856"/>
          </a:xfrm>
        </p:spPr>
        <p:txBody>
          <a:bodyPr/>
          <a:lstStyle/>
          <a:p>
            <a:r>
              <a:rPr lang="en-US" dirty="0" smtClean="0"/>
              <a:t>Group-3</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lstStyle/>
          <a:p>
            <a:r>
              <a:rPr lang="en-US" dirty="0">
                <a:latin typeface="Consolas" panose="020B0609020204030204" pitchFamily="49" charset="0"/>
                <a:cs typeface="Times New Roman" panose="02020603050405020304" pitchFamily="18" charset="0"/>
              </a:rPr>
              <a:t>The installation of the </a:t>
            </a:r>
            <a:r>
              <a:rPr lang="en-US" dirty="0" smtClean="0">
                <a:latin typeface="Consolas" panose="020B0609020204030204" pitchFamily="49" charset="0"/>
                <a:cs typeface="Times New Roman" panose="02020603050405020304" pitchFamily="18" charset="0"/>
              </a:rPr>
              <a:t>ERP System</a:t>
            </a:r>
            <a:r>
              <a:rPr lang="en-US" dirty="0">
                <a:latin typeface="Consolas" panose="020B0609020204030204" pitchFamily="49" charset="0"/>
                <a:cs typeface="Times New Roman" panose="02020603050405020304" pitchFamily="18" charset="0"/>
              </a:rPr>
              <a:t> is </a:t>
            </a:r>
            <a:r>
              <a:rPr lang="en-US" dirty="0" smtClean="0">
                <a:latin typeface="Consolas" panose="020B0609020204030204" pitchFamily="49" charset="0"/>
                <a:cs typeface="Times New Roman" panose="02020603050405020304" pitchFamily="18" charset="0"/>
              </a:rPr>
              <a:t>costly</a:t>
            </a:r>
          </a:p>
          <a:p>
            <a:r>
              <a:rPr lang="en-US" dirty="0">
                <a:latin typeface="Consolas" panose="020B0609020204030204" pitchFamily="49" charset="0"/>
                <a:cs typeface="Times New Roman" panose="02020603050405020304" pitchFamily="18" charset="0"/>
              </a:rPr>
              <a:t>Complex Data Conversion</a:t>
            </a:r>
          </a:p>
          <a:p>
            <a:endParaRPr lang="en-US" dirty="0" smtClean="0">
              <a:latin typeface="Consolas" panose="020B0609020204030204" pitchFamily="49"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89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r>
              <a:rPr lang="en-US" dirty="0">
                <a:latin typeface="+mj-lt"/>
              </a:rPr>
              <a:t>Future Enhancements Make online exam more effective, efficient and more dynamic so that it helps to get a good support from the student. It has been marking while this application open in other browser due to designing support</a:t>
            </a:r>
            <a:r>
              <a:rPr lang="en-US" dirty="0">
                <a:solidFill>
                  <a:srgbClr val="3B3835"/>
                </a:solidFill>
                <a:latin typeface="Source Sans Pro" panose="020B0503030403020204" pitchFamily="34" charset="0"/>
              </a:rPr>
              <a:t>.</a:t>
            </a:r>
            <a:endParaRPr lang="en-IN" dirty="0"/>
          </a:p>
        </p:txBody>
      </p:sp>
    </p:spTree>
    <p:extLst>
      <p:ext uri="{BB962C8B-B14F-4D97-AF65-F5344CB8AC3E}">
        <p14:creationId xmlns:p14="http://schemas.microsoft.com/office/powerpoint/2010/main" val="57515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latin typeface="+mj-lt"/>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 We are very thankful to all our team members that extended all their support and helped us complete this project successfully.</a:t>
            </a:r>
            <a:endParaRPr lang="en-IN"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val="981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0838" y="1956688"/>
            <a:ext cx="6767147" cy="2944623"/>
          </a:xfrm>
          <a:prstGeom prst="rect">
            <a:avLst/>
          </a:prstGeom>
        </p:spPr>
      </p:pic>
    </p:spTree>
    <p:extLst>
      <p:ext uri="{BB962C8B-B14F-4D97-AF65-F5344CB8AC3E}">
        <p14:creationId xmlns:p14="http://schemas.microsoft.com/office/powerpoint/2010/main" val="19779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622" y="764704"/>
            <a:ext cx="10560764" cy="1293028"/>
          </a:xfrm>
        </p:spPr>
        <p:txBody>
          <a:bodyPr/>
          <a:lstStyle/>
          <a:p>
            <a:pPr algn="ctr"/>
            <a:r>
              <a:rPr lang="en-US" dirty="0" smtClean="0"/>
              <a:t>Team Members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97982492"/>
              </p:ext>
            </p:extLst>
          </p:nvPr>
        </p:nvGraphicFramePr>
        <p:xfrm>
          <a:off x="2205980" y="2057735"/>
          <a:ext cx="8064896" cy="4091491"/>
        </p:xfrm>
        <a:graphic>
          <a:graphicData uri="http://schemas.openxmlformats.org/drawingml/2006/table">
            <a:tbl>
              <a:tblPr firstRow="1" bandRow="1">
                <a:tableStyleId>{85BE263C-DBD7-4A20-BB59-AAB30ACAA65A}</a:tableStyleId>
              </a:tblPr>
              <a:tblGrid>
                <a:gridCol w="2153425">
                  <a:extLst>
                    <a:ext uri="{9D8B030D-6E8A-4147-A177-3AD203B41FA5}">
                      <a16:colId xmlns:a16="http://schemas.microsoft.com/office/drawing/2014/main" val="20000"/>
                    </a:ext>
                  </a:extLst>
                </a:gridCol>
                <a:gridCol w="5911471">
                  <a:extLst>
                    <a:ext uri="{9D8B030D-6E8A-4147-A177-3AD203B41FA5}">
                      <a16:colId xmlns:a16="http://schemas.microsoft.com/office/drawing/2014/main" val="20001"/>
                    </a:ext>
                  </a:extLst>
                </a:gridCol>
              </a:tblGrid>
              <a:tr h="435161">
                <a:tc>
                  <a:txBody>
                    <a:bodyPr/>
                    <a:lstStyle/>
                    <a:p>
                      <a:pPr algn="ctr"/>
                      <a:r>
                        <a:rPr lang="en-US" dirty="0" smtClean="0"/>
                        <a:t>    Employee Id</a:t>
                      </a:r>
                      <a:endParaRPr lang="en-IN" dirty="0"/>
                    </a:p>
                  </a:txBody>
                  <a:tcPr>
                    <a:cell3D prstMaterial="dkEdge">
                      <a:bevel prst="slope"/>
                      <a:lightRig rig="flood" dir="t"/>
                    </a:cell3D>
                  </a:tcPr>
                </a:tc>
                <a:tc>
                  <a:txBody>
                    <a:bodyPr/>
                    <a:lstStyle/>
                    <a:p>
                      <a:pPr algn="ctr"/>
                      <a:r>
                        <a:rPr lang="en-US" dirty="0" smtClean="0"/>
                        <a:t>Names</a:t>
                      </a:r>
                      <a:endParaRPr lang="en-IN" dirty="0"/>
                    </a:p>
                  </a:txBody>
                  <a:tcPr>
                    <a:cell3D prstMaterial="dkEdge">
                      <a:bevel prst="convex"/>
                      <a:lightRig rig="flood" dir="t"/>
                    </a:cell3D>
                  </a:tcPr>
                </a:tc>
                <a:extLst>
                  <a:ext uri="{0D108BD9-81ED-4DB2-BD59-A6C34878D82A}">
                    <a16:rowId xmlns:a16="http://schemas.microsoft.com/office/drawing/2014/main" val="10000"/>
                  </a:ext>
                </a:extLst>
              </a:tr>
              <a:tr h="360040">
                <a:tc>
                  <a:txBody>
                    <a:bodyPr/>
                    <a:lstStyle/>
                    <a:p>
                      <a:pPr algn="ctr"/>
                      <a:r>
                        <a:rPr lang="en-US" dirty="0" smtClean="0"/>
                        <a:t>2496232</a:t>
                      </a:r>
                    </a:p>
                  </a:txBody>
                  <a:tcPr/>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Devashish Sinha(Front-End &amp;Team</a:t>
                      </a:r>
                      <a:r>
                        <a:rPr lang="en-US" baseline="0" dirty="0" smtClean="0"/>
                        <a:t> Leader)</a:t>
                      </a:r>
                      <a:endParaRPr lang="en-US" dirty="0" smtClean="0"/>
                    </a:p>
                  </a:txBody>
                  <a:tcPr>
                    <a:solidFill>
                      <a:schemeClr val="dk1">
                        <a:tint val="20000"/>
                      </a:schemeClr>
                    </a:solidFill>
                  </a:tcPr>
                </a:tc>
                <a:extLst>
                  <a:ext uri="{0D108BD9-81ED-4DB2-BD59-A6C34878D82A}">
                    <a16:rowId xmlns:a16="http://schemas.microsoft.com/office/drawing/2014/main" val="10001"/>
                  </a:ext>
                </a:extLst>
              </a:tr>
              <a:tr h="362598">
                <a:tc>
                  <a:txBody>
                    <a:bodyPr/>
                    <a:lstStyle/>
                    <a:p>
                      <a:pPr algn="ctr"/>
                      <a:r>
                        <a:rPr lang="en-US" dirty="0" smtClean="0"/>
                        <a:t> 2495772</a:t>
                      </a:r>
                      <a:endParaRPr lang="en-IN" dirty="0"/>
                    </a:p>
                  </a:txBody>
                  <a:tcPr/>
                </a:tc>
                <a:tc>
                  <a:txBody>
                    <a:bodyPr/>
                    <a:lstStyle/>
                    <a:p>
                      <a:r>
                        <a:rPr lang="en-US" dirty="0" smtClean="0"/>
                        <a:t>N</a:t>
                      </a:r>
                      <a:r>
                        <a:rPr lang="en-US" baseline="0" dirty="0" smtClean="0"/>
                        <a:t> Smruti Ranjan Reddy(Back-End Leader)</a:t>
                      </a:r>
                      <a:endParaRPr lang="en-IN" dirty="0"/>
                    </a:p>
                  </a:txBody>
                  <a:tcPr/>
                </a:tc>
                <a:extLst>
                  <a:ext uri="{0D108BD9-81ED-4DB2-BD59-A6C34878D82A}">
                    <a16:rowId xmlns:a16="http://schemas.microsoft.com/office/drawing/2014/main" val="10002"/>
                  </a:ext>
                </a:extLst>
              </a:tr>
              <a:tr h="362598">
                <a:tc>
                  <a:txBody>
                    <a:bodyPr/>
                    <a:lstStyle/>
                    <a:p>
                      <a:pPr algn="ctr"/>
                      <a:r>
                        <a:rPr lang="en-US" dirty="0" smtClean="0"/>
                        <a:t> 2495296</a:t>
                      </a:r>
                      <a:endParaRPr lang="en-IN" dirty="0"/>
                    </a:p>
                  </a:txBody>
                  <a:tcPr/>
                </a:tc>
                <a:tc>
                  <a:txBody>
                    <a:bodyPr/>
                    <a:lstStyle/>
                    <a:p>
                      <a:r>
                        <a:rPr lang="en-US" dirty="0" smtClean="0"/>
                        <a:t>V Narayanan</a:t>
                      </a:r>
                      <a:endParaRPr lang="en-IN" dirty="0"/>
                    </a:p>
                  </a:txBody>
                  <a:tcPr/>
                </a:tc>
                <a:extLst>
                  <a:ext uri="{0D108BD9-81ED-4DB2-BD59-A6C34878D82A}">
                    <a16:rowId xmlns:a16="http://schemas.microsoft.com/office/drawing/2014/main" val="10003"/>
                  </a:ext>
                </a:extLst>
              </a:tr>
              <a:tr h="362598">
                <a:tc>
                  <a:txBody>
                    <a:bodyPr/>
                    <a:lstStyle/>
                    <a:p>
                      <a:r>
                        <a:rPr lang="en-US" dirty="0" smtClean="0"/>
                        <a:t>         2495545</a:t>
                      </a:r>
                      <a:endParaRPr lang="en-IN" dirty="0"/>
                    </a:p>
                  </a:txBody>
                  <a:tcPr/>
                </a:tc>
                <a:tc>
                  <a:txBody>
                    <a:bodyPr/>
                    <a:lstStyle/>
                    <a:p>
                      <a:r>
                        <a:rPr lang="en-US" dirty="0" smtClean="0"/>
                        <a:t>Pooja Waman</a:t>
                      </a:r>
                      <a:r>
                        <a:rPr lang="en-US" baseline="0" dirty="0" smtClean="0"/>
                        <a:t>rao Pawar</a:t>
                      </a:r>
                      <a:endParaRPr lang="en-IN" dirty="0"/>
                    </a:p>
                  </a:txBody>
                  <a:tcPr/>
                </a:tc>
                <a:extLst>
                  <a:ext uri="{0D108BD9-81ED-4DB2-BD59-A6C34878D82A}">
                    <a16:rowId xmlns:a16="http://schemas.microsoft.com/office/drawing/2014/main" val="10004"/>
                  </a:ext>
                </a:extLst>
              </a:tr>
              <a:tr h="362598">
                <a:tc>
                  <a:txBody>
                    <a:bodyPr/>
                    <a:lstStyle/>
                    <a:p>
                      <a:r>
                        <a:rPr lang="en-US" dirty="0" smtClean="0"/>
                        <a:t>        2496045</a:t>
                      </a:r>
                      <a:endParaRPr lang="en-IN" dirty="0"/>
                    </a:p>
                  </a:txBody>
                  <a:tcPr/>
                </a:tc>
                <a:tc>
                  <a:txBody>
                    <a:bodyPr/>
                    <a:lstStyle/>
                    <a:p>
                      <a:r>
                        <a:rPr lang="en-US" dirty="0" smtClean="0"/>
                        <a:t>J.Haritha</a:t>
                      </a:r>
                      <a:endParaRPr lang="en-IN" dirty="0"/>
                    </a:p>
                  </a:txBody>
                  <a:tcPr/>
                </a:tc>
                <a:extLst>
                  <a:ext uri="{0D108BD9-81ED-4DB2-BD59-A6C34878D82A}">
                    <a16:rowId xmlns:a16="http://schemas.microsoft.com/office/drawing/2014/main" val="10005"/>
                  </a:ext>
                </a:extLst>
              </a:tr>
              <a:tr h="362598">
                <a:tc>
                  <a:txBody>
                    <a:bodyPr/>
                    <a:lstStyle/>
                    <a:p>
                      <a:r>
                        <a:rPr lang="en-US" dirty="0" smtClean="0"/>
                        <a:t>        2496213</a:t>
                      </a:r>
                      <a:endParaRPr lang="en-IN" dirty="0"/>
                    </a:p>
                  </a:txBody>
                  <a:tcPr/>
                </a:tc>
                <a:tc>
                  <a:txBody>
                    <a:bodyPr/>
                    <a:lstStyle/>
                    <a:p>
                      <a:r>
                        <a:rPr lang="en-US" dirty="0" smtClean="0"/>
                        <a:t>Kedam</a:t>
                      </a:r>
                      <a:r>
                        <a:rPr lang="en-US" baseline="0" dirty="0" smtClean="0"/>
                        <a:t> Rajesh</a:t>
                      </a:r>
                      <a:endParaRPr lang="en-IN" dirty="0"/>
                    </a:p>
                  </a:txBody>
                  <a:tcPr/>
                </a:tc>
                <a:extLst>
                  <a:ext uri="{0D108BD9-81ED-4DB2-BD59-A6C34878D82A}">
                    <a16:rowId xmlns:a16="http://schemas.microsoft.com/office/drawing/2014/main" val="10006"/>
                  </a:ext>
                </a:extLst>
              </a:tr>
              <a:tr h="362598">
                <a:tc>
                  <a:txBody>
                    <a:bodyPr/>
                    <a:lstStyle/>
                    <a:p>
                      <a:r>
                        <a:rPr lang="en-US" dirty="0" smtClean="0"/>
                        <a:t>        2496220</a:t>
                      </a:r>
                      <a:endParaRPr lang="en-IN" dirty="0"/>
                    </a:p>
                  </a:txBody>
                  <a:tcPr/>
                </a:tc>
                <a:tc>
                  <a:txBody>
                    <a:bodyPr/>
                    <a:lstStyle/>
                    <a:p>
                      <a:r>
                        <a:rPr lang="en-US" dirty="0" smtClean="0"/>
                        <a:t>Mohammad Abed Ali</a:t>
                      </a:r>
                      <a:endParaRPr lang="en-IN" dirty="0"/>
                    </a:p>
                  </a:txBody>
                  <a:tcPr/>
                </a:tc>
                <a:extLst>
                  <a:ext uri="{0D108BD9-81ED-4DB2-BD59-A6C34878D82A}">
                    <a16:rowId xmlns:a16="http://schemas.microsoft.com/office/drawing/2014/main" val="10007"/>
                  </a:ext>
                </a:extLst>
              </a:tr>
              <a:tr h="362598">
                <a:tc>
                  <a:txBody>
                    <a:bodyPr/>
                    <a:lstStyle/>
                    <a:p>
                      <a:r>
                        <a:rPr lang="en-US" dirty="0" smtClean="0"/>
                        <a:t>        2496226</a:t>
                      </a:r>
                      <a:endParaRPr lang="en-IN" dirty="0"/>
                    </a:p>
                  </a:txBody>
                  <a:tcPr/>
                </a:tc>
                <a:tc>
                  <a:txBody>
                    <a:bodyPr/>
                    <a:lstStyle/>
                    <a:p>
                      <a:r>
                        <a:rPr lang="en-US" dirty="0" smtClean="0"/>
                        <a:t>Vaibav Satish Atkare</a:t>
                      </a:r>
                      <a:endParaRPr lang="en-IN" dirty="0"/>
                    </a:p>
                  </a:txBody>
                  <a:tcPr/>
                </a:tc>
                <a:extLst>
                  <a:ext uri="{0D108BD9-81ED-4DB2-BD59-A6C34878D82A}">
                    <a16:rowId xmlns:a16="http://schemas.microsoft.com/office/drawing/2014/main" val="10008"/>
                  </a:ext>
                </a:extLst>
              </a:tr>
              <a:tr h="362598">
                <a:tc>
                  <a:txBody>
                    <a:bodyPr/>
                    <a:lstStyle/>
                    <a:p>
                      <a:r>
                        <a:rPr lang="en-US" dirty="0" smtClean="0"/>
                        <a:t>        2496060</a:t>
                      </a:r>
                      <a:endParaRPr lang="en-IN" dirty="0"/>
                    </a:p>
                  </a:txBody>
                  <a:tcPr/>
                </a:tc>
                <a:tc>
                  <a:txBody>
                    <a:bodyPr/>
                    <a:lstStyle/>
                    <a:p>
                      <a:r>
                        <a:rPr lang="en-US" dirty="0" smtClean="0"/>
                        <a:t>Bussareddy Anil</a:t>
                      </a:r>
                      <a:endParaRPr lang="en-IN" dirty="0"/>
                    </a:p>
                  </a:txBody>
                  <a:tcPr/>
                </a:tc>
                <a:extLst>
                  <a:ext uri="{0D108BD9-81ED-4DB2-BD59-A6C34878D82A}">
                    <a16:rowId xmlns:a16="http://schemas.microsoft.com/office/drawing/2014/main" val="10009"/>
                  </a:ext>
                </a:extLst>
              </a:tr>
              <a:tr h="362598">
                <a:tc>
                  <a:txBody>
                    <a:bodyPr/>
                    <a:lstStyle/>
                    <a:p>
                      <a:r>
                        <a:rPr lang="en-US" dirty="0" smtClean="0"/>
                        <a:t>        2495922</a:t>
                      </a:r>
                      <a:endParaRPr lang="en-IN" dirty="0"/>
                    </a:p>
                  </a:txBody>
                  <a:tcPr/>
                </a:tc>
                <a:tc>
                  <a:txBody>
                    <a:bodyPr/>
                    <a:lstStyle/>
                    <a:p>
                      <a:r>
                        <a:rPr lang="en-US" dirty="0" smtClean="0"/>
                        <a:t>Dudekula Kalam</a:t>
                      </a:r>
                      <a:r>
                        <a:rPr lang="en-US" baseline="0" dirty="0" smtClean="0"/>
                        <a:t> Basha</a:t>
                      </a:r>
                      <a:endParaRPr lang="en-IN"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970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Project Objective</a:t>
            </a:r>
            <a:endParaRPr lang="en-IN" dirty="0"/>
          </a:p>
        </p:txBody>
      </p:sp>
      <p:sp>
        <p:nvSpPr>
          <p:cNvPr id="8" name="Content Placeholder 7"/>
          <p:cNvSpPr>
            <a:spLocks noGrp="1"/>
          </p:cNvSpPr>
          <p:nvPr>
            <p:ph idx="1"/>
          </p:nvPr>
        </p:nvSpPr>
        <p:spPr/>
        <p:txBody>
          <a:bodyPr/>
          <a:lstStyle/>
          <a:p>
            <a:r>
              <a:rPr lang="en-US" dirty="0" smtClean="0"/>
              <a:t>To create a dynamic and responsive java full stack web application for </a:t>
            </a:r>
          </a:p>
          <a:p>
            <a:pPr marL="0" indent="0">
              <a:buNone/>
            </a:pPr>
            <a:r>
              <a:rPr lang="en-US" dirty="0" smtClean="0"/>
              <a:t>ERP System for </a:t>
            </a:r>
            <a:r>
              <a:rPr lang="en-US" dirty="0"/>
              <a:t>C</a:t>
            </a:r>
            <a:r>
              <a:rPr lang="en-US" dirty="0" smtClean="0"/>
              <a:t>ollege Management.</a:t>
            </a:r>
            <a:endParaRPr lang="en-IN" dirty="0"/>
          </a:p>
        </p:txBody>
      </p:sp>
    </p:spTree>
    <p:extLst>
      <p:ext uri="{BB962C8B-B14F-4D97-AF65-F5344CB8AC3E}">
        <p14:creationId xmlns:p14="http://schemas.microsoft.com/office/powerpoint/2010/main" val="378340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In Existing System for managing various modules such as Student module, Administrative module and Exam cell etc. takes lot of paper work as well as time. </a:t>
            </a:r>
            <a:endParaRPr lang="en-US" dirty="0" smtClean="0"/>
          </a:p>
          <a:p>
            <a:r>
              <a:rPr lang="en-US" dirty="0"/>
              <a:t>In Administrative module </a:t>
            </a:r>
            <a:r>
              <a:rPr lang="en-US" dirty="0" smtClean="0"/>
              <a:t>Timetable, and </a:t>
            </a:r>
            <a:r>
              <a:rPr lang="en-US" dirty="0"/>
              <a:t>updation details, Profile views, Fees details, </a:t>
            </a:r>
            <a:r>
              <a:rPr lang="en-US" dirty="0" smtClean="0"/>
              <a:t>Results ,Events </a:t>
            </a:r>
            <a:r>
              <a:rPr lang="en-US" dirty="0" err="1" smtClean="0"/>
              <a:t>etc</a:t>
            </a:r>
            <a:r>
              <a:rPr lang="en-US" dirty="0" smtClean="0"/>
              <a:t> all </a:t>
            </a:r>
            <a:r>
              <a:rPr lang="en-US" dirty="0"/>
              <a:t>are very difficult to manage using manual processes and it takes lot of time and paper work. </a:t>
            </a:r>
            <a:endParaRPr lang="en-IN" dirty="0"/>
          </a:p>
        </p:txBody>
      </p:sp>
    </p:spTree>
    <p:extLst>
      <p:ext uri="{BB962C8B-B14F-4D97-AF65-F5344CB8AC3E}">
        <p14:creationId xmlns:p14="http://schemas.microsoft.com/office/powerpoint/2010/main" val="2237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US" dirty="0"/>
              <a:t>ERP stands for Enterprise Resource Planning</a:t>
            </a:r>
            <a:r>
              <a:rPr lang="en-US" dirty="0" smtClean="0"/>
              <a:t>.</a:t>
            </a:r>
          </a:p>
          <a:p>
            <a:r>
              <a:rPr lang="en-US" dirty="0" smtClean="0"/>
              <a:t> </a:t>
            </a:r>
            <a:r>
              <a:rPr lang="en-US" dirty="0"/>
              <a:t>Enterprise resource planning (ERP) is business management software or a system which is typically used to manage core departmental data of respective business.</a:t>
            </a:r>
            <a:endParaRPr lang="en-IN" dirty="0"/>
          </a:p>
        </p:txBody>
      </p:sp>
    </p:spTree>
    <p:extLst>
      <p:ext uri="{BB962C8B-B14F-4D97-AF65-F5344CB8AC3E}">
        <p14:creationId xmlns:p14="http://schemas.microsoft.com/office/powerpoint/2010/main" val="79027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1522414" y="1628800"/>
            <a:ext cx="10332638" cy="4543400"/>
          </a:xfrm>
        </p:spPr>
        <p:txBody>
          <a:bodyPr>
            <a:normAutofit/>
          </a:bodyPr>
          <a:lstStyle/>
          <a:p>
            <a:pPr marL="0" indent="0">
              <a:buNone/>
            </a:pPr>
            <a:r>
              <a:rPr lang="en-IN" sz="2800" dirty="0" smtClean="0"/>
              <a:t>ERP </a:t>
            </a:r>
            <a:r>
              <a:rPr lang="en-IN" sz="2800" dirty="0"/>
              <a:t>for </a:t>
            </a:r>
            <a:r>
              <a:rPr lang="en-IN" sz="2800" dirty="0" smtClean="0"/>
              <a:t>College Management System: </a:t>
            </a:r>
          </a:p>
          <a:p>
            <a:r>
              <a:rPr lang="en-IN" sz="2800" dirty="0" smtClean="0"/>
              <a:t>ERP is tool used to collect college operations data and analyse.</a:t>
            </a:r>
          </a:p>
          <a:p>
            <a:r>
              <a:rPr lang="en-IN" sz="2800" dirty="0" smtClean="0"/>
              <a:t> </a:t>
            </a:r>
            <a:r>
              <a:rPr lang="en-IN" sz="2800" dirty="0"/>
              <a:t>M</a:t>
            </a:r>
            <a:r>
              <a:rPr lang="en-IN" sz="2800" dirty="0" smtClean="0"/>
              <a:t>anagement uses this data to make informed decisions</a:t>
            </a:r>
            <a:endParaRPr lang="en-IN" sz="2800" dirty="0"/>
          </a:p>
        </p:txBody>
      </p:sp>
      <p:pic>
        <p:nvPicPr>
          <p:cNvPr id="4" name="Picture 3"/>
          <p:cNvPicPr>
            <a:picLocks noChangeAspect="1"/>
          </p:cNvPicPr>
          <p:nvPr/>
        </p:nvPicPr>
        <p:blipFill>
          <a:blip r:embed="rId2"/>
          <a:stretch>
            <a:fillRect/>
          </a:stretch>
        </p:blipFill>
        <p:spPr>
          <a:xfrm>
            <a:off x="4078188" y="3717032"/>
            <a:ext cx="4054191" cy="2720576"/>
          </a:xfrm>
          <a:prstGeom prst="rect">
            <a:avLst/>
          </a:prstGeom>
        </p:spPr>
      </p:pic>
    </p:spTree>
    <p:extLst>
      <p:ext uri="{BB962C8B-B14F-4D97-AF65-F5344CB8AC3E}">
        <p14:creationId xmlns:p14="http://schemas.microsoft.com/office/powerpoint/2010/main" val="1379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r>
              <a:rPr lang="en-US" dirty="0" smtClean="0"/>
              <a:t>Home Page</a:t>
            </a:r>
          </a:p>
          <a:p>
            <a:r>
              <a:rPr lang="en-US" dirty="0"/>
              <a:t>About </a:t>
            </a:r>
            <a:r>
              <a:rPr lang="en-US" dirty="0" smtClean="0"/>
              <a:t>Us</a:t>
            </a:r>
          </a:p>
          <a:p>
            <a:r>
              <a:rPr lang="en-US" dirty="0" smtClean="0"/>
              <a:t>Student Login</a:t>
            </a:r>
          </a:p>
          <a:p>
            <a:r>
              <a:rPr lang="en-US" dirty="0" smtClean="0"/>
              <a:t>Faculty Login</a:t>
            </a:r>
          </a:p>
          <a:p>
            <a:r>
              <a:rPr lang="en-US" dirty="0" smtClean="0"/>
              <a:t>Admin Login</a:t>
            </a:r>
          </a:p>
          <a:p>
            <a:r>
              <a:rPr lang="en-US" dirty="0" smtClean="0"/>
              <a:t>Librarian Login</a:t>
            </a:r>
            <a:endParaRPr lang="en-IN" dirty="0"/>
          </a:p>
        </p:txBody>
      </p:sp>
    </p:spTree>
    <p:extLst>
      <p:ext uri="{BB962C8B-B14F-4D97-AF65-F5344CB8AC3E}">
        <p14:creationId xmlns:p14="http://schemas.microsoft.com/office/powerpoint/2010/main" val="313325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a:t>
            </a:r>
            <a:r>
              <a:rPr lang="en-IN" dirty="0" smtClean="0"/>
              <a:t>Technologies</a:t>
            </a:r>
            <a:endParaRPr lang="en-IN" dirty="0"/>
          </a:p>
        </p:txBody>
      </p:sp>
      <p:sp>
        <p:nvSpPr>
          <p:cNvPr id="3" name="Content Placeholder 2"/>
          <p:cNvSpPr>
            <a:spLocks noGrp="1"/>
          </p:cNvSpPr>
          <p:nvPr>
            <p:ph idx="1"/>
          </p:nvPr>
        </p:nvSpPr>
        <p:spPr/>
        <p:txBody>
          <a:bodyPr/>
          <a:lstStyle/>
          <a:p>
            <a:pPr algn="just"/>
            <a:r>
              <a:rPr lang="en-US" dirty="0">
                <a:latin typeface="Consolas" panose="020B0609020204030204" pitchFamily="49" charset="0"/>
                <a:cs typeface="Times New Roman" panose="02020603050405020304" pitchFamily="18" charset="0"/>
              </a:rPr>
              <a:t>Front end: Angular</a:t>
            </a:r>
          </a:p>
          <a:p>
            <a:pPr algn="just"/>
            <a:r>
              <a:rPr lang="en-US" dirty="0">
                <a:latin typeface="Consolas" panose="020B0609020204030204" pitchFamily="49" charset="0"/>
                <a:cs typeface="Times New Roman" panose="02020603050405020304" pitchFamily="18" charset="0"/>
              </a:rPr>
              <a:t>Server Side: Spring Boot</a:t>
            </a:r>
          </a:p>
          <a:p>
            <a:pPr algn="just"/>
            <a:r>
              <a:rPr lang="en-US" dirty="0">
                <a:latin typeface="Consolas" panose="020B0609020204030204" pitchFamily="49" charset="0"/>
                <a:cs typeface="Times New Roman" panose="02020603050405020304" pitchFamily="18" charset="0"/>
              </a:rPr>
              <a:t>Back-end: </a:t>
            </a:r>
            <a:r>
              <a:rPr lang="en-US" dirty="0" smtClean="0">
                <a:latin typeface="Consolas" panose="020B0609020204030204" pitchFamily="49" charset="0"/>
                <a:cs typeface="Times New Roman" panose="02020603050405020304" pitchFamily="18" charset="0"/>
              </a:rPr>
              <a:t>Hibernate, </a:t>
            </a:r>
            <a:r>
              <a:rPr lang="en-US" dirty="0">
                <a:latin typeface="Consolas" panose="020B0609020204030204" pitchFamily="49" charset="0"/>
                <a:cs typeface="Times New Roman" panose="02020603050405020304" pitchFamily="18" charset="0"/>
              </a:rPr>
              <a:t>MY SQL</a:t>
            </a:r>
          </a:p>
          <a:p>
            <a:pPr algn="just"/>
            <a:r>
              <a:rPr lang="en-US" dirty="0">
                <a:latin typeface="Consolas" panose="020B0609020204030204" pitchFamily="49" charset="0"/>
                <a:cs typeface="Times New Roman" panose="02020603050405020304" pitchFamily="18" charset="0"/>
              </a:rPr>
              <a:t>Server: Tomcat </a:t>
            </a:r>
            <a:r>
              <a:rPr lang="en-US" dirty="0" smtClean="0">
                <a:latin typeface="Consolas" panose="020B0609020204030204" pitchFamily="49" charset="0"/>
                <a:cs typeface="Times New Roman" panose="02020603050405020304" pitchFamily="18" charset="0"/>
              </a:rPr>
              <a:t>8.0</a:t>
            </a:r>
            <a:endParaRPr lang="en-US" dirty="0">
              <a:latin typeface="Consolas" panose="020B0609020204030204" pitchFamily="49"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8902724" y="1789560"/>
            <a:ext cx="1091952" cy="1091952"/>
          </a:xfrm>
          <a:prstGeom prst="rect">
            <a:avLst/>
          </a:prstGeom>
        </p:spPr>
      </p:pic>
      <p:pic>
        <p:nvPicPr>
          <p:cNvPr id="5" name="Picture 4"/>
          <p:cNvPicPr>
            <a:picLocks noChangeAspect="1"/>
          </p:cNvPicPr>
          <p:nvPr/>
        </p:nvPicPr>
        <p:blipFill>
          <a:blip r:embed="rId3"/>
          <a:stretch>
            <a:fillRect/>
          </a:stretch>
        </p:blipFill>
        <p:spPr>
          <a:xfrm>
            <a:off x="8542684" y="4006104"/>
            <a:ext cx="1939069" cy="934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6801833" y="1931475"/>
            <a:ext cx="1060325" cy="1060325"/>
          </a:xfrm>
          <a:prstGeom prst="rect">
            <a:avLst/>
          </a:prstGeom>
        </p:spPr>
      </p:pic>
      <p:pic>
        <p:nvPicPr>
          <p:cNvPr id="7" name="Picture 6"/>
          <p:cNvPicPr>
            <a:picLocks noChangeAspect="1"/>
          </p:cNvPicPr>
          <p:nvPr/>
        </p:nvPicPr>
        <p:blipFill>
          <a:blip r:embed="rId5"/>
          <a:stretch>
            <a:fillRect/>
          </a:stretch>
        </p:blipFill>
        <p:spPr>
          <a:xfrm>
            <a:off x="7678588" y="3017377"/>
            <a:ext cx="1104342" cy="810323"/>
          </a:xfrm>
          <a:prstGeom prst="rect">
            <a:avLst/>
          </a:prstGeom>
        </p:spPr>
      </p:pic>
      <p:pic>
        <p:nvPicPr>
          <p:cNvPr id="8" name="Picture 7"/>
          <p:cNvPicPr>
            <a:picLocks noChangeAspect="1"/>
          </p:cNvPicPr>
          <p:nvPr/>
        </p:nvPicPr>
        <p:blipFill>
          <a:blip r:embed="rId6"/>
          <a:stretch>
            <a:fillRect/>
          </a:stretch>
        </p:blipFill>
        <p:spPr>
          <a:xfrm>
            <a:off x="6711587" y="4152257"/>
            <a:ext cx="1152127" cy="1008112"/>
          </a:xfrm>
          <a:prstGeom prst="rect">
            <a:avLst/>
          </a:prstGeom>
        </p:spPr>
      </p:pic>
    </p:spTree>
    <p:extLst>
      <p:ext uri="{BB962C8B-B14F-4D97-AF65-F5344CB8AC3E}">
        <p14:creationId xmlns:p14="http://schemas.microsoft.com/office/powerpoint/2010/main" val="129731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pic>
        <p:nvPicPr>
          <p:cNvPr id="4" name="Content Placeholder 3"/>
          <p:cNvPicPr>
            <a:picLocks noGrp="1" noChangeAspect="1"/>
          </p:cNvPicPr>
          <p:nvPr>
            <p:ph idx="1"/>
          </p:nvPr>
        </p:nvPicPr>
        <p:blipFill>
          <a:blip r:embed="rId2"/>
          <a:stretch>
            <a:fillRect/>
          </a:stretch>
        </p:blipFill>
        <p:spPr>
          <a:xfrm>
            <a:off x="1976207" y="2371026"/>
            <a:ext cx="8236410" cy="3670110"/>
          </a:xfrm>
          <a:prstGeom prst="rect">
            <a:avLst/>
          </a:prstGeom>
        </p:spPr>
      </p:pic>
    </p:spTree>
    <p:extLst>
      <p:ext uri="{BB962C8B-B14F-4D97-AF65-F5344CB8AC3E}">
        <p14:creationId xmlns:p14="http://schemas.microsoft.com/office/powerpoint/2010/main" val="99838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569</TotalTime>
  <Words>381</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Consolas</vt:lpstr>
      <vt:lpstr>Corbel</vt:lpstr>
      <vt:lpstr>Source Sans Pro</vt:lpstr>
      <vt:lpstr>Times New Roman</vt:lpstr>
      <vt:lpstr>Vapor Trail</vt:lpstr>
      <vt:lpstr>ERP SYSTEM FOR COLLEGE MANAGEMENT</vt:lpstr>
      <vt:lpstr>Team Members</vt:lpstr>
      <vt:lpstr>Project Objective</vt:lpstr>
      <vt:lpstr>Problem statement</vt:lpstr>
      <vt:lpstr>Solution</vt:lpstr>
      <vt:lpstr>INTRODUCTION</vt:lpstr>
      <vt:lpstr>Modules</vt:lpstr>
      <vt:lpstr>Tools and Technologies</vt:lpstr>
      <vt:lpstr>Advantages</vt:lpstr>
      <vt:lpstr>Disadvantages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dc:title>
  <dc:creator>Microsoft account</dc:creator>
  <cp:lastModifiedBy>Devashish Sinha</cp:lastModifiedBy>
  <cp:revision>21</cp:revision>
  <dcterms:created xsi:type="dcterms:W3CDTF">2022-05-09T05:59:08Z</dcterms:created>
  <dcterms:modified xsi:type="dcterms:W3CDTF">2022-05-10T11:41:48Z</dcterms:modified>
</cp:coreProperties>
</file>