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lani karunarathna" userId="af0552f337074c61" providerId="LiveId" clId="{73FC6323-B935-49D5-8A7A-DE2CAB2DAB13}"/>
    <pc:docChg chg="addSld modSld">
      <pc:chgData name="Kalani karunarathna" userId="af0552f337074c61" providerId="LiveId" clId="{73FC6323-B935-49D5-8A7A-DE2CAB2DAB13}" dt="2023-10-15T15:00:26.712" v="21" actId="20577"/>
      <pc:docMkLst>
        <pc:docMk/>
      </pc:docMkLst>
      <pc:sldChg chg="modSp new mod">
        <pc:chgData name="Kalani karunarathna" userId="af0552f337074c61" providerId="LiveId" clId="{73FC6323-B935-49D5-8A7A-DE2CAB2DAB13}" dt="2023-10-15T15:00:26.712" v="21" actId="20577"/>
        <pc:sldMkLst>
          <pc:docMk/>
          <pc:sldMk cId="3975801261" sldId="256"/>
        </pc:sldMkLst>
        <pc:spChg chg="mod">
          <ac:chgData name="Kalani karunarathna" userId="af0552f337074c61" providerId="LiveId" clId="{73FC6323-B935-49D5-8A7A-DE2CAB2DAB13}" dt="2023-10-15T15:00:26.712" v="21" actId="20577"/>
          <ac:spMkLst>
            <pc:docMk/>
            <pc:sldMk cId="3975801261" sldId="256"/>
            <ac:spMk id="2" creationId="{254EB8B6-4DA5-142E-ADE9-BDC6AC5C5D4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8FC8B-C18F-8703-06EF-AEE3C12D84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E4118A-ABCC-B08B-9F25-CB3359A88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4B78A-D269-589A-49CD-494C2AA76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93AB-E47B-4A2F-A92D-3E725DE384DA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15226-AAF2-B55F-6350-3A9C75E80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F3FC9-66AE-D99D-EA18-3BD635E7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B100-8DF4-49FB-BA8C-EC8D872C6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55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0895C-935C-948B-2C32-280218A6E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B3CAA9-0C13-F16D-56AE-6FC076789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B74F6-16B7-4032-B26F-CCE4FE536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93AB-E47B-4A2F-A92D-3E725DE384DA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2E2D4-0F0C-1C80-ED42-C7C2F8199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9D0E8-9C77-182B-DB06-396E1A615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B100-8DF4-49FB-BA8C-EC8D872C6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23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6328D6-5314-2A24-E5AA-3BDC8A5517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5E48A-84A8-EBC0-A274-53989F4AC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80F5B-9713-CA4B-B8CE-7F6DEA028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93AB-E47B-4A2F-A92D-3E725DE384DA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FB990-EB6A-1A1F-283A-5E8488195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746E6-18EA-F650-3F84-7B91A3387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B100-8DF4-49FB-BA8C-EC8D872C6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5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8DD61-E098-D965-C5EC-067A6627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20A3-B495-CF90-F6F8-0003F3989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E619B-C166-487A-2CA5-15CDE88D9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93AB-E47B-4A2F-A92D-3E725DE384DA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0001E-A88A-A48F-EB5F-1F4C8E625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C91BC-FF15-A216-8EF5-834379D9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B100-8DF4-49FB-BA8C-EC8D872C6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49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A7F91-8C8E-8D5C-F6BE-35A8CD33A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6CCC3-7024-7155-8F35-FA0FDBDAD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F5FBD-F617-2813-F842-ABCCCA702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93AB-E47B-4A2F-A92D-3E725DE384DA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E3696-C898-A47D-929E-03746D24B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CE3DD-C5CC-F225-930C-3661E359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B100-8DF4-49FB-BA8C-EC8D872C6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14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F9148-B7DA-0AEA-39BB-0C265D5F6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26705-EAA7-6686-C6DA-AF99AE771C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14F9E-6681-021E-6C70-65860023F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24E03-01D7-E0E3-F5B4-D3099C63D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93AB-E47B-4A2F-A92D-3E725DE384DA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F950E-3D60-73B8-7CAF-5F0A4AC67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78EE1-E675-B8DE-6040-4BC8199D4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B100-8DF4-49FB-BA8C-EC8D872C6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09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85F74-91C5-2DF6-E65F-1B2C37831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52CD7-1505-A5A4-C7B8-2C964A73A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A2AD7B-4DB4-B20A-A26C-98EC4BAA7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9D7FCD-14C6-1725-F5F2-F8B4546424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13A581-F06E-2A90-9B81-57983E5AE6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032815-29E3-4BB1-B418-4B48EF198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93AB-E47B-4A2F-A92D-3E725DE384DA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BDC939-A128-56F1-B215-DF6D6F88F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03354F-02EC-A77C-DAB3-EA15B0011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B100-8DF4-49FB-BA8C-EC8D872C6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627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EFB1E-DB91-F5B4-A8E1-292644658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DDB8F7-4F8D-A635-7734-579157E8E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93AB-E47B-4A2F-A92D-3E725DE384DA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A82E81-4E6D-011A-3FF2-045077ADA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90025B-AD04-EBD8-7DC7-6BD1B999C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B100-8DF4-49FB-BA8C-EC8D872C6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80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2D4845-D62C-8B9A-2ACB-C860FF7AA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93AB-E47B-4A2F-A92D-3E725DE384DA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25FC5C-709D-A916-1A63-722FF00FC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7F62BD-571D-376B-41BD-E211A1793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B100-8DF4-49FB-BA8C-EC8D872C6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15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F1954-5845-840D-F006-C06D133D7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328F7-3460-C5B7-474A-25797CA9E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209143-250D-81F0-D5B0-6B1C00F25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13829-FF08-39F5-50A3-97A1EEB7C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93AB-E47B-4A2F-A92D-3E725DE384DA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70CA4-292F-BE4C-A44E-ED86C91F7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CEF1F-614B-84E8-4506-345187A21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B100-8DF4-49FB-BA8C-EC8D872C6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47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E357A-78A9-B531-B8AE-2F3B3CA54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46B686-D579-D734-4351-6DCA1564E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FC98C1-F1B1-E075-2BAD-669C5DE22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81385-CAFA-51D4-7096-AE4E7011C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93AB-E47B-4A2F-A92D-3E725DE384DA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AF5D48-46B7-AF6B-1D24-77490B187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268CA-4680-9211-26D4-81C7BA5D4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B100-8DF4-49FB-BA8C-EC8D872C6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45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B4B4FE-8D09-2DFC-470A-5CCF6D67D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B7960-579A-1E20-1404-5E3378854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79C6E-4E5A-FAA8-63ED-803B6AE1D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D93AB-E47B-4A2F-A92D-3E725DE384DA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3D016-6E0F-41AF-89CF-0382786ADF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5CDC7-4156-371B-5B50-4A6372258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9B100-8DF4-49FB-BA8C-EC8D872C6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98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EB8B6-4DA5-142E-ADE9-BDC6AC5C5D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to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955549-A2F5-6A8E-A37F-38A58CACAF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01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Welcome to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GITHub</dc:title>
  <dc:creator>Kalani karunarathna</dc:creator>
  <cp:lastModifiedBy>Kalani karunarathna</cp:lastModifiedBy>
  <cp:revision>1</cp:revision>
  <dcterms:created xsi:type="dcterms:W3CDTF">2023-10-15T15:00:02Z</dcterms:created>
  <dcterms:modified xsi:type="dcterms:W3CDTF">2023-10-15T15:00:31Z</dcterms:modified>
</cp:coreProperties>
</file>