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9804-AA75-486A-AC1E-9996C04BB69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7A38-B2AB-4E2F-A81C-3EB88A42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9804-AA75-486A-AC1E-9996C04BB69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7A38-B2AB-4E2F-A81C-3EB88A42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9804-AA75-486A-AC1E-9996C04BB69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7A38-B2AB-4E2F-A81C-3EB88A42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0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9804-AA75-486A-AC1E-9996C04BB69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7A38-B2AB-4E2F-A81C-3EB88A42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8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9804-AA75-486A-AC1E-9996C04BB69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7A38-B2AB-4E2F-A81C-3EB88A42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3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9804-AA75-486A-AC1E-9996C04BB69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7A38-B2AB-4E2F-A81C-3EB88A42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3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9804-AA75-486A-AC1E-9996C04BB69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7A38-B2AB-4E2F-A81C-3EB88A42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9804-AA75-486A-AC1E-9996C04BB69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7A38-B2AB-4E2F-A81C-3EB88A42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9804-AA75-486A-AC1E-9996C04BB69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7A38-B2AB-4E2F-A81C-3EB88A42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7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9804-AA75-486A-AC1E-9996C04BB69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7A38-B2AB-4E2F-A81C-3EB88A42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6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9804-AA75-486A-AC1E-9996C04BB69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7A38-B2AB-4E2F-A81C-3EB88A42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4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79804-AA75-486A-AC1E-9996C04BB69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E7A38-B2AB-4E2F-A81C-3EB88A42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1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50" y="1209190"/>
            <a:ext cx="4114800" cy="3753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71095" y="1183242"/>
            <a:ext cx="4114800" cy="375383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713695" y="2471438"/>
            <a:ext cx="2743200" cy="2743200"/>
            <a:chOff x="4852270" y="4157332"/>
            <a:chExt cx="2743200" cy="2743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4579" y="4746056"/>
              <a:ext cx="2286000" cy="1583161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4852270" y="4157332"/>
              <a:ext cx="2743200" cy="27432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122" y="4888962"/>
            <a:ext cx="9113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91" y="4902177"/>
            <a:ext cx="93414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7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Washington and Lee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Levy, Simon</dc:creator>
  <cp:lastModifiedBy>Levy, Simon</cp:lastModifiedBy>
  <cp:revision>11</cp:revision>
  <dcterms:created xsi:type="dcterms:W3CDTF">2021-09-06T18:28:41Z</dcterms:created>
  <dcterms:modified xsi:type="dcterms:W3CDTF">2021-09-06T19:47:59Z</dcterms:modified>
</cp:coreProperties>
</file>