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9" r:id="rId6"/>
    <p:sldId id="272" r:id="rId7"/>
    <p:sldId id="273" r:id="rId8"/>
    <p:sldId id="274" r:id="rId9"/>
    <p:sldId id="276" r:id="rId10"/>
    <p:sldId id="27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25" d="100"/>
          <a:sy n="25" d="100"/>
        </p:scale>
        <p:origin x="19" y="129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6EFF6-0728-42CB-96D0-446ED0256D8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AB3EBC-65F8-4E5D-8AAC-6D490FC933D7}">
      <dgm:prSet phldrT="[Text]"/>
      <dgm:spPr/>
      <dgm:t>
        <a:bodyPr/>
        <a:lstStyle/>
        <a:p>
          <a:r>
            <a:rPr lang="en-US"/>
            <a:t>Idea</a:t>
          </a:r>
          <a:endParaRPr lang="en-US" dirty="0"/>
        </a:p>
      </dgm:t>
    </dgm:pt>
    <dgm:pt modelId="{864F7FF3-8FB6-4D73-8286-684F4114C4EF}" type="parTrans" cxnId="{88599754-C460-4950-9073-7896933E1511}">
      <dgm:prSet/>
      <dgm:spPr/>
      <dgm:t>
        <a:bodyPr/>
        <a:lstStyle/>
        <a:p>
          <a:endParaRPr lang="en-US"/>
        </a:p>
      </dgm:t>
    </dgm:pt>
    <dgm:pt modelId="{9E1F0DCC-5BD1-4C69-953E-85665D94D277}" type="sibTrans" cxnId="{88599754-C460-4950-9073-7896933E1511}">
      <dgm:prSet/>
      <dgm:spPr/>
      <dgm:t>
        <a:bodyPr/>
        <a:lstStyle/>
        <a:p>
          <a:endParaRPr lang="en-US"/>
        </a:p>
      </dgm:t>
    </dgm:pt>
    <dgm:pt modelId="{379D4BF3-D73F-4289-835E-CF7D41B2F9A7}">
      <dgm:prSet phldrT="[Text]"/>
      <dgm:spPr/>
      <dgm:t>
        <a:bodyPr/>
        <a:lstStyle/>
        <a:p>
          <a:r>
            <a:rPr lang="en-US"/>
            <a:t>Build</a:t>
          </a:r>
          <a:endParaRPr lang="en-US" dirty="0"/>
        </a:p>
      </dgm:t>
    </dgm:pt>
    <dgm:pt modelId="{1F12C9EA-0489-45E8-9EEF-69FC0BA0F281}" type="parTrans" cxnId="{39D26E28-1E26-4F3D-9117-EE641150679F}">
      <dgm:prSet/>
      <dgm:spPr/>
      <dgm:t>
        <a:bodyPr/>
        <a:lstStyle/>
        <a:p>
          <a:endParaRPr lang="en-US"/>
        </a:p>
      </dgm:t>
    </dgm:pt>
    <dgm:pt modelId="{2B97A73D-EEAF-4FA7-B442-33C33105C25B}" type="sibTrans" cxnId="{39D26E28-1E26-4F3D-9117-EE641150679F}">
      <dgm:prSet/>
      <dgm:spPr/>
      <dgm:t>
        <a:bodyPr/>
        <a:lstStyle/>
        <a:p>
          <a:endParaRPr lang="en-US"/>
        </a:p>
      </dgm:t>
    </dgm:pt>
    <dgm:pt modelId="{7AABDE09-B9C0-4D80-9209-16EF0F6353EF}">
      <dgm:prSet phldrT="[Text]"/>
      <dgm:spPr/>
      <dgm:t>
        <a:bodyPr/>
        <a:lstStyle/>
        <a:p>
          <a:r>
            <a:rPr lang="en-US"/>
            <a:t>Test</a:t>
          </a:r>
          <a:endParaRPr lang="en-US" dirty="0"/>
        </a:p>
      </dgm:t>
    </dgm:pt>
    <dgm:pt modelId="{B4032FE5-10F6-4ABD-AC9B-CAD9B901128F}" type="parTrans" cxnId="{E007202A-0BBD-4C20-BDF7-1F500D6C55CF}">
      <dgm:prSet/>
      <dgm:spPr/>
      <dgm:t>
        <a:bodyPr/>
        <a:lstStyle/>
        <a:p>
          <a:endParaRPr lang="en-US"/>
        </a:p>
      </dgm:t>
    </dgm:pt>
    <dgm:pt modelId="{9A919B6B-2102-4AD7-9813-DFB02C466344}" type="sibTrans" cxnId="{E007202A-0BBD-4C20-BDF7-1F500D6C55CF}">
      <dgm:prSet/>
      <dgm:spPr/>
      <dgm:t>
        <a:bodyPr/>
        <a:lstStyle/>
        <a:p>
          <a:endParaRPr lang="en-US"/>
        </a:p>
      </dgm:t>
    </dgm:pt>
    <dgm:pt modelId="{01E43022-C74C-4F56-A7E9-7685AE610E07}">
      <dgm:prSet phldrT="[Text]"/>
      <dgm:spPr/>
      <dgm:t>
        <a:bodyPr/>
        <a:lstStyle/>
        <a:p>
          <a:r>
            <a:rPr lang="en-US"/>
            <a:t>Code</a:t>
          </a:r>
          <a:endParaRPr lang="en-US" dirty="0"/>
        </a:p>
      </dgm:t>
    </dgm:pt>
    <dgm:pt modelId="{50B178DC-9C01-4D9D-9152-E82F9053508C}" type="parTrans" cxnId="{8D39422A-B754-4876-AD04-C48054EECC32}">
      <dgm:prSet/>
      <dgm:spPr/>
      <dgm:t>
        <a:bodyPr/>
        <a:lstStyle/>
        <a:p>
          <a:endParaRPr lang="en-US"/>
        </a:p>
      </dgm:t>
    </dgm:pt>
    <dgm:pt modelId="{AE21448A-12C0-42D5-A2E2-B2788465893D}" type="sibTrans" cxnId="{8D39422A-B754-4876-AD04-C48054EECC32}">
      <dgm:prSet/>
      <dgm:spPr/>
      <dgm:t>
        <a:bodyPr/>
        <a:lstStyle/>
        <a:p>
          <a:endParaRPr lang="en-US"/>
        </a:p>
      </dgm:t>
    </dgm:pt>
    <dgm:pt modelId="{A4C7F652-2CFB-430A-90C1-9CB1903D3C2D}">
      <dgm:prSet phldrT="[Text]"/>
      <dgm:spPr/>
      <dgm:t>
        <a:bodyPr/>
        <a:lstStyle/>
        <a:p>
          <a:r>
            <a:rPr lang="en-US"/>
            <a:t>Deploy</a:t>
          </a:r>
          <a:endParaRPr lang="en-US" dirty="0"/>
        </a:p>
      </dgm:t>
    </dgm:pt>
    <dgm:pt modelId="{C62C87F8-0577-47CD-9904-86E2BD3837AB}" type="parTrans" cxnId="{CDCFD65B-7A96-4EA9-9686-C7F199297791}">
      <dgm:prSet/>
      <dgm:spPr/>
      <dgm:t>
        <a:bodyPr/>
        <a:lstStyle/>
        <a:p>
          <a:endParaRPr lang="en-US"/>
        </a:p>
      </dgm:t>
    </dgm:pt>
    <dgm:pt modelId="{EAAFCC91-FB11-4DB1-B0FA-F84A12823F03}" type="sibTrans" cxnId="{CDCFD65B-7A96-4EA9-9686-C7F199297791}">
      <dgm:prSet/>
      <dgm:spPr/>
      <dgm:t>
        <a:bodyPr/>
        <a:lstStyle/>
        <a:p>
          <a:endParaRPr lang="en-US"/>
        </a:p>
      </dgm:t>
    </dgm:pt>
    <dgm:pt modelId="{394C26B3-1A5F-4AEC-AD80-E21E0DCF17C5}">
      <dgm:prSet phldrT="[Text]"/>
      <dgm:spPr/>
      <dgm:t>
        <a:bodyPr/>
        <a:lstStyle/>
        <a:p>
          <a:r>
            <a:rPr lang="en-US"/>
            <a:t>Operate</a:t>
          </a:r>
          <a:endParaRPr lang="en-US" dirty="0"/>
        </a:p>
      </dgm:t>
    </dgm:pt>
    <dgm:pt modelId="{57ACC38D-B0D1-418E-BA2A-B57BF074D487}" type="parTrans" cxnId="{84100BD2-2571-40A5-AC31-99D8C6BFFE56}">
      <dgm:prSet/>
      <dgm:spPr/>
      <dgm:t>
        <a:bodyPr/>
        <a:lstStyle/>
        <a:p>
          <a:endParaRPr lang="en-US"/>
        </a:p>
      </dgm:t>
    </dgm:pt>
    <dgm:pt modelId="{2BC5E01F-3147-46E9-B7A0-40444911E25D}" type="sibTrans" cxnId="{84100BD2-2571-40A5-AC31-99D8C6BFFE56}">
      <dgm:prSet/>
      <dgm:spPr/>
      <dgm:t>
        <a:bodyPr/>
        <a:lstStyle/>
        <a:p>
          <a:endParaRPr lang="en-US"/>
        </a:p>
      </dgm:t>
    </dgm:pt>
    <dgm:pt modelId="{502472CD-E6A6-4FF4-B588-D68033DFD130}">
      <dgm:prSet phldrT="[Text]"/>
      <dgm:spPr/>
      <dgm:t>
        <a:bodyPr/>
        <a:lstStyle/>
        <a:p>
          <a:r>
            <a:rPr lang="en-US"/>
            <a:t>Measure</a:t>
          </a:r>
          <a:endParaRPr lang="en-US" dirty="0"/>
        </a:p>
      </dgm:t>
    </dgm:pt>
    <dgm:pt modelId="{0752FA3E-628D-4DB6-9DF6-7BF12F6169C0}" type="parTrans" cxnId="{F11A4589-A02E-4073-A8F6-8C33E90A234C}">
      <dgm:prSet/>
      <dgm:spPr/>
      <dgm:t>
        <a:bodyPr/>
        <a:lstStyle/>
        <a:p>
          <a:endParaRPr lang="en-US"/>
        </a:p>
      </dgm:t>
    </dgm:pt>
    <dgm:pt modelId="{35DE9438-9D90-4D06-B934-E944B3E5581F}" type="sibTrans" cxnId="{F11A4589-A02E-4073-A8F6-8C33E90A234C}">
      <dgm:prSet/>
      <dgm:spPr/>
      <dgm:t>
        <a:bodyPr/>
        <a:lstStyle/>
        <a:p>
          <a:endParaRPr lang="en-US"/>
        </a:p>
      </dgm:t>
    </dgm:pt>
    <dgm:pt modelId="{2EAC89A3-A950-4DFB-91D5-C851142BA998}">
      <dgm:prSet phldrT="[Text]"/>
      <dgm:spPr/>
      <dgm:t>
        <a:bodyPr/>
        <a:lstStyle/>
        <a:p>
          <a:r>
            <a:rPr lang="en-US"/>
            <a:t>Learn</a:t>
          </a:r>
          <a:endParaRPr lang="en-US" dirty="0"/>
        </a:p>
      </dgm:t>
    </dgm:pt>
    <dgm:pt modelId="{7837098C-6611-42D9-9105-E70057F9A79F}" type="parTrans" cxnId="{FB7F2617-4EE5-4D1E-81C7-BC043A59BC54}">
      <dgm:prSet/>
      <dgm:spPr/>
      <dgm:t>
        <a:bodyPr/>
        <a:lstStyle/>
        <a:p>
          <a:endParaRPr lang="en-US"/>
        </a:p>
      </dgm:t>
    </dgm:pt>
    <dgm:pt modelId="{4DBB8C16-C00C-41A1-AF5A-06FB4077F309}" type="sibTrans" cxnId="{FB7F2617-4EE5-4D1E-81C7-BC043A59BC54}">
      <dgm:prSet/>
      <dgm:spPr/>
      <dgm:t>
        <a:bodyPr/>
        <a:lstStyle/>
        <a:p>
          <a:endParaRPr lang="en-US"/>
        </a:p>
      </dgm:t>
    </dgm:pt>
    <dgm:pt modelId="{321BAAF6-35F0-44C3-B199-68822BD23CC0}" type="pres">
      <dgm:prSet presAssocID="{F126EFF6-0728-42CB-96D0-446ED0256D86}" presName="Name0" presStyleCnt="0">
        <dgm:presLayoutVars>
          <dgm:dir/>
          <dgm:resizeHandles val="exact"/>
        </dgm:presLayoutVars>
      </dgm:prSet>
      <dgm:spPr/>
    </dgm:pt>
    <dgm:pt modelId="{4C436FA8-35F1-4D14-95FA-EC1D2AEA6B88}" type="pres">
      <dgm:prSet presAssocID="{69AB3EBC-65F8-4E5D-8AAC-6D490FC933D7}" presName="node" presStyleLbl="node1" presStyleIdx="0" presStyleCnt="8">
        <dgm:presLayoutVars>
          <dgm:bulletEnabled val="1"/>
        </dgm:presLayoutVars>
      </dgm:prSet>
      <dgm:spPr/>
    </dgm:pt>
    <dgm:pt modelId="{A18A6BF8-1E0A-41B1-86D6-F1A7D8538739}" type="pres">
      <dgm:prSet presAssocID="{9E1F0DCC-5BD1-4C69-953E-85665D94D277}" presName="sibTrans" presStyleLbl="sibTrans2D1" presStyleIdx="0" presStyleCnt="7"/>
      <dgm:spPr/>
    </dgm:pt>
    <dgm:pt modelId="{85684874-209A-42C1-862D-3FAFE846D836}" type="pres">
      <dgm:prSet presAssocID="{9E1F0DCC-5BD1-4C69-953E-85665D94D277}" presName="connectorText" presStyleLbl="sibTrans2D1" presStyleIdx="0" presStyleCnt="7"/>
      <dgm:spPr/>
    </dgm:pt>
    <dgm:pt modelId="{E524086E-F268-4687-9D7C-DC594B7C7DE0}" type="pres">
      <dgm:prSet presAssocID="{01E43022-C74C-4F56-A7E9-7685AE610E07}" presName="node" presStyleLbl="node1" presStyleIdx="1" presStyleCnt="8">
        <dgm:presLayoutVars>
          <dgm:bulletEnabled val="1"/>
        </dgm:presLayoutVars>
      </dgm:prSet>
      <dgm:spPr/>
    </dgm:pt>
    <dgm:pt modelId="{D5EEDC07-CF54-4E91-BE16-6E6AD4D650DE}" type="pres">
      <dgm:prSet presAssocID="{AE21448A-12C0-42D5-A2E2-B2788465893D}" presName="sibTrans" presStyleLbl="sibTrans2D1" presStyleIdx="1" presStyleCnt="7"/>
      <dgm:spPr/>
    </dgm:pt>
    <dgm:pt modelId="{FD175129-3BB6-4A01-934E-D2A6864EAA29}" type="pres">
      <dgm:prSet presAssocID="{AE21448A-12C0-42D5-A2E2-B2788465893D}" presName="connectorText" presStyleLbl="sibTrans2D1" presStyleIdx="1" presStyleCnt="7"/>
      <dgm:spPr/>
    </dgm:pt>
    <dgm:pt modelId="{61BDCC36-4D98-4A21-A5F9-0A5A93CE32A6}" type="pres">
      <dgm:prSet presAssocID="{379D4BF3-D73F-4289-835E-CF7D41B2F9A7}" presName="node" presStyleLbl="node1" presStyleIdx="2" presStyleCnt="8">
        <dgm:presLayoutVars>
          <dgm:bulletEnabled val="1"/>
        </dgm:presLayoutVars>
      </dgm:prSet>
      <dgm:spPr/>
    </dgm:pt>
    <dgm:pt modelId="{02DA3864-37D7-4E78-8658-89AD556D7B4C}" type="pres">
      <dgm:prSet presAssocID="{2B97A73D-EEAF-4FA7-B442-33C33105C25B}" presName="sibTrans" presStyleLbl="sibTrans2D1" presStyleIdx="2" presStyleCnt="7"/>
      <dgm:spPr/>
    </dgm:pt>
    <dgm:pt modelId="{926272A4-4F74-42A8-B0E7-784C8C895301}" type="pres">
      <dgm:prSet presAssocID="{2B97A73D-EEAF-4FA7-B442-33C33105C25B}" presName="connectorText" presStyleLbl="sibTrans2D1" presStyleIdx="2" presStyleCnt="7"/>
      <dgm:spPr/>
    </dgm:pt>
    <dgm:pt modelId="{9E6EC129-D53B-4E9D-9603-6F34AA40925C}" type="pres">
      <dgm:prSet presAssocID="{7AABDE09-B9C0-4D80-9209-16EF0F6353EF}" presName="node" presStyleLbl="node1" presStyleIdx="3" presStyleCnt="8">
        <dgm:presLayoutVars>
          <dgm:bulletEnabled val="1"/>
        </dgm:presLayoutVars>
      </dgm:prSet>
      <dgm:spPr/>
    </dgm:pt>
    <dgm:pt modelId="{A4F2BB04-1C81-476E-879F-044EBB202E90}" type="pres">
      <dgm:prSet presAssocID="{9A919B6B-2102-4AD7-9813-DFB02C466344}" presName="sibTrans" presStyleLbl="sibTrans2D1" presStyleIdx="3" presStyleCnt="7"/>
      <dgm:spPr/>
    </dgm:pt>
    <dgm:pt modelId="{8482BB24-081B-4A4F-8FA6-4EB3E5EC5966}" type="pres">
      <dgm:prSet presAssocID="{9A919B6B-2102-4AD7-9813-DFB02C466344}" presName="connectorText" presStyleLbl="sibTrans2D1" presStyleIdx="3" presStyleCnt="7"/>
      <dgm:spPr/>
    </dgm:pt>
    <dgm:pt modelId="{14B43E67-5B49-4B95-A419-0A34E92E65A4}" type="pres">
      <dgm:prSet presAssocID="{A4C7F652-2CFB-430A-90C1-9CB1903D3C2D}" presName="node" presStyleLbl="node1" presStyleIdx="4" presStyleCnt="8">
        <dgm:presLayoutVars>
          <dgm:bulletEnabled val="1"/>
        </dgm:presLayoutVars>
      </dgm:prSet>
      <dgm:spPr/>
    </dgm:pt>
    <dgm:pt modelId="{A84BB7F2-3B0F-43C0-A75F-FFD55F57A783}" type="pres">
      <dgm:prSet presAssocID="{EAAFCC91-FB11-4DB1-B0FA-F84A12823F03}" presName="sibTrans" presStyleLbl="sibTrans2D1" presStyleIdx="4" presStyleCnt="7"/>
      <dgm:spPr/>
    </dgm:pt>
    <dgm:pt modelId="{589FC9C7-9E4E-4BB9-A60A-058CF75D8232}" type="pres">
      <dgm:prSet presAssocID="{EAAFCC91-FB11-4DB1-B0FA-F84A12823F03}" presName="connectorText" presStyleLbl="sibTrans2D1" presStyleIdx="4" presStyleCnt="7"/>
      <dgm:spPr/>
    </dgm:pt>
    <dgm:pt modelId="{C4682B01-25A7-480E-AF5E-1ED20C6D2426}" type="pres">
      <dgm:prSet presAssocID="{394C26B3-1A5F-4AEC-AD80-E21E0DCF17C5}" presName="node" presStyleLbl="node1" presStyleIdx="5" presStyleCnt="8">
        <dgm:presLayoutVars>
          <dgm:bulletEnabled val="1"/>
        </dgm:presLayoutVars>
      </dgm:prSet>
      <dgm:spPr/>
    </dgm:pt>
    <dgm:pt modelId="{2B78FAE9-3329-44B6-B030-F3FAE1BA939D}" type="pres">
      <dgm:prSet presAssocID="{2BC5E01F-3147-46E9-B7A0-40444911E25D}" presName="sibTrans" presStyleLbl="sibTrans2D1" presStyleIdx="5" presStyleCnt="7"/>
      <dgm:spPr/>
    </dgm:pt>
    <dgm:pt modelId="{AC4338FB-E84E-4E57-BF3A-AF24A3B4B484}" type="pres">
      <dgm:prSet presAssocID="{2BC5E01F-3147-46E9-B7A0-40444911E25D}" presName="connectorText" presStyleLbl="sibTrans2D1" presStyleIdx="5" presStyleCnt="7"/>
      <dgm:spPr/>
    </dgm:pt>
    <dgm:pt modelId="{FDFBF630-1A1D-4F4B-8B99-F2990DE9BA8B}" type="pres">
      <dgm:prSet presAssocID="{502472CD-E6A6-4FF4-B588-D68033DFD130}" presName="node" presStyleLbl="node1" presStyleIdx="6" presStyleCnt="8">
        <dgm:presLayoutVars>
          <dgm:bulletEnabled val="1"/>
        </dgm:presLayoutVars>
      </dgm:prSet>
      <dgm:spPr/>
    </dgm:pt>
    <dgm:pt modelId="{44189113-38A5-4D29-A5EA-B5E17337E06D}" type="pres">
      <dgm:prSet presAssocID="{35DE9438-9D90-4D06-B934-E944B3E5581F}" presName="sibTrans" presStyleLbl="sibTrans2D1" presStyleIdx="6" presStyleCnt="7"/>
      <dgm:spPr/>
    </dgm:pt>
    <dgm:pt modelId="{16E0E54B-0031-4F46-83EA-C7F44D17E667}" type="pres">
      <dgm:prSet presAssocID="{35DE9438-9D90-4D06-B934-E944B3E5581F}" presName="connectorText" presStyleLbl="sibTrans2D1" presStyleIdx="6" presStyleCnt="7"/>
      <dgm:spPr/>
    </dgm:pt>
    <dgm:pt modelId="{9F03FCD1-0B8F-49AE-8E19-F8C03548F09B}" type="pres">
      <dgm:prSet presAssocID="{2EAC89A3-A950-4DFB-91D5-C851142BA998}" presName="node" presStyleLbl="node1" presStyleIdx="7" presStyleCnt="8">
        <dgm:presLayoutVars>
          <dgm:bulletEnabled val="1"/>
        </dgm:presLayoutVars>
      </dgm:prSet>
      <dgm:spPr/>
    </dgm:pt>
  </dgm:ptLst>
  <dgm:cxnLst>
    <dgm:cxn modelId="{FB7F2617-4EE5-4D1E-81C7-BC043A59BC54}" srcId="{F126EFF6-0728-42CB-96D0-446ED0256D86}" destId="{2EAC89A3-A950-4DFB-91D5-C851142BA998}" srcOrd="7" destOrd="0" parTransId="{7837098C-6611-42D9-9105-E70057F9A79F}" sibTransId="{4DBB8C16-C00C-41A1-AF5A-06FB4077F309}"/>
    <dgm:cxn modelId="{39D26E28-1E26-4F3D-9117-EE641150679F}" srcId="{F126EFF6-0728-42CB-96D0-446ED0256D86}" destId="{379D4BF3-D73F-4289-835E-CF7D41B2F9A7}" srcOrd="2" destOrd="0" parTransId="{1F12C9EA-0489-45E8-9EEF-69FC0BA0F281}" sibTransId="{2B97A73D-EEAF-4FA7-B442-33C33105C25B}"/>
    <dgm:cxn modelId="{E007202A-0BBD-4C20-BDF7-1F500D6C55CF}" srcId="{F126EFF6-0728-42CB-96D0-446ED0256D86}" destId="{7AABDE09-B9C0-4D80-9209-16EF0F6353EF}" srcOrd="3" destOrd="0" parTransId="{B4032FE5-10F6-4ABD-AC9B-CAD9B901128F}" sibTransId="{9A919B6B-2102-4AD7-9813-DFB02C466344}"/>
    <dgm:cxn modelId="{8D39422A-B754-4876-AD04-C48054EECC32}" srcId="{F126EFF6-0728-42CB-96D0-446ED0256D86}" destId="{01E43022-C74C-4F56-A7E9-7685AE610E07}" srcOrd="1" destOrd="0" parTransId="{50B178DC-9C01-4D9D-9152-E82F9053508C}" sibTransId="{AE21448A-12C0-42D5-A2E2-B2788465893D}"/>
    <dgm:cxn modelId="{2E4C352D-E6FA-4F55-A0F5-565AF11996C0}" type="presOf" srcId="{9E1F0DCC-5BD1-4C69-953E-85665D94D277}" destId="{85684874-209A-42C1-862D-3FAFE846D836}" srcOrd="1" destOrd="0" presId="urn:microsoft.com/office/officeart/2005/8/layout/process1"/>
    <dgm:cxn modelId="{A49C3539-55CE-45CB-B16C-D91CD122A1E6}" type="presOf" srcId="{502472CD-E6A6-4FF4-B588-D68033DFD130}" destId="{FDFBF630-1A1D-4F4B-8B99-F2990DE9BA8B}" srcOrd="0" destOrd="0" presId="urn:microsoft.com/office/officeart/2005/8/layout/process1"/>
    <dgm:cxn modelId="{CDCFD65B-7A96-4EA9-9686-C7F199297791}" srcId="{F126EFF6-0728-42CB-96D0-446ED0256D86}" destId="{A4C7F652-2CFB-430A-90C1-9CB1903D3C2D}" srcOrd="4" destOrd="0" parTransId="{C62C87F8-0577-47CD-9904-86E2BD3837AB}" sibTransId="{EAAFCC91-FB11-4DB1-B0FA-F84A12823F03}"/>
    <dgm:cxn modelId="{B823A441-4DD5-4D41-AF24-21DE1998A203}" type="presOf" srcId="{7AABDE09-B9C0-4D80-9209-16EF0F6353EF}" destId="{9E6EC129-D53B-4E9D-9603-6F34AA40925C}" srcOrd="0" destOrd="0" presId="urn:microsoft.com/office/officeart/2005/8/layout/process1"/>
    <dgm:cxn modelId="{F357EB62-C70C-4BC1-B1E5-AE9622857A1B}" type="presOf" srcId="{2BC5E01F-3147-46E9-B7A0-40444911E25D}" destId="{AC4338FB-E84E-4E57-BF3A-AF24A3B4B484}" srcOrd="1" destOrd="0" presId="urn:microsoft.com/office/officeart/2005/8/layout/process1"/>
    <dgm:cxn modelId="{C2996747-AB9C-4715-9CEE-2435E056576B}" type="presOf" srcId="{2BC5E01F-3147-46E9-B7A0-40444911E25D}" destId="{2B78FAE9-3329-44B6-B030-F3FAE1BA939D}" srcOrd="0" destOrd="0" presId="urn:microsoft.com/office/officeart/2005/8/layout/process1"/>
    <dgm:cxn modelId="{C6F61668-7B17-4C51-A0E2-A400DA3F69B6}" type="presOf" srcId="{AE21448A-12C0-42D5-A2E2-B2788465893D}" destId="{D5EEDC07-CF54-4E91-BE16-6E6AD4D650DE}" srcOrd="0" destOrd="0" presId="urn:microsoft.com/office/officeart/2005/8/layout/process1"/>
    <dgm:cxn modelId="{01DAAC4B-3566-4F69-B7EC-C684A5AFDC98}" type="presOf" srcId="{2B97A73D-EEAF-4FA7-B442-33C33105C25B}" destId="{02DA3864-37D7-4E78-8658-89AD556D7B4C}" srcOrd="0" destOrd="0" presId="urn:microsoft.com/office/officeart/2005/8/layout/process1"/>
    <dgm:cxn modelId="{88599754-C460-4950-9073-7896933E1511}" srcId="{F126EFF6-0728-42CB-96D0-446ED0256D86}" destId="{69AB3EBC-65F8-4E5D-8AAC-6D490FC933D7}" srcOrd="0" destOrd="0" parTransId="{864F7FF3-8FB6-4D73-8286-684F4114C4EF}" sibTransId="{9E1F0DCC-5BD1-4C69-953E-85665D94D277}"/>
    <dgm:cxn modelId="{0C94A77E-0747-4A5F-8684-39B856A7E0FA}" type="presOf" srcId="{35DE9438-9D90-4D06-B934-E944B3E5581F}" destId="{16E0E54B-0031-4F46-83EA-C7F44D17E667}" srcOrd="1" destOrd="0" presId="urn:microsoft.com/office/officeart/2005/8/layout/process1"/>
    <dgm:cxn modelId="{393FB985-43C2-42FF-BB8E-59B0D02CC0C1}" type="presOf" srcId="{394C26B3-1A5F-4AEC-AD80-E21E0DCF17C5}" destId="{C4682B01-25A7-480E-AF5E-1ED20C6D2426}" srcOrd="0" destOrd="0" presId="urn:microsoft.com/office/officeart/2005/8/layout/process1"/>
    <dgm:cxn modelId="{12BC3488-F985-48CD-A4EE-958427E2DE84}" type="presOf" srcId="{EAAFCC91-FB11-4DB1-B0FA-F84A12823F03}" destId="{A84BB7F2-3B0F-43C0-A75F-FFD55F57A783}" srcOrd="0" destOrd="0" presId="urn:microsoft.com/office/officeart/2005/8/layout/process1"/>
    <dgm:cxn modelId="{F11A4589-A02E-4073-A8F6-8C33E90A234C}" srcId="{F126EFF6-0728-42CB-96D0-446ED0256D86}" destId="{502472CD-E6A6-4FF4-B588-D68033DFD130}" srcOrd="6" destOrd="0" parTransId="{0752FA3E-628D-4DB6-9DF6-7BF12F6169C0}" sibTransId="{35DE9438-9D90-4D06-B934-E944B3E5581F}"/>
    <dgm:cxn modelId="{4053A58A-2B8B-4C0D-A9A7-DA2B4CA4142C}" type="presOf" srcId="{9A919B6B-2102-4AD7-9813-DFB02C466344}" destId="{8482BB24-081B-4A4F-8FA6-4EB3E5EC5966}" srcOrd="1" destOrd="0" presId="urn:microsoft.com/office/officeart/2005/8/layout/process1"/>
    <dgm:cxn modelId="{9BFB539E-BA6B-4A75-A810-F52AD7F7D5E2}" type="presOf" srcId="{379D4BF3-D73F-4289-835E-CF7D41B2F9A7}" destId="{61BDCC36-4D98-4A21-A5F9-0A5A93CE32A6}" srcOrd="0" destOrd="0" presId="urn:microsoft.com/office/officeart/2005/8/layout/process1"/>
    <dgm:cxn modelId="{783DA2A1-9287-45D1-96C1-6F71AE2B4529}" type="presOf" srcId="{9E1F0DCC-5BD1-4C69-953E-85665D94D277}" destId="{A18A6BF8-1E0A-41B1-86D6-F1A7D8538739}" srcOrd="0" destOrd="0" presId="urn:microsoft.com/office/officeart/2005/8/layout/process1"/>
    <dgm:cxn modelId="{612055A5-DEC4-4AF3-86C7-4044ED6E19E9}" type="presOf" srcId="{9A919B6B-2102-4AD7-9813-DFB02C466344}" destId="{A4F2BB04-1C81-476E-879F-044EBB202E90}" srcOrd="0" destOrd="0" presId="urn:microsoft.com/office/officeart/2005/8/layout/process1"/>
    <dgm:cxn modelId="{F7A421B5-3B46-4E87-AE3E-41FE006FB680}" type="presOf" srcId="{F126EFF6-0728-42CB-96D0-446ED0256D86}" destId="{321BAAF6-35F0-44C3-B199-68822BD23CC0}" srcOrd="0" destOrd="0" presId="urn:microsoft.com/office/officeart/2005/8/layout/process1"/>
    <dgm:cxn modelId="{42CCDEBD-5145-4AF9-ABBF-095D8F5540F1}" type="presOf" srcId="{EAAFCC91-FB11-4DB1-B0FA-F84A12823F03}" destId="{589FC9C7-9E4E-4BB9-A60A-058CF75D8232}" srcOrd="1" destOrd="0" presId="urn:microsoft.com/office/officeart/2005/8/layout/process1"/>
    <dgm:cxn modelId="{25218EC8-8059-4932-881B-226727352FBD}" type="presOf" srcId="{01E43022-C74C-4F56-A7E9-7685AE610E07}" destId="{E524086E-F268-4687-9D7C-DC594B7C7DE0}" srcOrd="0" destOrd="0" presId="urn:microsoft.com/office/officeart/2005/8/layout/process1"/>
    <dgm:cxn modelId="{84100BD2-2571-40A5-AC31-99D8C6BFFE56}" srcId="{F126EFF6-0728-42CB-96D0-446ED0256D86}" destId="{394C26B3-1A5F-4AEC-AD80-E21E0DCF17C5}" srcOrd="5" destOrd="0" parTransId="{57ACC38D-B0D1-418E-BA2A-B57BF074D487}" sibTransId="{2BC5E01F-3147-46E9-B7A0-40444911E25D}"/>
    <dgm:cxn modelId="{FAC8EAE0-59DF-44D2-9D47-D49BBC7E3AB3}" type="presOf" srcId="{35DE9438-9D90-4D06-B934-E944B3E5581F}" destId="{44189113-38A5-4D29-A5EA-B5E17337E06D}" srcOrd="0" destOrd="0" presId="urn:microsoft.com/office/officeart/2005/8/layout/process1"/>
    <dgm:cxn modelId="{F0E821E3-6DFD-4CC7-859C-1D2DAAD1E184}" type="presOf" srcId="{AE21448A-12C0-42D5-A2E2-B2788465893D}" destId="{FD175129-3BB6-4A01-934E-D2A6864EAA29}" srcOrd="1" destOrd="0" presId="urn:microsoft.com/office/officeart/2005/8/layout/process1"/>
    <dgm:cxn modelId="{569DE1E3-00C4-47E8-AB88-4FEDEE6BE782}" type="presOf" srcId="{A4C7F652-2CFB-430A-90C1-9CB1903D3C2D}" destId="{14B43E67-5B49-4B95-A419-0A34E92E65A4}" srcOrd="0" destOrd="0" presId="urn:microsoft.com/office/officeart/2005/8/layout/process1"/>
    <dgm:cxn modelId="{32261DFA-CBC2-4A18-98D5-C9F146E0614B}" type="presOf" srcId="{69AB3EBC-65F8-4E5D-8AAC-6D490FC933D7}" destId="{4C436FA8-35F1-4D14-95FA-EC1D2AEA6B88}" srcOrd="0" destOrd="0" presId="urn:microsoft.com/office/officeart/2005/8/layout/process1"/>
    <dgm:cxn modelId="{7D5436FC-2F26-4C88-B049-6B5857CF2A00}" type="presOf" srcId="{2EAC89A3-A950-4DFB-91D5-C851142BA998}" destId="{9F03FCD1-0B8F-49AE-8E19-F8C03548F09B}" srcOrd="0" destOrd="0" presId="urn:microsoft.com/office/officeart/2005/8/layout/process1"/>
    <dgm:cxn modelId="{554798FE-5A93-4826-A502-1282B554DEFA}" type="presOf" srcId="{2B97A73D-EEAF-4FA7-B442-33C33105C25B}" destId="{926272A4-4F74-42A8-B0E7-784C8C895301}" srcOrd="1" destOrd="0" presId="urn:microsoft.com/office/officeart/2005/8/layout/process1"/>
    <dgm:cxn modelId="{FF10C311-9211-48EE-BBA1-6F2AF02BDFE4}" type="presParOf" srcId="{321BAAF6-35F0-44C3-B199-68822BD23CC0}" destId="{4C436FA8-35F1-4D14-95FA-EC1D2AEA6B88}" srcOrd="0" destOrd="0" presId="urn:microsoft.com/office/officeart/2005/8/layout/process1"/>
    <dgm:cxn modelId="{BA7FAC43-0973-4FA4-A4C7-CBD6CE3EADCE}" type="presParOf" srcId="{321BAAF6-35F0-44C3-B199-68822BD23CC0}" destId="{A18A6BF8-1E0A-41B1-86D6-F1A7D8538739}" srcOrd="1" destOrd="0" presId="urn:microsoft.com/office/officeart/2005/8/layout/process1"/>
    <dgm:cxn modelId="{87BF3AD2-9233-4E3E-A898-9096E340B72B}" type="presParOf" srcId="{A18A6BF8-1E0A-41B1-86D6-F1A7D8538739}" destId="{85684874-209A-42C1-862D-3FAFE846D836}" srcOrd="0" destOrd="0" presId="urn:microsoft.com/office/officeart/2005/8/layout/process1"/>
    <dgm:cxn modelId="{54395FA2-1A64-470C-B1AD-F3C39526D432}" type="presParOf" srcId="{321BAAF6-35F0-44C3-B199-68822BD23CC0}" destId="{E524086E-F268-4687-9D7C-DC594B7C7DE0}" srcOrd="2" destOrd="0" presId="urn:microsoft.com/office/officeart/2005/8/layout/process1"/>
    <dgm:cxn modelId="{89A2185F-5942-4620-80D6-50BDBA40F8ED}" type="presParOf" srcId="{321BAAF6-35F0-44C3-B199-68822BD23CC0}" destId="{D5EEDC07-CF54-4E91-BE16-6E6AD4D650DE}" srcOrd="3" destOrd="0" presId="urn:microsoft.com/office/officeart/2005/8/layout/process1"/>
    <dgm:cxn modelId="{BB27C9B8-6B69-4765-B671-AA989702F0CD}" type="presParOf" srcId="{D5EEDC07-CF54-4E91-BE16-6E6AD4D650DE}" destId="{FD175129-3BB6-4A01-934E-D2A6864EAA29}" srcOrd="0" destOrd="0" presId="urn:microsoft.com/office/officeart/2005/8/layout/process1"/>
    <dgm:cxn modelId="{B80FBE67-754A-4917-8626-10BB4C3CC09E}" type="presParOf" srcId="{321BAAF6-35F0-44C3-B199-68822BD23CC0}" destId="{61BDCC36-4D98-4A21-A5F9-0A5A93CE32A6}" srcOrd="4" destOrd="0" presId="urn:microsoft.com/office/officeart/2005/8/layout/process1"/>
    <dgm:cxn modelId="{F2F88A44-6BB1-4602-BDB0-E926C406282A}" type="presParOf" srcId="{321BAAF6-35F0-44C3-B199-68822BD23CC0}" destId="{02DA3864-37D7-4E78-8658-89AD556D7B4C}" srcOrd="5" destOrd="0" presId="urn:microsoft.com/office/officeart/2005/8/layout/process1"/>
    <dgm:cxn modelId="{1F15200A-8D47-44BC-8705-719733AAEA4E}" type="presParOf" srcId="{02DA3864-37D7-4E78-8658-89AD556D7B4C}" destId="{926272A4-4F74-42A8-B0E7-784C8C895301}" srcOrd="0" destOrd="0" presId="urn:microsoft.com/office/officeart/2005/8/layout/process1"/>
    <dgm:cxn modelId="{16B98156-459E-4B91-AEE8-E8F53CC59272}" type="presParOf" srcId="{321BAAF6-35F0-44C3-B199-68822BD23CC0}" destId="{9E6EC129-D53B-4E9D-9603-6F34AA40925C}" srcOrd="6" destOrd="0" presId="urn:microsoft.com/office/officeart/2005/8/layout/process1"/>
    <dgm:cxn modelId="{AE300F79-56E6-4B92-81D5-6B37BF3B2810}" type="presParOf" srcId="{321BAAF6-35F0-44C3-B199-68822BD23CC0}" destId="{A4F2BB04-1C81-476E-879F-044EBB202E90}" srcOrd="7" destOrd="0" presId="urn:microsoft.com/office/officeart/2005/8/layout/process1"/>
    <dgm:cxn modelId="{3B37DE03-1E75-4630-8047-6359553FF77A}" type="presParOf" srcId="{A4F2BB04-1C81-476E-879F-044EBB202E90}" destId="{8482BB24-081B-4A4F-8FA6-4EB3E5EC5966}" srcOrd="0" destOrd="0" presId="urn:microsoft.com/office/officeart/2005/8/layout/process1"/>
    <dgm:cxn modelId="{19283930-C0AC-4712-8382-D9A63F48B0B8}" type="presParOf" srcId="{321BAAF6-35F0-44C3-B199-68822BD23CC0}" destId="{14B43E67-5B49-4B95-A419-0A34E92E65A4}" srcOrd="8" destOrd="0" presId="urn:microsoft.com/office/officeart/2005/8/layout/process1"/>
    <dgm:cxn modelId="{66C80EE4-B0A6-4986-842C-8E79D2CC2FA5}" type="presParOf" srcId="{321BAAF6-35F0-44C3-B199-68822BD23CC0}" destId="{A84BB7F2-3B0F-43C0-A75F-FFD55F57A783}" srcOrd="9" destOrd="0" presId="urn:microsoft.com/office/officeart/2005/8/layout/process1"/>
    <dgm:cxn modelId="{F02DAE70-8CD4-4F73-93B7-E2D66791268F}" type="presParOf" srcId="{A84BB7F2-3B0F-43C0-A75F-FFD55F57A783}" destId="{589FC9C7-9E4E-4BB9-A60A-058CF75D8232}" srcOrd="0" destOrd="0" presId="urn:microsoft.com/office/officeart/2005/8/layout/process1"/>
    <dgm:cxn modelId="{6E374C33-0AD8-4E21-94AB-B06C915BAB5B}" type="presParOf" srcId="{321BAAF6-35F0-44C3-B199-68822BD23CC0}" destId="{C4682B01-25A7-480E-AF5E-1ED20C6D2426}" srcOrd="10" destOrd="0" presId="urn:microsoft.com/office/officeart/2005/8/layout/process1"/>
    <dgm:cxn modelId="{66A4FA8D-AFA2-400F-A201-0A0476806A47}" type="presParOf" srcId="{321BAAF6-35F0-44C3-B199-68822BD23CC0}" destId="{2B78FAE9-3329-44B6-B030-F3FAE1BA939D}" srcOrd="11" destOrd="0" presId="urn:microsoft.com/office/officeart/2005/8/layout/process1"/>
    <dgm:cxn modelId="{53FCF620-4269-4C8D-9851-2F2FDA3BA909}" type="presParOf" srcId="{2B78FAE9-3329-44B6-B030-F3FAE1BA939D}" destId="{AC4338FB-E84E-4E57-BF3A-AF24A3B4B484}" srcOrd="0" destOrd="0" presId="urn:microsoft.com/office/officeart/2005/8/layout/process1"/>
    <dgm:cxn modelId="{71346CA0-6E6A-4695-851B-96D2B6CE2554}" type="presParOf" srcId="{321BAAF6-35F0-44C3-B199-68822BD23CC0}" destId="{FDFBF630-1A1D-4F4B-8B99-F2990DE9BA8B}" srcOrd="12" destOrd="0" presId="urn:microsoft.com/office/officeart/2005/8/layout/process1"/>
    <dgm:cxn modelId="{A069CC5F-7689-4903-A63F-E3571393498A}" type="presParOf" srcId="{321BAAF6-35F0-44C3-B199-68822BD23CC0}" destId="{44189113-38A5-4D29-A5EA-B5E17337E06D}" srcOrd="13" destOrd="0" presId="urn:microsoft.com/office/officeart/2005/8/layout/process1"/>
    <dgm:cxn modelId="{55418FBF-5341-4BC8-8027-2246370B17FC}" type="presParOf" srcId="{44189113-38A5-4D29-A5EA-B5E17337E06D}" destId="{16E0E54B-0031-4F46-83EA-C7F44D17E667}" srcOrd="0" destOrd="0" presId="urn:microsoft.com/office/officeart/2005/8/layout/process1"/>
    <dgm:cxn modelId="{7BE07267-1C7C-4DB2-B8BE-9088C3F12DA8}" type="presParOf" srcId="{321BAAF6-35F0-44C3-B199-68822BD23CC0}" destId="{9F03FCD1-0B8F-49AE-8E19-F8C03548F09B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2206E-A6AB-4D2D-AD81-326FF66D02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992FE1-55A1-41D5-A658-C4BD22E942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Lead Time:</a:t>
          </a:r>
        </a:p>
      </dgm:t>
    </dgm:pt>
    <dgm:pt modelId="{75331D0A-8C59-4A7C-8B38-7AA33CBCA5B8}" type="parTrans" cxnId="{143EFF29-4DA9-40C1-A307-46A0E40E7976}">
      <dgm:prSet/>
      <dgm:spPr/>
      <dgm:t>
        <a:bodyPr/>
        <a:lstStyle/>
        <a:p>
          <a:endParaRPr lang="en-US"/>
        </a:p>
      </dgm:t>
    </dgm:pt>
    <dgm:pt modelId="{99379383-70B3-467F-9C57-ABDC1C45F97E}" type="sibTrans" cxnId="{143EFF29-4DA9-40C1-A307-46A0E40E7976}">
      <dgm:prSet/>
      <dgm:spPr/>
      <dgm:t>
        <a:bodyPr/>
        <a:lstStyle/>
        <a:p>
          <a:endParaRPr lang="en-US"/>
        </a:p>
      </dgm:t>
    </dgm:pt>
    <dgm:pt modelId="{4E6E72CF-5C9E-40CE-AA15-4E3D1898A3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Clock time from request to value delivered to the customer</a:t>
          </a:r>
        </a:p>
      </dgm:t>
    </dgm:pt>
    <dgm:pt modelId="{D2B38CC9-E2F6-4BAD-8569-4FAD4458EA6B}" type="parTrans" cxnId="{D34B6B6E-8D6B-4BD2-BD56-5C8DE3A95A84}">
      <dgm:prSet/>
      <dgm:spPr/>
      <dgm:t>
        <a:bodyPr/>
        <a:lstStyle/>
        <a:p>
          <a:endParaRPr lang="en-US"/>
        </a:p>
      </dgm:t>
    </dgm:pt>
    <dgm:pt modelId="{656AAE22-CB9E-4597-B624-A045DBA1084B}" type="sibTrans" cxnId="{D34B6B6E-8D6B-4BD2-BD56-5C8DE3A95A84}">
      <dgm:prSet/>
      <dgm:spPr/>
      <dgm:t>
        <a:bodyPr/>
        <a:lstStyle/>
        <a:p>
          <a:endParaRPr lang="en-US"/>
        </a:p>
      </dgm:t>
    </dgm:pt>
    <dgm:pt modelId="{40072D04-7E7E-4189-BFF4-64896E3C3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Processing Time:</a:t>
          </a:r>
        </a:p>
      </dgm:t>
    </dgm:pt>
    <dgm:pt modelId="{382C6374-300B-4F83-A38E-08FF1BF52B51}" type="parTrans" cxnId="{12BF032D-F032-4E41-83EE-79BB3293C3D5}">
      <dgm:prSet/>
      <dgm:spPr/>
      <dgm:t>
        <a:bodyPr/>
        <a:lstStyle/>
        <a:p>
          <a:endParaRPr lang="en-US"/>
        </a:p>
      </dgm:t>
    </dgm:pt>
    <dgm:pt modelId="{FAB44A7C-3772-4378-9E83-6E6D6AC3A9FF}" type="sibTrans" cxnId="{12BF032D-F032-4E41-83EE-79BB3293C3D5}">
      <dgm:prSet/>
      <dgm:spPr/>
      <dgm:t>
        <a:bodyPr/>
        <a:lstStyle/>
        <a:p>
          <a:endParaRPr lang="en-US"/>
        </a:p>
      </dgm:t>
    </dgm:pt>
    <dgm:pt modelId="{8FA7F9D6-F9F7-48D0-A8F1-3CFED50E7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Hands-0n work time only (excludes waiting/queues)</a:t>
          </a:r>
        </a:p>
      </dgm:t>
    </dgm:pt>
    <dgm:pt modelId="{91085C65-AA9B-4A2F-9D9F-EBC7541BDE0A}" type="parTrans" cxnId="{7BEA8297-7B9E-4798-96B4-C5C7D614C845}">
      <dgm:prSet/>
      <dgm:spPr/>
      <dgm:t>
        <a:bodyPr/>
        <a:lstStyle/>
        <a:p>
          <a:endParaRPr lang="en-US"/>
        </a:p>
      </dgm:t>
    </dgm:pt>
    <dgm:pt modelId="{FD90CF1C-6489-42F8-9317-25C54AAE49C2}" type="sibTrans" cxnId="{7BEA8297-7B9E-4798-96B4-C5C7D614C845}">
      <dgm:prSet/>
      <dgm:spPr/>
      <dgm:t>
        <a:bodyPr/>
        <a:lstStyle/>
        <a:p>
          <a:endParaRPr lang="en-US"/>
        </a:p>
      </dgm:t>
    </dgm:pt>
    <dgm:pt modelId="{0BB75F8D-F932-43E0-9232-B321F73C6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Reality in most organizations:</a:t>
          </a:r>
        </a:p>
      </dgm:t>
    </dgm:pt>
    <dgm:pt modelId="{A2908A0A-B3E9-407F-8EFA-D5F06058029A}" type="parTrans" cxnId="{8B08D8BE-FBD9-4B6B-BA50-A6EFF7507495}">
      <dgm:prSet/>
      <dgm:spPr/>
      <dgm:t>
        <a:bodyPr/>
        <a:lstStyle/>
        <a:p>
          <a:endParaRPr lang="en-US"/>
        </a:p>
      </dgm:t>
    </dgm:pt>
    <dgm:pt modelId="{AE17E01E-56D2-468B-8E15-FE41CD3DEEE4}" type="sibTrans" cxnId="{8B08D8BE-FBD9-4B6B-BA50-A6EFF7507495}">
      <dgm:prSet/>
      <dgm:spPr/>
      <dgm:t>
        <a:bodyPr/>
        <a:lstStyle/>
        <a:p>
          <a:endParaRPr lang="en-US"/>
        </a:p>
      </dgm:t>
    </dgm:pt>
    <dgm:pt modelId="{AF98121F-098B-4C8A-9799-04EBF992C4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the gap between the two is often in waiting, not working</a:t>
          </a:r>
        </a:p>
      </dgm:t>
    </dgm:pt>
    <dgm:pt modelId="{094558C2-51D7-4935-9AB1-65B4896BF484}" type="parTrans" cxnId="{03FC2811-6F35-4090-9DE8-428916B079A2}">
      <dgm:prSet/>
      <dgm:spPr/>
      <dgm:t>
        <a:bodyPr/>
        <a:lstStyle/>
        <a:p>
          <a:endParaRPr lang="en-US"/>
        </a:p>
      </dgm:t>
    </dgm:pt>
    <dgm:pt modelId="{5201166D-5DAF-466B-A198-64A1BF1A28A7}" type="sibTrans" cxnId="{03FC2811-6F35-4090-9DE8-428916B079A2}">
      <dgm:prSet/>
      <dgm:spPr/>
      <dgm:t>
        <a:bodyPr/>
        <a:lstStyle/>
        <a:p>
          <a:endParaRPr lang="en-US"/>
        </a:p>
      </dgm:t>
    </dgm:pt>
    <dgm:pt modelId="{77FBFD47-4E05-4203-A558-745F942CD9C1}" type="pres">
      <dgm:prSet presAssocID="{3862206E-A6AB-4D2D-AD81-326FF66D026C}" presName="root" presStyleCnt="0">
        <dgm:presLayoutVars>
          <dgm:dir val="rev"/>
          <dgm:resizeHandles val="exact"/>
        </dgm:presLayoutVars>
      </dgm:prSet>
      <dgm:spPr/>
    </dgm:pt>
    <dgm:pt modelId="{7FCAE018-CCEB-4993-BEB0-A5C2E72D671F}" type="pres">
      <dgm:prSet presAssocID="{7C992FE1-55A1-41D5-A658-C4BD22E9423D}" presName="compNode" presStyleCnt="0"/>
      <dgm:spPr/>
    </dgm:pt>
    <dgm:pt modelId="{48E6D347-CF4D-4046-99DC-08A931D2836A}" type="pres">
      <dgm:prSet presAssocID="{7C992FE1-55A1-41D5-A658-C4BD22E9423D}" presName="bgRect" presStyleLbl="bgShp" presStyleIdx="0" presStyleCnt="3"/>
      <dgm:spPr/>
    </dgm:pt>
    <dgm:pt modelId="{574605E1-67BB-4E9E-9696-D4F74047CCD7}" type="pres">
      <dgm:prSet presAssocID="{7C992FE1-55A1-41D5-A658-C4BD22E942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7A5541B-AE62-4AC0-94C9-06095122C11D}" type="pres">
      <dgm:prSet presAssocID="{7C992FE1-55A1-41D5-A658-C4BD22E9423D}" presName="spaceRect" presStyleCnt="0"/>
      <dgm:spPr/>
    </dgm:pt>
    <dgm:pt modelId="{E7D0DD0F-5CE7-453C-9131-60D4D34952D2}" type="pres">
      <dgm:prSet presAssocID="{7C992FE1-55A1-41D5-A658-C4BD22E9423D}" presName="parTx" presStyleLbl="revTx" presStyleIdx="0" presStyleCnt="6" custScaleX="64906" custLinFactNeighborX="-14724" custLinFactNeighborY="-43">
        <dgm:presLayoutVars>
          <dgm:chMax val="0"/>
          <dgm:chPref val="0"/>
        </dgm:presLayoutVars>
      </dgm:prSet>
      <dgm:spPr/>
    </dgm:pt>
    <dgm:pt modelId="{A20F10B6-0912-4AD3-A10A-21B60AD89F95}" type="pres">
      <dgm:prSet presAssocID="{7C992FE1-55A1-41D5-A658-C4BD22E9423D}" presName="desTx" presStyleLbl="revTx" presStyleIdx="1" presStyleCnt="6">
        <dgm:presLayoutVars/>
      </dgm:prSet>
      <dgm:spPr/>
    </dgm:pt>
    <dgm:pt modelId="{6F37410A-DD9B-4571-9404-47A91846ABE4}" type="pres">
      <dgm:prSet presAssocID="{99379383-70B3-467F-9C57-ABDC1C45F97E}" presName="sibTrans" presStyleCnt="0"/>
      <dgm:spPr/>
    </dgm:pt>
    <dgm:pt modelId="{A72EAE46-FAFD-4531-8887-A8E3F3DF5D02}" type="pres">
      <dgm:prSet presAssocID="{40072D04-7E7E-4189-BFF4-64896E3C3121}" presName="compNode" presStyleCnt="0"/>
      <dgm:spPr/>
    </dgm:pt>
    <dgm:pt modelId="{CDF2328C-D141-4EB3-BFE3-B301A912708E}" type="pres">
      <dgm:prSet presAssocID="{40072D04-7E7E-4189-BFF4-64896E3C3121}" presName="bgRect" presStyleLbl="bgShp" presStyleIdx="1" presStyleCnt="3"/>
      <dgm:spPr/>
    </dgm:pt>
    <dgm:pt modelId="{9AA23217-4A50-4EB4-8F34-E88B20A88DD3}" type="pres">
      <dgm:prSet presAssocID="{40072D04-7E7E-4189-BFF4-64896E3C31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9A1B2AC-D1A5-45CE-8350-D360E8CCE79D}" type="pres">
      <dgm:prSet presAssocID="{40072D04-7E7E-4189-BFF4-64896E3C3121}" presName="spaceRect" presStyleCnt="0"/>
      <dgm:spPr/>
    </dgm:pt>
    <dgm:pt modelId="{267B39C1-AD8B-4804-8F20-5D43A979B8C6}" type="pres">
      <dgm:prSet presAssocID="{40072D04-7E7E-4189-BFF4-64896E3C3121}" presName="parTx" presStyleLbl="revTx" presStyleIdx="2" presStyleCnt="6" custScaleX="64906" custLinFactNeighborX="-14724" custLinFactNeighborY="-43">
        <dgm:presLayoutVars>
          <dgm:chMax val="0"/>
          <dgm:chPref val="0"/>
        </dgm:presLayoutVars>
      </dgm:prSet>
      <dgm:spPr/>
    </dgm:pt>
    <dgm:pt modelId="{02B127DA-DE9C-4283-9760-FF5E7EBA54B2}" type="pres">
      <dgm:prSet presAssocID="{40072D04-7E7E-4189-BFF4-64896E3C3121}" presName="desTx" presStyleLbl="revTx" presStyleIdx="3" presStyleCnt="6">
        <dgm:presLayoutVars/>
      </dgm:prSet>
      <dgm:spPr/>
    </dgm:pt>
    <dgm:pt modelId="{720BD870-607E-48CB-AC78-A8AB6E6B00B4}" type="pres">
      <dgm:prSet presAssocID="{FAB44A7C-3772-4378-9E83-6E6D6AC3A9FF}" presName="sibTrans" presStyleCnt="0"/>
      <dgm:spPr/>
    </dgm:pt>
    <dgm:pt modelId="{4DBA5FEB-D419-44C1-BCA9-D4B76E39884F}" type="pres">
      <dgm:prSet presAssocID="{0BB75F8D-F932-43E0-9232-B321F73C67A0}" presName="compNode" presStyleCnt="0"/>
      <dgm:spPr/>
    </dgm:pt>
    <dgm:pt modelId="{0E2A6002-BCE6-4709-A186-13D82416611F}" type="pres">
      <dgm:prSet presAssocID="{0BB75F8D-F932-43E0-9232-B321F73C67A0}" presName="bgRect" presStyleLbl="bgShp" presStyleIdx="2" presStyleCnt="3" custScaleX="100000"/>
      <dgm:spPr/>
    </dgm:pt>
    <dgm:pt modelId="{048632A0-6A7A-43B6-B0B7-A33FE8ABAF6D}" type="pres">
      <dgm:prSet presAssocID="{0BB75F8D-F932-43E0-9232-B321F73C67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3A0445A-D3D6-4687-B9C9-2C7639E5AB91}" type="pres">
      <dgm:prSet presAssocID="{0BB75F8D-F932-43E0-9232-B321F73C67A0}" presName="spaceRect" presStyleCnt="0"/>
      <dgm:spPr/>
    </dgm:pt>
    <dgm:pt modelId="{D7515D55-A149-4B15-8A88-5EB0C0C7E29D}" type="pres">
      <dgm:prSet presAssocID="{0BB75F8D-F932-43E0-9232-B321F73C67A0}" presName="parTx" presStyleLbl="revTx" presStyleIdx="4" presStyleCnt="6" custScaleX="64906" custLinFactNeighborX="-14724" custLinFactNeighborY="-43">
        <dgm:presLayoutVars>
          <dgm:chMax val="0"/>
          <dgm:chPref val="0"/>
        </dgm:presLayoutVars>
      </dgm:prSet>
      <dgm:spPr/>
    </dgm:pt>
    <dgm:pt modelId="{8478C0FF-E662-4AA1-8D56-9D7E6304FB0D}" type="pres">
      <dgm:prSet presAssocID="{0BB75F8D-F932-43E0-9232-B321F73C67A0}" presName="desTx" presStyleLbl="revTx" presStyleIdx="5" presStyleCnt="6">
        <dgm:presLayoutVars/>
      </dgm:prSet>
      <dgm:spPr/>
    </dgm:pt>
  </dgm:ptLst>
  <dgm:cxnLst>
    <dgm:cxn modelId="{E23F6604-E741-4A6F-9CFF-2A546F23CB83}" type="presOf" srcId="{40072D04-7E7E-4189-BFF4-64896E3C3121}" destId="{267B39C1-AD8B-4804-8F20-5D43A979B8C6}" srcOrd="0" destOrd="0" presId="urn:microsoft.com/office/officeart/2018/2/layout/IconVerticalSolidList"/>
    <dgm:cxn modelId="{03FC2811-6F35-4090-9DE8-428916B079A2}" srcId="{0BB75F8D-F932-43E0-9232-B321F73C67A0}" destId="{AF98121F-098B-4C8A-9799-04EBF992C419}" srcOrd="0" destOrd="0" parTransId="{094558C2-51D7-4935-9AB1-65B4896BF484}" sibTransId="{5201166D-5DAF-466B-A198-64A1BF1A28A7}"/>
    <dgm:cxn modelId="{143EFF29-4DA9-40C1-A307-46A0E40E7976}" srcId="{3862206E-A6AB-4D2D-AD81-326FF66D026C}" destId="{7C992FE1-55A1-41D5-A658-C4BD22E9423D}" srcOrd="0" destOrd="0" parTransId="{75331D0A-8C59-4A7C-8B38-7AA33CBCA5B8}" sibTransId="{99379383-70B3-467F-9C57-ABDC1C45F97E}"/>
    <dgm:cxn modelId="{12BF032D-F032-4E41-83EE-79BB3293C3D5}" srcId="{3862206E-A6AB-4D2D-AD81-326FF66D026C}" destId="{40072D04-7E7E-4189-BFF4-64896E3C3121}" srcOrd="1" destOrd="0" parTransId="{382C6374-300B-4F83-A38E-08FF1BF52B51}" sibTransId="{FAB44A7C-3772-4378-9E83-6E6D6AC3A9FF}"/>
    <dgm:cxn modelId="{303F873C-6964-4315-ADA9-DD3EE04F5CA2}" type="presOf" srcId="{4E6E72CF-5C9E-40CE-AA15-4E3D1898A3A6}" destId="{A20F10B6-0912-4AD3-A10A-21B60AD89F95}" srcOrd="0" destOrd="0" presId="urn:microsoft.com/office/officeart/2018/2/layout/IconVerticalSolidList"/>
    <dgm:cxn modelId="{D34B6B6E-8D6B-4BD2-BD56-5C8DE3A95A84}" srcId="{7C992FE1-55A1-41D5-A658-C4BD22E9423D}" destId="{4E6E72CF-5C9E-40CE-AA15-4E3D1898A3A6}" srcOrd="0" destOrd="0" parTransId="{D2B38CC9-E2F6-4BAD-8569-4FAD4458EA6B}" sibTransId="{656AAE22-CB9E-4597-B624-A045DBA1084B}"/>
    <dgm:cxn modelId="{A7683B78-0352-4E3F-AD85-A41C2C5C6F44}" type="presOf" srcId="{8FA7F9D6-F9F7-48D0-A8F1-3CFED50E751D}" destId="{02B127DA-DE9C-4283-9760-FF5E7EBA54B2}" srcOrd="0" destOrd="0" presId="urn:microsoft.com/office/officeart/2018/2/layout/IconVerticalSolidList"/>
    <dgm:cxn modelId="{BD23E17F-5AF3-42F1-9A69-D9EC85433608}" type="presOf" srcId="{3862206E-A6AB-4D2D-AD81-326FF66D026C}" destId="{77FBFD47-4E05-4203-A558-745F942CD9C1}" srcOrd="0" destOrd="0" presId="urn:microsoft.com/office/officeart/2018/2/layout/IconVerticalSolidList"/>
    <dgm:cxn modelId="{7BEA8297-7B9E-4798-96B4-C5C7D614C845}" srcId="{40072D04-7E7E-4189-BFF4-64896E3C3121}" destId="{8FA7F9D6-F9F7-48D0-A8F1-3CFED50E751D}" srcOrd="0" destOrd="0" parTransId="{91085C65-AA9B-4A2F-9D9F-EBC7541BDE0A}" sibTransId="{FD90CF1C-6489-42F8-9317-25C54AAE49C2}"/>
    <dgm:cxn modelId="{3215D1A7-4F5F-4297-9734-0A96C68A09B7}" type="presOf" srcId="{7C992FE1-55A1-41D5-A658-C4BD22E9423D}" destId="{E7D0DD0F-5CE7-453C-9131-60D4D34952D2}" srcOrd="0" destOrd="0" presId="urn:microsoft.com/office/officeart/2018/2/layout/IconVerticalSolidList"/>
    <dgm:cxn modelId="{8B08D8BE-FBD9-4B6B-BA50-A6EFF7507495}" srcId="{3862206E-A6AB-4D2D-AD81-326FF66D026C}" destId="{0BB75F8D-F932-43E0-9232-B321F73C67A0}" srcOrd="2" destOrd="0" parTransId="{A2908A0A-B3E9-407F-8EFA-D5F06058029A}" sibTransId="{AE17E01E-56D2-468B-8E15-FE41CD3DEEE4}"/>
    <dgm:cxn modelId="{0C4EBDDC-786E-4C41-87AA-3B3C56A07E2D}" type="presOf" srcId="{0BB75F8D-F932-43E0-9232-B321F73C67A0}" destId="{D7515D55-A149-4B15-8A88-5EB0C0C7E29D}" srcOrd="0" destOrd="0" presId="urn:microsoft.com/office/officeart/2018/2/layout/IconVerticalSolidList"/>
    <dgm:cxn modelId="{B768C8FA-C8BE-4405-A154-117990F412DF}" type="presOf" srcId="{AF98121F-098B-4C8A-9799-04EBF992C419}" destId="{8478C0FF-E662-4AA1-8D56-9D7E6304FB0D}" srcOrd="0" destOrd="0" presId="urn:microsoft.com/office/officeart/2018/2/layout/IconVerticalSolidList"/>
    <dgm:cxn modelId="{D67438C0-746E-40AA-A9F6-B5AAB4670D13}" type="presParOf" srcId="{77FBFD47-4E05-4203-A558-745F942CD9C1}" destId="{7FCAE018-CCEB-4993-BEB0-A5C2E72D671F}" srcOrd="0" destOrd="0" presId="urn:microsoft.com/office/officeart/2018/2/layout/IconVerticalSolidList"/>
    <dgm:cxn modelId="{AFBDDBCB-5EA1-4B8E-A3C5-C218B554107F}" type="presParOf" srcId="{7FCAE018-CCEB-4993-BEB0-A5C2E72D671F}" destId="{48E6D347-CF4D-4046-99DC-08A931D2836A}" srcOrd="0" destOrd="0" presId="urn:microsoft.com/office/officeart/2018/2/layout/IconVerticalSolidList"/>
    <dgm:cxn modelId="{C1C341D5-B4FC-4051-BEF5-70763195CF18}" type="presParOf" srcId="{7FCAE018-CCEB-4993-BEB0-A5C2E72D671F}" destId="{574605E1-67BB-4E9E-9696-D4F74047CCD7}" srcOrd="1" destOrd="0" presId="urn:microsoft.com/office/officeart/2018/2/layout/IconVerticalSolidList"/>
    <dgm:cxn modelId="{EA12E8C0-B7F9-4E0C-BA0E-E66F9D5C5080}" type="presParOf" srcId="{7FCAE018-CCEB-4993-BEB0-A5C2E72D671F}" destId="{47A5541B-AE62-4AC0-94C9-06095122C11D}" srcOrd="2" destOrd="0" presId="urn:microsoft.com/office/officeart/2018/2/layout/IconVerticalSolidList"/>
    <dgm:cxn modelId="{7B6EA84A-3F27-4A0B-827F-335D259367D6}" type="presParOf" srcId="{7FCAE018-CCEB-4993-BEB0-A5C2E72D671F}" destId="{E7D0DD0F-5CE7-453C-9131-60D4D34952D2}" srcOrd="3" destOrd="0" presId="urn:microsoft.com/office/officeart/2018/2/layout/IconVerticalSolidList"/>
    <dgm:cxn modelId="{E47A6D7D-EAF2-4DF8-ABA0-51BCE1DE4294}" type="presParOf" srcId="{7FCAE018-CCEB-4993-BEB0-A5C2E72D671F}" destId="{A20F10B6-0912-4AD3-A10A-21B60AD89F95}" srcOrd="4" destOrd="0" presId="urn:microsoft.com/office/officeart/2018/2/layout/IconVerticalSolidList"/>
    <dgm:cxn modelId="{64452415-65BE-41AB-8396-FB15AA748C6C}" type="presParOf" srcId="{77FBFD47-4E05-4203-A558-745F942CD9C1}" destId="{6F37410A-DD9B-4571-9404-47A91846ABE4}" srcOrd="1" destOrd="0" presId="urn:microsoft.com/office/officeart/2018/2/layout/IconVerticalSolidList"/>
    <dgm:cxn modelId="{7B7989FF-2E52-4B27-887B-DA6588B3EF4B}" type="presParOf" srcId="{77FBFD47-4E05-4203-A558-745F942CD9C1}" destId="{A72EAE46-FAFD-4531-8887-A8E3F3DF5D02}" srcOrd="2" destOrd="0" presId="urn:microsoft.com/office/officeart/2018/2/layout/IconVerticalSolidList"/>
    <dgm:cxn modelId="{E5202041-8044-4BEF-9B37-68508D29EAE7}" type="presParOf" srcId="{A72EAE46-FAFD-4531-8887-A8E3F3DF5D02}" destId="{CDF2328C-D141-4EB3-BFE3-B301A912708E}" srcOrd="0" destOrd="0" presId="urn:microsoft.com/office/officeart/2018/2/layout/IconVerticalSolidList"/>
    <dgm:cxn modelId="{BFBCF847-BFB7-4067-91B3-12F0B9F0B68C}" type="presParOf" srcId="{A72EAE46-FAFD-4531-8887-A8E3F3DF5D02}" destId="{9AA23217-4A50-4EB4-8F34-E88B20A88DD3}" srcOrd="1" destOrd="0" presId="urn:microsoft.com/office/officeart/2018/2/layout/IconVerticalSolidList"/>
    <dgm:cxn modelId="{91D579A1-EB86-4C81-BAD6-A00B6A08C2A7}" type="presParOf" srcId="{A72EAE46-FAFD-4531-8887-A8E3F3DF5D02}" destId="{99A1B2AC-D1A5-45CE-8350-D360E8CCE79D}" srcOrd="2" destOrd="0" presId="urn:microsoft.com/office/officeart/2018/2/layout/IconVerticalSolidList"/>
    <dgm:cxn modelId="{54BDFFD2-6547-47BB-8B6E-1783ED9628F7}" type="presParOf" srcId="{A72EAE46-FAFD-4531-8887-A8E3F3DF5D02}" destId="{267B39C1-AD8B-4804-8F20-5D43A979B8C6}" srcOrd="3" destOrd="0" presId="urn:microsoft.com/office/officeart/2018/2/layout/IconVerticalSolidList"/>
    <dgm:cxn modelId="{E43111DB-00CA-4862-B97F-33AFD112E7AD}" type="presParOf" srcId="{A72EAE46-FAFD-4531-8887-A8E3F3DF5D02}" destId="{02B127DA-DE9C-4283-9760-FF5E7EBA54B2}" srcOrd="4" destOrd="0" presId="urn:microsoft.com/office/officeart/2018/2/layout/IconVerticalSolidList"/>
    <dgm:cxn modelId="{E7D65F69-738B-42A1-A262-45B2380300CF}" type="presParOf" srcId="{77FBFD47-4E05-4203-A558-745F942CD9C1}" destId="{720BD870-607E-48CB-AC78-A8AB6E6B00B4}" srcOrd="3" destOrd="0" presId="urn:microsoft.com/office/officeart/2018/2/layout/IconVerticalSolidList"/>
    <dgm:cxn modelId="{2CB53135-51CA-4ADD-B2DD-293D3CD16C3E}" type="presParOf" srcId="{77FBFD47-4E05-4203-A558-745F942CD9C1}" destId="{4DBA5FEB-D419-44C1-BCA9-D4B76E39884F}" srcOrd="4" destOrd="0" presId="urn:microsoft.com/office/officeart/2018/2/layout/IconVerticalSolidList"/>
    <dgm:cxn modelId="{85E84B0C-D139-4A2F-9731-2B87232DC54F}" type="presParOf" srcId="{4DBA5FEB-D419-44C1-BCA9-D4B76E39884F}" destId="{0E2A6002-BCE6-4709-A186-13D82416611F}" srcOrd="0" destOrd="0" presId="urn:microsoft.com/office/officeart/2018/2/layout/IconVerticalSolidList"/>
    <dgm:cxn modelId="{6815E891-701B-4DCA-A081-76568FCDD83E}" type="presParOf" srcId="{4DBA5FEB-D419-44C1-BCA9-D4B76E39884F}" destId="{048632A0-6A7A-43B6-B0B7-A33FE8ABAF6D}" srcOrd="1" destOrd="0" presId="urn:microsoft.com/office/officeart/2018/2/layout/IconVerticalSolidList"/>
    <dgm:cxn modelId="{1DEDBAE4-BA52-4E63-84DA-5DD5A867A0FA}" type="presParOf" srcId="{4DBA5FEB-D419-44C1-BCA9-D4B76E39884F}" destId="{13A0445A-D3D6-4687-B9C9-2C7639E5AB91}" srcOrd="2" destOrd="0" presId="urn:microsoft.com/office/officeart/2018/2/layout/IconVerticalSolidList"/>
    <dgm:cxn modelId="{B16D27AF-97C5-4AC4-86B1-ADA6D9C2FD91}" type="presParOf" srcId="{4DBA5FEB-D419-44C1-BCA9-D4B76E39884F}" destId="{D7515D55-A149-4B15-8A88-5EB0C0C7E29D}" srcOrd="3" destOrd="0" presId="urn:microsoft.com/office/officeart/2018/2/layout/IconVerticalSolidList"/>
    <dgm:cxn modelId="{48014208-E1A8-46D1-AF05-5F8F43BADFEE}" type="presParOf" srcId="{4DBA5FEB-D419-44C1-BCA9-D4B76E39884F}" destId="{8478C0FF-E662-4AA1-8D56-9D7E6304FB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5CC13-D493-43EF-B072-CA25A9208BE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1D472-AF3C-4ED5-8ADC-1A8F261E11B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High utilization at bottlenecks</a:t>
          </a:r>
        </a:p>
      </dgm:t>
    </dgm:pt>
    <dgm:pt modelId="{6F0BC279-F4E9-40D0-B93A-84988B4874B6}" type="parTrans" cxnId="{C050C6AC-78CE-4D18-AE8E-E9BF913EE6C9}">
      <dgm:prSet/>
      <dgm:spPr/>
      <dgm:t>
        <a:bodyPr/>
        <a:lstStyle/>
        <a:p>
          <a:endParaRPr lang="en-US"/>
        </a:p>
      </dgm:t>
    </dgm:pt>
    <dgm:pt modelId="{F4E5D5AA-7E78-4FD1-81B5-E1A03E933EB1}" type="sibTrans" cxnId="{C050C6AC-78CE-4D18-AE8E-E9BF913EE6C9}">
      <dgm:prSet/>
      <dgm:spPr/>
      <dgm:t>
        <a:bodyPr/>
        <a:lstStyle/>
        <a:p>
          <a:endParaRPr lang="en-US"/>
        </a:p>
      </dgm:t>
    </dgm:pt>
    <dgm:pt modelId="{B7200171-EAFF-4265-A5B3-61E5590BC6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Queue growth</a:t>
          </a:r>
        </a:p>
      </dgm:t>
    </dgm:pt>
    <dgm:pt modelId="{AD400737-F68B-485A-A50F-4A89CCDBF2FF}" type="parTrans" cxnId="{736FE256-254E-48C7-BA85-59A5FF0C89D9}">
      <dgm:prSet/>
      <dgm:spPr/>
      <dgm:t>
        <a:bodyPr/>
        <a:lstStyle/>
        <a:p>
          <a:endParaRPr lang="en-US"/>
        </a:p>
      </dgm:t>
    </dgm:pt>
    <dgm:pt modelId="{24586712-2FAE-49F2-83A6-AFF461009325}" type="sibTrans" cxnId="{736FE256-254E-48C7-BA85-59A5FF0C89D9}">
      <dgm:prSet/>
      <dgm:spPr/>
      <dgm:t>
        <a:bodyPr/>
        <a:lstStyle/>
        <a:p>
          <a:endParaRPr lang="en-US"/>
        </a:p>
      </dgm:t>
    </dgm:pt>
    <dgm:pt modelId="{79A425A8-2470-443D-A81C-D3A0E042161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Long waits and risky “big-bang” releases</a:t>
          </a:r>
        </a:p>
      </dgm:t>
    </dgm:pt>
    <dgm:pt modelId="{3F4816A3-B53C-4AD3-9F40-77EAFC4ADA56}" type="parTrans" cxnId="{8B164094-C5F4-45BA-97F1-3177F0FE344F}">
      <dgm:prSet/>
      <dgm:spPr/>
      <dgm:t>
        <a:bodyPr/>
        <a:lstStyle/>
        <a:p>
          <a:endParaRPr lang="en-US"/>
        </a:p>
      </dgm:t>
    </dgm:pt>
    <dgm:pt modelId="{41E99953-1AA5-4903-B990-A87FC217B010}" type="sibTrans" cxnId="{8B164094-C5F4-45BA-97F1-3177F0FE344F}">
      <dgm:prSet/>
      <dgm:spPr/>
      <dgm:t>
        <a:bodyPr/>
        <a:lstStyle/>
        <a:p>
          <a:endParaRPr lang="en-US"/>
        </a:p>
      </dgm:t>
    </dgm:pt>
    <dgm:pt modelId="{5139DEB2-D906-4941-8CE3-CFDFFE9289E1}" type="pres">
      <dgm:prSet presAssocID="{5A25CC13-D493-43EF-B072-CA25A9208BE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404C1F0-5A75-4288-8CEB-18F001D8BD28}" type="pres">
      <dgm:prSet presAssocID="{79A425A8-2470-443D-A81C-D3A0E042161C}" presName="Accent3" presStyleCnt="0"/>
      <dgm:spPr/>
    </dgm:pt>
    <dgm:pt modelId="{A736E29E-628F-40CF-AEF2-DC099DEFA816}" type="pres">
      <dgm:prSet presAssocID="{79A425A8-2470-443D-A81C-D3A0E042161C}" presName="Accent" presStyleLbl="node1" presStyleIdx="0" presStyleCnt="3"/>
      <dgm:spPr/>
    </dgm:pt>
    <dgm:pt modelId="{B5EFF83D-BB85-49A1-9056-B8A636CC5479}" type="pres">
      <dgm:prSet presAssocID="{79A425A8-2470-443D-A81C-D3A0E042161C}" presName="ParentBackground3" presStyleCnt="0"/>
      <dgm:spPr/>
    </dgm:pt>
    <dgm:pt modelId="{9BFF49D7-F4C0-47C3-B6F3-B89F6C11EF09}" type="pres">
      <dgm:prSet presAssocID="{79A425A8-2470-443D-A81C-D3A0E042161C}" presName="ParentBackground" presStyleLbl="fgAcc1" presStyleIdx="0" presStyleCnt="3"/>
      <dgm:spPr/>
    </dgm:pt>
    <dgm:pt modelId="{CA0F28D8-6B52-42DB-AD83-9DA01B59462A}" type="pres">
      <dgm:prSet presAssocID="{79A425A8-2470-443D-A81C-D3A0E042161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598CFB-1B87-4F55-BEFA-29A43D5C7A57}" type="pres">
      <dgm:prSet presAssocID="{B7200171-EAFF-4265-A5B3-61E5590BC641}" presName="Accent2" presStyleCnt="0"/>
      <dgm:spPr/>
    </dgm:pt>
    <dgm:pt modelId="{E32D4D98-6A5F-4E3F-BEBF-AED9E61AC1CB}" type="pres">
      <dgm:prSet presAssocID="{B7200171-EAFF-4265-A5B3-61E5590BC641}" presName="Accent" presStyleLbl="node1" presStyleIdx="1" presStyleCnt="3"/>
      <dgm:spPr/>
    </dgm:pt>
    <dgm:pt modelId="{F5956A0E-7328-41A9-842A-F43ECC434C26}" type="pres">
      <dgm:prSet presAssocID="{B7200171-EAFF-4265-A5B3-61E5590BC641}" presName="ParentBackground2" presStyleCnt="0"/>
      <dgm:spPr/>
    </dgm:pt>
    <dgm:pt modelId="{232A550A-D049-47A2-BA31-9EF25FD48BC0}" type="pres">
      <dgm:prSet presAssocID="{B7200171-EAFF-4265-A5B3-61E5590BC641}" presName="ParentBackground" presStyleLbl="fgAcc1" presStyleIdx="1" presStyleCnt="3"/>
      <dgm:spPr/>
    </dgm:pt>
    <dgm:pt modelId="{7F077279-96A2-487D-9B3A-F484CE4B29ED}" type="pres">
      <dgm:prSet presAssocID="{B7200171-EAFF-4265-A5B3-61E5590BC64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886933A-50E7-49BA-B4A0-E42DC86F8BDB}" type="pres">
      <dgm:prSet presAssocID="{7D31D472-AF3C-4ED5-8ADC-1A8F261E11BA}" presName="Accent1" presStyleCnt="0"/>
      <dgm:spPr/>
    </dgm:pt>
    <dgm:pt modelId="{85F2EF5B-095D-439A-A395-E6079DA524BE}" type="pres">
      <dgm:prSet presAssocID="{7D31D472-AF3C-4ED5-8ADC-1A8F261E11BA}" presName="Accent" presStyleLbl="node1" presStyleIdx="2" presStyleCnt="3"/>
      <dgm:spPr/>
    </dgm:pt>
    <dgm:pt modelId="{B3D786C5-E878-4EC9-9DAE-6EA9E6199B39}" type="pres">
      <dgm:prSet presAssocID="{7D31D472-AF3C-4ED5-8ADC-1A8F261E11BA}" presName="ParentBackground1" presStyleCnt="0"/>
      <dgm:spPr/>
    </dgm:pt>
    <dgm:pt modelId="{5193239C-576E-440E-9754-7D187795237D}" type="pres">
      <dgm:prSet presAssocID="{7D31D472-AF3C-4ED5-8ADC-1A8F261E11BA}" presName="ParentBackground" presStyleLbl="fgAcc1" presStyleIdx="2" presStyleCnt="3"/>
      <dgm:spPr/>
    </dgm:pt>
    <dgm:pt modelId="{9179B015-92A0-46A8-9639-3D1DA61DE5E9}" type="pres">
      <dgm:prSet presAssocID="{7D31D472-AF3C-4ED5-8ADC-1A8F261E11B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CFA2910-E683-415A-98F0-28762152E999}" type="presOf" srcId="{7D31D472-AF3C-4ED5-8ADC-1A8F261E11BA}" destId="{9179B015-92A0-46A8-9639-3D1DA61DE5E9}" srcOrd="1" destOrd="0" presId="urn:microsoft.com/office/officeart/2011/layout/CircleProcess"/>
    <dgm:cxn modelId="{FD3ABD30-81BE-4629-928D-AE92EFE60358}" type="presOf" srcId="{5A25CC13-D493-43EF-B072-CA25A9208BE4}" destId="{5139DEB2-D906-4941-8CE3-CFDFFE9289E1}" srcOrd="0" destOrd="0" presId="urn:microsoft.com/office/officeart/2011/layout/CircleProcess"/>
    <dgm:cxn modelId="{E7193036-FB41-40A1-B503-9B253AC67D2D}" type="presOf" srcId="{79A425A8-2470-443D-A81C-D3A0E042161C}" destId="{CA0F28D8-6B52-42DB-AD83-9DA01B59462A}" srcOrd="1" destOrd="0" presId="urn:microsoft.com/office/officeart/2011/layout/CircleProcess"/>
    <dgm:cxn modelId="{736FE256-254E-48C7-BA85-59A5FF0C89D9}" srcId="{5A25CC13-D493-43EF-B072-CA25A9208BE4}" destId="{B7200171-EAFF-4265-A5B3-61E5590BC641}" srcOrd="1" destOrd="0" parTransId="{AD400737-F68B-485A-A50F-4A89CCDBF2FF}" sibTransId="{24586712-2FAE-49F2-83A6-AFF461009325}"/>
    <dgm:cxn modelId="{1117B584-CDEC-41AE-9615-7A5DC00CC456}" type="presOf" srcId="{79A425A8-2470-443D-A81C-D3A0E042161C}" destId="{9BFF49D7-F4C0-47C3-B6F3-B89F6C11EF09}" srcOrd="0" destOrd="0" presId="urn:microsoft.com/office/officeart/2011/layout/CircleProcess"/>
    <dgm:cxn modelId="{8B164094-C5F4-45BA-97F1-3177F0FE344F}" srcId="{5A25CC13-D493-43EF-B072-CA25A9208BE4}" destId="{79A425A8-2470-443D-A81C-D3A0E042161C}" srcOrd="2" destOrd="0" parTransId="{3F4816A3-B53C-4AD3-9F40-77EAFC4ADA56}" sibTransId="{41E99953-1AA5-4903-B990-A87FC217B010}"/>
    <dgm:cxn modelId="{67259696-63CD-472B-97BC-987351A46A6C}" type="presOf" srcId="{B7200171-EAFF-4265-A5B3-61E5590BC641}" destId="{7F077279-96A2-487D-9B3A-F484CE4B29ED}" srcOrd="1" destOrd="0" presId="urn:microsoft.com/office/officeart/2011/layout/CircleProcess"/>
    <dgm:cxn modelId="{20199599-C1D9-4D79-9C0C-879BB0645F3A}" type="presOf" srcId="{7D31D472-AF3C-4ED5-8ADC-1A8F261E11BA}" destId="{5193239C-576E-440E-9754-7D187795237D}" srcOrd="0" destOrd="0" presId="urn:microsoft.com/office/officeart/2011/layout/CircleProcess"/>
    <dgm:cxn modelId="{C050C6AC-78CE-4D18-AE8E-E9BF913EE6C9}" srcId="{5A25CC13-D493-43EF-B072-CA25A9208BE4}" destId="{7D31D472-AF3C-4ED5-8ADC-1A8F261E11BA}" srcOrd="0" destOrd="0" parTransId="{6F0BC279-F4E9-40D0-B93A-84988B4874B6}" sibTransId="{F4E5D5AA-7E78-4FD1-81B5-E1A03E933EB1}"/>
    <dgm:cxn modelId="{A0EC86D5-063F-4CBF-B6F1-3073529F6D6D}" type="presOf" srcId="{B7200171-EAFF-4265-A5B3-61E5590BC641}" destId="{232A550A-D049-47A2-BA31-9EF25FD48BC0}" srcOrd="0" destOrd="0" presId="urn:microsoft.com/office/officeart/2011/layout/CircleProcess"/>
    <dgm:cxn modelId="{0F3A55B4-D4C2-44AA-8B1F-AECE2CD5A38F}" type="presParOf" srcId="{5139DEB2-D906-4941-8CE3-CFDFFE9289E1}" destId="{8404C1F0-5A75-4288-8CEB-18F001D8BD28}" srcOrd="0" destOrd="0" presId="urn:microsoft.com/office/officeart/2011/layout/CircleProcess"/>
    <dgm:cxn modelId="{8718C48C-F3E8-4890-89A5-22E35AD36E7D}" type="presParOf" srcId="{8404C1F0-5A75-4288-8CEB-18F001D8BD28}" destId="{A736E29E-628F-40CF-AEF2-DC099DEFA816}" srcOrd="0" destOrd="0" presId="urn:microsoft.com/office/officeart/2011/layout/CircleProcess"/>
    <dgm:cxn modelId="{F4ABADD8-CAAF-4A60-B0FC-F008D70E2788}" type="presParOf" srcId="{5139DEB2-D906-4941-8CE3-CFDFFE9289E1}" destId="{B5EFF83D-BB85-49A1-9056-B8A636CC5479}" srcOrd="1" destOrd="0" presId="urn:microsoft.com/office/officeart/2011/layout/CircleProcess"/>
    <dgm:cxn modelId="{CF9003B0-8D8E-4496-8341-D765DE6093EE}" type="presParOf" srcId="{B5EFF83D-BB85-49A1-9056-B8A636CC5479}" destId="{9BFF49D7-F4C0-47C3-B6F3-B89F6C11EF09}" srcOrd="0" destOrd="0" presId="urn:microsoft.com/office/officeart/2011/layout/CircleProcess"/>
    <dgm:cxn modelId="{E58DD884-2F5F-4FB8-9C96-E7E437F39D4E}" type="presParOf" srcId="{5139DEB2-D906-4941-8CE3-CFDFFE9289E1}" destId="{CA0F28D8-6B52-42DB-AD83-9DA01B59462A}" srcOrd="2" destOrd="0" presId="urn:microsoft.com/office/officeart/2011/layout/CircleProcess"/>
    <dgm:cxn modelId="{1F5B91A9-8D34-4ABA-A0F6-5805E2D0A23D}" type="presParOf" srcId="{5139DEB2-D906-4941-8CE3-CFDFFE9289E1}" destId="{3A598CFB-1B87-4F55-BEFA-29A43D5C7A57}" srcOrd="3" destOrd="0" presId="urn:microsoft.com/office/officeart/2011/layout/CircleProcess"/>
    <dgm:cxn modelId="{D8CB6F70-8A5B-427D-9633-5C9F4FE846BF}" type="presParOf" srcId="{3A598CFB-1B87-4F55-BEFA-29A43D5C7A57}" destId="{E32D4D98-6A5F-4E3F-BEBF-AED9E61AC1CB}" srcOrd="0" destOrd="0" presId="urn:microsoft.com/office/officeart/2011/layout/CircleProcess"/>
    <dgm:cxn modelId="{BA195B5E-7342-4861-BF8A-AC154D9108A4}" type="presParOf" srcId="{5139DEB2-D906-4941-8CE3-CFDFFE9289E1}" destId="{F5956A0E-7328-41A9-842A-F43ECC434C26}" srcOrd="4" destOrd="0" presId="urn:microsoft.com/office/officeart/2011/layout/CircleProcess"/>
    <dgm:cxn modelId="{CFB5A9BB-E85F-4E77-B24C-042A9447130F}" type="presParOf" srcId="{F5956A0E-7328-41A9-842A-F43ECC434C26}" destId="{232A550A-D049-47A2-BA31-9EF25FD48BC0}" srcOrd="0" destOrd="0" presId="urn:microsoft.com/office/officeart/2011/layout/CircleProcess"/>
    <dgm:cxn modelId="{BBDE3A54-3F77-4426-8989-94EECA2D5CCB}" type="presParOf" srcId="{5139DEB2-D906-4941-8CE3-CFDFFE9289E1}" destId="{7F077279-96A2-487D-9B3A-F484CE4B29ED}" srcOrd="5" destOrd="0" presId="urn:microsoft.com/office/officeart/2011/layout/CircleProcess"/>
    <dgm:cxn modelId="{D7CD26FC-7D4D-4EF2-BFFE-FD975C0EB11A}" type="presParOf" srcId="{5139DEB2-D906-4941-8CE3-CFDFFE9289E1}" destId="{6886933A-50E7-49BA-B4A0-E42DC86F8BDB}" srcOrd="6" destOrd="0" presId="urn:microsoft.com/office/officeart/2011/layout/CircleProcess"/>
    <dgm:cxn modelId="{1B665FA8-7224-422F-A7AD-81AC2860B884}" type="presParOf" srcId="{6886933A-50E7-49BA-B4A0-E42DC86F8BDB}" destId="{85F2EF5B-095D-439A-A395-E6079DA524BE}" srcOrd="0" destOrd="0" presId="urn:microsoft.com/office/officeart/2011/layout/CircleProcess"/>
    <dgm:cxn modelId="{FD143436-FC81-4AD4-B407-DA5FA0E43249}" type="presParOf" srcId="{5139DEB2-D906-4941-8CE3-CFDFFE9289E1}" destId="{B3D786C5-E878-4EC9-9DAE-6EA9E6199B39}" srcOrd="7" destOrd="0" presId="urn:microsoft.com/office/officeart/2011/layout/CircleProcess"/>
    <dgm:cxn modelId="{D5AF7707-A142-41DD-84D6-27E08B86AA2D}" type="presParOf" srcId="{B3D786C5-E878-4EC9-9DAE-6EA9E6199B39}" destId="{5193239C-576E-440E-9754-7D187795237D}" srcOrd="0" destOrd="0" presId="urn:microsoft.com/office/officeart/2011/layout/CircleProcess"/>
    <dgm:cxn modelId="{3A5663EB-7BD2-4A2F-B9AA-29DA77879DA1}" type="presParOf" srcId="{5139DEB2-D906-4941-8CE3-CFDFFE9289E1}" destId="{9179B015-92A0-46A8-9639-3D1DA61DE5E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498CF-B7F1-4C44-BADD-4ACB14DB4A7F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7850C150-1271-443F-BA9F-8CDE36F83838}">
      <dgm:prSet/>
      <dgm:spPr/>
      <dgm:t>
        <a:bodyPr/>
        <a:lstStyle/>
        <a:p>
          <a:r>
            <a:rPr lang="en-US" b="1" dirty="0"/>
            <a:t>Target: </a:t>
          </a:r>
          <a:r>
            <a:rPr lang="en-US" dirty="0"/>
            <a:t>Commit to production in minutes with small, frequent changes</a:t>
          </a:r>
        </a:p>
      </dgm:t>
    </dgm:pt>
    <dgm:pt modelId="{C2720ED7-784E-4795-9979-638ED4E4C351}" type="parTrans" cxnId="{6DF1EEBC-0B70-4ED0-BA1D-BA16213321C8}">
      <dgm:prSet/>
      <dgm:spPr/>
      <dgm:t>
        <a:bodyPr/>
        <a:lstStyle/>
        <a:p>
          <a:endParaRPr lang="en-US"/>
        </a:p>
      </dgm:t>
    </dgm:pt>
    <dgm:pt modelId="{4350F3C8-80EB-466A-9EF4-E556046B38FC}" type="sibTrans" cxnId="{6DF1EEBC-0B70-4ED0-BA1D-BA16213321C8}">
      <dgm:prSet/>
      <dgm:spPr/>
      <dgm:t>
        <a:bodyPr/>
        <a:lstStyle/>
        <a:p>
          <a:endParaRPr lang="en-US"/>
        </a:p>
      </dgm:t>
    </dgm:pt>
    <dgm:pt modelId="{AD502E9B-D846-4160-B107-7F49557334ED}">
      <dgm:prSet/>
      <dgm:spPr/>
      <dgm:t>
        <a:bodyPr/>
        <a:lstStyle/>
        <a:p>
          <a:r>
            <a:rPr lang="en-US" b="1" dirty="0"/>
            <a:t>Enablers: </a:t>
          </a:r>
          <a:r>
            <a:rPr lang="en-US" dirty="0"/>
            <a:t>CI/CD, automated testing, trunk-based development, and infrastructure-as-code</a:t>
          </a:r>
        </a:p>
      </dgm:t>
    </dgm:pt>
    <dgm:pt modelId="{8DAB55A3-396A-437A-B1DB-94143CE7CF3C}" type="parTrans" cxnId="{CD134182-F71D-450B-827A-6D1E37A5D84D}">
      <dgm:prSet/>
      <dgm:spPr/>
      <dgm:t>
        <a:bodyPr/>
        <a:lstStyle/>
        <a:p>
          <a:endParaRPr lang="en-US"/>
        </a:p>
      </dgm:t>
    </dgm:pt>
    <dgm:pt modelId="{585B3FCF-02BB-4EF3-A8C9-25CD9DED3B4E}" type="sibTrans" cxnId="{CD134182-F71D-450B-827A-6D1E37A5D84D}">
      <dgm:prSet/>
      <dgm:spPr/>
      <dgm:t>
        <a:bodyPr/>
        <a:lstStyle/>
        <a:p>
          <a:endParaRPr lang="en-US"/>
        </a:p>
      </dgm:t>
    </dgm:pt>
    <dgm:pt modelId="{DE41BEB7-7F0B-4347-AE62-D807913DD9AD}">
      <dgm:prSet/>
      <dgm:spPr/>
      <dgm:t>
        <a:bodyPr/>
        <a:lstStyle/>
        <a:p>
          <a:r>
            <a:rPr lang="en-US" b="1" dirty="0"/>
            <a:t>Outcome: </a:t>
          </a:r>
          <a:r>
            <a:rPr lang="en-US" dirty="0"/>
            <a:t>lower change risk and fast feedback result in faster learning and recovery</a:t>
          </a:r>
        </a:p>
      </dgm:t>
    </dgm:pt>
    <dgm:pt modelId="{AFFF0CBE-07B4-419F-AB61-5A4AF4112B3B}" type="parTrans" cxnId="{281B3F9B-704D-41C6-8427-91284E7E2228}">
      <dgm:prSet/>
      <dgm:spPr/>
      <dgm:t>
        <a:bodyPr/>
        <a:lstStyle/>
        <a:p>
          <a:endParaRPr lang="en-US"/>
        </a:p>
      </dgm:t>
    </dgm:pt>
    <dgm:pt modelId="{6B524371-9B6E-46E5-9815-C9A537B6BF07}" type="sibTrans" cxnId="{281B3F9B-704D-41C6-8427-91284E7E2228}">
      <dgm:prSet/>
      <dgm:spPr/>
      <dgm:t>
        <a:bodyPr/>
        <a:lstStyle/>
        <a:p>
          <a:endParaRPr lang="en-US"/>
        </a:p>
      </dgm:t>
    </dgm:pt>
    <dgm:pt modelId="{F1DD1DD0-6898-43A5-B347-BD00F21B8FA0}" type="pres">
      <dgm:prSet presAssocID="{254498CF-B7F1-4C44-BADD-4ACB14DB4A7F}" presName="linear" presStyleCnt="0">
        <dgm:presLayoutVars>
          <dgm:animLvl val="lvl"/>
          <dgm:resizeHandles val="exact"/>
        </dgm:presLayoutVars>
      </dgm:prSet>
      <dgm:spPr/>
    </dgm:pt>
    <dgm:pt modelId="{4C241A8B-7D55-45DB-AFDA-102C91138B46}" type="pres">
      <dgm:prSet presAssocID="{7850C150-1271-443F-BA9F-8CDE36F838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9E719D-65B7-459B-8729-C71BEB5C06EE}" type="pres">
      <dgm:prSet presAssocID="{4350F3C8-80EB-466A-9EF4-E556046B38FC}" presName="spacer" presStyleCnt="0"/>
      <dgm:spPr/>
    </dgm:pt>
    <dgm:pt modelId="{E8A476FE-969D-480B-A7E2-F238031A4587}" type="pres">
      <dgm:prSet presAssocID="{AD502E9B-D846-4160-B107-7F49557334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2AEFE7-1236-49E5-BD8F-D13BADDCA927}" type="pres">
      <dgm:prSet presAssocID="{585B3FCF-02BB-4EF3-A8C9-25CD9DED3B4E}" presName="spacer" presStyleCnt="0"/>
      <dgm:spPr/>
    </dgm:pt>
    <dgm:pt modelId="{D733568F-1441-4828-ADE4-3EC5FBCD43F9}" type="pres">
      <dgm:prSet presAssocID="{DE41BEB7-7F0B-4347-AE62-D807913DD9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134182-F71D-450B-827A-6D1E37A5D84D}" srcId="{254498CF-B7F1-4C44-BADD-4ACB14DB4A7F}" destId="{AD502E9B-D846-4160-B107-7F49557334ED}" srcOrd="1" destOrd="0" parTransId="{8DAB55A3-396A-437A-B1DB-94143CE7CF3C}" sibTransId="{585B3FCF-02BB-4EF3-A8C9-25CD9DED3B4E}"/>
    <dgm:cxn modelId="{8ABDD98A-4AC1-412B-A842-86B1FA4230EC}" type="presOf" srcId="{7850C150-1271-443F-BA9F-8CDE36F83838}" destId="{4C241A8B-7D55-45DB-AFDA-102C91138B46}" srcOrd="0" destOrd="0" presId="urn:microsoft.com/office/officeart/2005/8/layout/vList2"/>
    <dgm:cxn modelId="{281B3F9B-704D-41C6-8427-91284E7E2228}" srcId="{254498CF-B7F1-4C44-BADD-4ACB14DB4A7F}" destId="{DE41BEB7-7F0B-4347-AE62-D807913DD9AD}" srcOrd="2" destOrd="0" parTransId="{AFFF0CBE-07B4-419F-AB61-5A4AF4112B3B}" sibTransId="{6B524371-9B6E-46E5-9815-C9A537B6BF07}"/>
    <dgm:cxn modelId="{0EAC19A2-155A-421A-BF8E-AB8D3C7E78D2}" type="presOf" srcId="{254498CF-B7F1-4C44-BADD-4ACB14DB4A7F}" destId="{F1DD1DD0-6898-43A5-B347-BD00F21B8FA0}" srcOrd="0" destOrd="0" presId="urn:microsoft.com/office/officeart/2005/8/layout/vList2"/>
    <dgm:cxn modelId="{264469A8-903F-4A65-A03C-8D74C431D940}" type="presOf" srcId="{AD502E9B-D846-4160-B107-7F49557334ED}" destId="{E8A476FE-969D-480B-A7E2-F238031A4587}" srcOrd="0" destOrd="0" presId="urn:microsoft.com/office/officeart/2005/8/layout/vList2"/>
    <dgm:cxn modelId="{6DF1EEBC-0B70-4ED0-BA1D-BA16213321C8}" srcId="{254498CF-B7F1-4C44-BADD-4ACB14DB4A7F}" destId="{7850C150-1271-443F-BA9F-8CDE36F83838}" srcOrd="0" destOrd="0" parTransId="{C2720ED7-784E-4795-9979-638ED4E4C351}" sibTransId="{4350F3C8-80EB-466A-9EF4-E556046B38FC}"/>
    <dgm:cxn modelId="{DE4A54D4-EE87-4324-8F25-F1101A268B65}" type="presOf" srcId="{DE41BEB7-7F0B-4347-AE62-D807913DD9AD}" destId="{D733568F-1441-4828-ADE4-3EC5FBCD43F9}" srcOrd="0" destOrd="0" presId="urn:microsoft.com/office/officeart/2005/8/layout/vList2"/>
    <dgm:cxn modelId="{9841B792-A16B-4204-8492-4A062955695E}" type="presParOf" srcId="{F1DD1DD0-6898-43A5-B347-BD00F21B8FA0}" destId="{4C241A8B-7D55-45DB-AFDA-102C91138B46}" srcOrd="0" destOrd="0" presId="urn:microsoft.com/office/officeart/2005/8/layout/vList2"/>
    <dgm:cxn modelId="{11F06729-1912-492A-A66D-6DD88E574C81}" type="presParOf" srcId="{F1DD1DD0-6898-43A5-B347-BD00F21B8FA0}" destId="{669E719D-65B7-459B-8729-C71BEB5C06EE}" srcOrd="1" destOrd="0" presId="urn:microsoft.com/office/officeart/2005/8/layout/vList2"/>
    <dgm:cxn modelId="{84A45F15-02A2-4C09-B423-3308E09701B9}" type="presParOf" srcId="{F1DD1DD0-6898-43A5-B347-BD00F21B8FA0}" destId="{E8A476FE-969D-480B-A7E2-F238031A4587}" srcOrd="2" destOrd="0" presId="urn:microsoft.com/office/officeart/2005/8/layout/vList2"/>
    <dgm:cxn modelId="{CDC6BB35-8DED-411C-A3FB-0D025FCB8E60}" type="presParOf" srcId="{F1DD1DD0-6898-43A5-B347-BD00F21B8FA0}" destId="{7D2AEFE7-1236-49E5-BD8F-D13BADDCA927}" srcOrd="3" destOrd="0" presId="urn:microsoft.com/office/officeart/2005/8/layout/vList2"/>
    <dgm:cxn modelId="{B89B0578-D039-47BC-883E-DC8BF1F2E2CB}" type="presParOf" srcId="{F1DD1DD0-6898-43A5-B347-BD00F21B8FA0}" destId="{D733568F-1441-4828-ADE4-3EC5FBCD43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1A4E4-58E1-45E5-BA4D-F143A7F9E8D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DFBD18F-1F66-4388-8F85-B11C499A1D0B}">
      <dgm:prSet custT="1"/>
      <dgm:spPr/>
      <dgm:t>
        <a:bodyPr/>
        <a:lstStyle/>
        <a:p>
          <a:r>
            <a:rPr lang="en-US" sz="1600" dirty="0"/>
            <a:t>Map the value stream (current and future) to measure lead and processing times</a:t>
          </a:r>
        </a:p>
      </dgm:t>
    </dgm:pt>
    <dgm:pt modelId="{D4E26401-929E-426D-8D2A-127CE6194FEA}" type="parTrans" cxnId="{AFB8DBD5-5483-48F8-9F59-85BA6A35C272}">
      <dgm:prSet/>
      <dgm:spPr/>
      <dgm:t>
        <a:bodyPr/>
        <a:lstStyle/>
        <a:p>
          <a:endParaRPr lang="en-US"/>
        </a:p>
      </dgm:t>
    </dgm:pt>
    <dgm:pt modelId="{46344C76-747A-43B7-BCC6-73D79B1DAF4E}" type="sibTrans" cxnId="{AFB8DBD5-5483-48F8-9F59-85BA6A35C272}">
      <dgm:prSet phldrT="1" phldr="0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254279A1-7E02-443F-8EFD-CEA1DE75326A}">
      <dgm:prSet custT="1"/>
      <dgm:spPr/>
      <dgm:t>
        <a:bodyPr/>
        <a:lstStyle/>
        <a:p>
          <a:r>
            <a:rPr lang="en-US" sz="1600"/>
            <a:t>Remove waste: reduce batch size, limit work-in-process (WIP), and remove handoffs/approvals that don’t add value</a:t>
          </a:r>
        </a:p>
      </dgm:t>
    </dgm:pt>
    <dgm:pt modelId="{CF83F47D-E0F1-4EEF-AF4E-7AFEF42A6912}" type="parTrans" cxnId="{AF61001B-797E-438F-BCD0-80DE6333D854}">
      <dgm:prSet/>
      <dgm:spPr/>
      <dgm:t>
        <a:bodyPr/>
        <a:lstStyle/>
        <a:p>
          <a:endParaRPr lang="en-US"/>
        </a:p>
      </dgm:t>
    </dgm:pt>
    <dgm:pt modelId="{995154A2-BB69-4CB6-9D0F-DCBC4E7D5474}" type="sibTrans" cxnId="{AF61001B-797E-438F-BCD0-80DE6333D854}">
      <dgm:prSet phldrT="2" phldr="0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F5EAAB7D-5CBE-4F3B-9E40-AFFC20C78B5D}">
      <dgm:prSet custT="1"/>
      <dgm:spPr/>
      <dgm:t>
        <a:bodyPr/>
        <a:lstStyle/>
        <a:p>
          <a:r>
            <a:rPr lang="en-US" sz="1600"/>
            <a:t>Automate build, test, deploy, and environment setups</a:t>
          </a:r>
        </a:p>
      </dgm:t>
    </dgm:pt>
    <dgm:pt modelId="{D6BA8334-DF03-445B-B662-B5DAF6336D71}" type="parTrans" cxnId="{4C1D5953-1477-4E32-BCF5-58AB8FECFB42}">
      <dgm:prSet/>
      <dgm:spPr/>
      <dgm:t>
        <a:bodyPr/>
        <a:lstStyle/>
        <a:p>
          <a:endParaRPr lang="en-US"/>
        </a:p>
      </dgm:t>
    </dgm:pt>
    <dgm:pt modelId="{DBC87F88-C56F-4DDD-83C3-7369B7D548AC}" type="sibTrans" cxnId="{4C1D5953-1477-4E32-BCF5-58AB8FECFB42}">
      <dgm:prSet phldrT="3" phldr="0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C3ABDE1B-13C8-47E5-866A-67A2D5D93BAA}">
      <dgm:prSet custT="1"/>
      <dgm:spPr/>
      <dgm:t>
        <a:bodyPr/>
        <a:lstStyle/>
        <a:p>
          <a:r>
            <a:rPr lang="en-US" sz="1600" dirty="0"/>
            <a:t>Shift left: integrate testing and security early</a:t>
          </a:r>
        </a:p>
      </dgm:t>
    </dgm:pt>
    <dgm:pt modelId="{A9921B6B-A80A-4833-AAB3-039A40FA893A}" type="parTrans" cxnId="{00C8A360-7C8A-43AF-848D-884F39C24043}">
      <dgm:prSet/>
      <dgm:spPr/>
      <dgm:t>
        <a:bodyPr/>
        <a:lstStyle/>
        <a:p>
          <a:endParaRPr lang="en-US"/>
        </a:p>
      </dgm:t>
    </dgm:pt>
    <dgm:pt modelId="{C6E4DB94-DE83-4E8C-8AA6-116E1787DD3A}" type="sibTrans" cxnId="{00C8A360-7C8A-43AF-848D-884F39C24043}">
      <dgm:prSet phldrT="4" phldr="0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7DC41326-2E26-4D21-9429-BA8313063F1F}">
      <dgm:prSet custT="1"/>
      <dgm:spPr/>
      <dgm:t>
        <a:bodyPr/>
        <a:lstStyle/>
        <a:p>
          <a:r>
            <a:rPr lang="en-US" sz="1600" dirty="0"/>
            <a:t>Work as cross-functional product teams owning code through operations</a:t>
          </a:r>
        </a:p>
      </dgm:t>
    </dgm:pt>
    <dgm:pt modelId="{93A0CF44-6CB7-4B6A-8625-2716C5F68104}" type="parTrans" cxnId="{5BC9FD4B-B3C7-472C-A9A1-B26F2D2D7DA5}">
      <dgm:prSet/>
      <dgm:spPr/>
      <dgm:t>
        <a:bodyPr/>
        <a:lstStyle/>
        <a:p>
          <a:endParaRPr lang="en-US"/>
        </a:p>
      </dgm:t>
    </dgm:pt>
    <dgm:pt modelId="{69A220E8-4CBC-4A91-BE09-C09632EAF731}" type="sibTrans" cxnId="{5BC9FD4B-B3C7-472C-A9A1-B26F2D2D7DA5}">
      <dgm:prSet phldrT="5" phldr="0"/>
      <dgm:spPr/>
      <dgm:t>
        <a:bodyPr/>
        <a:lstStyle/>
        <a:p>
          <a:endParaRPr lang="en-US"/>
        </a:p>
      </dgm:t>
    </dgm:pt>
    <dgm:pt modelId="{4E2954B8-3061-4967-BAB0-264C93566A3D}" type="pres">
      <dgm:prSet presAssocID="{0E21A4E4-58E1-45E5-BA4D-F143A7F9E8D3}" presName="Name0" presStyleCnt="0">
        <dgm:presLayoutVars>
          <dgm:dir/>
          <dgm:resizeHandles val="exact"/>
        </dgm:presLayoutVars>
      </dgm:prSet>
      <dgm:spPr/>
    </dgm:pt>
    <dgm:pt modelId="{48C422AB-698E-4219-9809-FB1E064AD214}" type="pres">
      <dgm:prSet presAssocID="{CDFBD18F-1F66-4388-8F85-B11C499A1D0B}" presName="node" presStyleLbl="node1" presStyleIdx="0" presStyleCnt="5">
        <dgm:presLayoutVars>
          <dgm:bulletEnabled val="1"/>
        </dgm:presLayoutVars>
      </dgm:prSet>
      <dgm:spPr/>
    </dgm:pt>
    <dgm:pt modelId="{6C437514-49C6-4818-BB86-0365EA08EAEA}" type="pres">
      <dgm:prSet presAssocID="{46344C76-747A-43B7-BCC6-73D79B1DAF4E}" presName="sibTrans" presStyleLbl="sibTrans1D1" presStyleIdx="0" presStyleCnt="4"/>
      <dgm:spPr/>
    </dgm:pt>
    <dgm:pt modelId="{10EA489A-67AA-41AE-93FF-ED3741619F0B}" type="pres">
      <dgm:prSet presAssocID="{46344C76-747A-43B7-BCC6-73D79B1DAF4E}" presName="connectorText" presStyleLbl="sibTrans1D1" presStyleIdx="0" presStyleCnt="4"/>
      <dgm:spPr/>
    </dgm:pt>
    <dgm:pt modelId="{F6805250-F02A-47F1-9790-237BE78CB56A}" type="pres">
      <dgm:prSet presAssocID="{254279A1-7E02-443F-8EFD-CEA1DE75326A}" presName="node" presStyleLbl="node1" presStyleIdx="1" presStyleCnt="5">
        <dgm:presLayoutVars>
          <dgm:bulletEnabled val="1"/>
        </dgm:presLayoutVars>
      </dgm:prSet>
      <dgm:spPr/>
    </dgm:pt>
    <dgm:pt modelId="{95197EA9-98AD-40FA-805F-6FD741F62C36}" type="pres">
      <dgm:prSet presAssocID="{995154A2-BB69-4CB6-9D0F-DCBC4E7D5474}" presName="sibTrans" presStyleLbl="sibTrans1D1" presStyleIdx="1" presStyleCnt="4"/>
      <dgm:spPr/>
    </dgm:pt>
    <dgm:pt modelId="{6E2179CE-0179-4922-AC61-B34D0767E474}" type="pres">
      <dgm:prSet presAssocID="{995154A2-BB69-4CB6-9D0F-DCBC4E7D5474}" presName="connectorText" presStyleLbl="sibTrans1D1" presStyleIdx="1" presStyleCnt="4"/>
      <dgm:spPr/>
    </dgm:pt>
    <dgm:pt modelId="{A162CE8C-DEEA-474A-8734-94D2FFBF7196}" type="pres">
      <dgm:prSet presAssocID="{F5EAAB7D-5CBE-4F3B-9E40-AFFC20C78B5D}" presName="node" presStyleLbl="node1" presStyleIdx="2" presStyleCnt="5">
        <dgm:presLayoutVars>
          <dgm:bulletEnabled val="1"/>
        </dgm:presLayoutVars>
      </dgm:prSet>
      <dgm:spPr/>
    </dgm:pt>
    <dgm:pt modelId="{BD72B982-FECC-42D8-9CEB-4D17E4110025}" type="pres">
      <dgm:prSet presAssocID="{DBC87F88-C56F-4DDD-83C3-7369B7D548AC}" presName="sibTrans" presStyleLbl="sibTrans1D1" presStyleIdx="2" presStyleCnt="4"/>
      <dgm:spPr/>
    </dgm:pt>
    <dgm:pt modelId="{30A7EEFC-91B3-4A1B-BAE0-6AA4535641F9}" type="pres">
      <dgm:prSet presAssocID="{DBC87F88-C56F-4DDD-83C3-7369B7D548AC}" presName="connectorText" presStyleLbl="sibTrans1D1" presStyleIdx="2" presStyleCnt="4"/>
      <dgm:spPr/>
    </dgm:pt>
    <dgm:pt modelId="{CD0C8332-4083-47F8-AA79-68FA9F1ED7D4}" type="pres">
      <dgm:prSet presAssocID="{C3ABDE1B-13C8-47E5-866A-67A2D5D93BAA}" presName="node" presStyleLbl="node1" presStyleIdx="3" presStyleCnt="5">
        <dgm:presLayoutVars>
          <dgm:bulletEnabled val="1"/>
        </dgm:presLayoutVars>
      </dgm:prSet>
      <dgm:spPr/>
    </dgm:pt>
    <dgm:pt modelId="{7B77C5DC-69A1-4DCA-AF70-F569A3DE3195}" type="pres">
      <dgm:prSet presAssocID="{C6E4DB94-DE83-4E8C-8AA6-116E1787DD3A}" presName="sibTrans" presStyleLbl="sibTrans1D1" presStyleIdx="3" presStyleCnt="4"/>
      <dgm:spPr/>
    </dgm:pt>
    <dgm:pt modelId="{62F1F451-8D38-4B7F-ACCE-95747E908C07}" type="pres">
      <dgm:prSet presAssocID="{C6E4DB94-DE83-4E8C-8AA6-116E1787DD3A}" presName="connectorText" presStyleLbl="sibTrans1D1" presStyleIdx="3" presStyleCnt="4"/>
      <dgm:spPr/>
    </dgm:pt>
    <dgm:pt modelId="{5176BAA8-F1D8-4DFD-BF86-BAEA2781A936}" type="pres">
      <dgm:prSet presAssocID="{7DC41326-2E26-4D21-9429-BA8313063F1F}" presName="node" presStyleLbl="node1" presStyleIdx="4" presStyleCnt="5">
        <dgm:presLayoutVars>
          <dgm:bulletEnabled val="1"/>
        </dgm:presLayoutVars>
      </dgm:prSet>
      <dgm:spPr/>
    </dgm:pt>
  </dgm:ptLst>
  <dgm:cxnLst>
    <dgm:cxn modelId="{AF61001B-797E-438F-BCD0-80DE6333D854}" srcId="{0E21A4E4-58E1-45E5-BA4D-F143A7F9E8D3}" destId="{254279A1-7E02-443F-8EFD-CEA1DE75326A}" srcOrd="1" destOrd="0" parTransId="{CF83F47D-E0F1-4EEF-AF4E-7AFEF42A6912}" sibTransId="{995154A2-BB69-4CB6-9D0F-DCBC4E7D5474}"/>
    <dgm:cxn modelId="{00C8A360-7C8A-43AF-848D-884F39C24043}" srcId="{0E21A4E4-58E1-45E5-BA4D-F143A7F9E8D3}" destId="{C3ABDE1B-13C8-47E5-866A-67A2D5D93BAA}" srcOrd="3" destOrd="0" parTransId="{A9921B6B-A80A-4833-AAB3-039A40FA893A}" sibTransId="{C6E4DB94-DE83-4E8C-8AA6-116E1787DD3A}"/>
    <dgm:cxn modelId="{AFFBA464-2D64-4C6E-AA8B-EAEB66003805}" type="presOf" srcId="{7DC41326-2E26-4D21-9429-BA8313063F1F}" destId="{5176BAA8-F1D8-4DFD-BF86-BAEA2781A936}" srcOrd="0" destOrd="0" presId="urn:microsoft.com/office/officeart/2016/7/layout/RepeatingBendingProcessNew"/>
    <dgm:cxn modelId="{DFC65547-F040-47A5-B9F0-802F24A0B58D}" type="presOf" srcId="{C6E4DB94-DE83-4E8C-8AA6-116E1787DD3A}" destId="{62F1F451-8D38-4B7F-ACCE-95747E908C07}" srcOrd="1" destOrd="0" presId="urn:microsoft.com/office/officeart/2016/7/layout/RepeatingBendingProcessNew"/>
    <dgm:cxn modelId="{A9475A68-83FF-44EA-B3CB-93CB9BDFCD62}" type="presOf" srcId="{46344C76-747A-43B7-BCC6-73D79B1DAF4E}" destId="{6C437514-49C6-4818-BB86-0365EA08EAEA}" srcOrd="0" destOrd="0" presId="urn:microsoft.com/office/officeart/2016/7/layout/RepeatingBendingProcessNew"/>
    <dgm:cxn modelId="{5BC9FD4B-B3C7-472C-A9A1-B26F2D2D7DA5}" srcId="{0E21A4E4-58E1-45E5-BA4D-F143A7F9E8D3}" destId="{7DC41326-2E26-4D21-9429-BA8313063F1F}" srcOrd="4" destOrd="0" parTransId="{93A0CF44-6CB7-4B6A-8625-2716C5F68104}" sibTransId="{69A220E8-4CBC-4A91-BE09-C09632EAF731}"/>
    <dgm:cxn modelId="{675D3852-6338-4FB2-A9E2-030220E8FF40}" type="presOf" srcId="{C6E4DB94-DE83-4E8C-8AA6-116E1787DD3A}" destId="{7B77C5DC-69A1-4DCA-AF70-F569A3DE3195}" srcOrd="0" destOrd="0" presId="urn:microsoft.com/office/officeart/2016/7/layout/RepeatingBendingProcessNew"/>
    <dgm:cxn modelId="{4C1D5953-1477-4E32-BCF5-58AB8FECFB42}" srcId="{0E21A4E4-58E1-45E5-BA4D-F143A7F9E8D3}" destId="{F5EAAB7D-5CBE-4F3B-9E40-AFFC20C78B5D}" srcOrd="2" destOrd="0" parTransId="{D6BA8334-DF03-445B-B662-B5DAF6336D71}" sibTransId="{DBC87F88-C56F-4DDD-83C3-7369B7D548AC}"/>
    <dgm:cxn modelId="{184DBF78-B7EF-49E0-A2BA-9616A45FC1E4}" type="presOf" srcId="{CDFBD18F-1F66-4388-8F85-B11C499A1D0B}" destId="{48C422AB-698E-4219-9809-FB1E064AD214}" srcOrd="0" destOrd="0" presId="urn:microsoft.com/office/officeart/2016/7/layout/RepeatingBendingProcessNew"/>
    <dgm:cxn modelId="{64C75484-D47D-4012-902E-F903A4263D36}" type="presOf" srcId="{DBC87F88-C56F-4DDD-83C3-7369B7D548AC}" destId="{30A7EEFC-91B3-4A1B-BAE0-6AA4535641F9}" srcOrd="1" destOrd="0" presId="urn:microsoft.com/office/officeart/2016/7/layout/RepeatingBendingProcessNew"/>
    <dgm:cxn modelId="{123BF384-4A5A-406C-8C21-31E252E3336B}" type="presOf" srcId="{995154A2-BB69-4CB6-9D0F-DCBC4E7D5474}" destId="{6E2179CE-0179-4922-AC61-B34D0767E474}" srcOrd="1" destOrd="0" presId="urn:microsoft.com/office/officeart/2016/7/layout/RepeatingBendingProcessNew"/>
    <dgm:cxn modelId="{1B7C46C5-5457-435B-ACDA-319D50F7718E}" type="presOf" srcId="{0E21A4E4-58E1-45E5-BA4D-F143A7F9E8D3}" destId="{4E2954B8-3061-4967-BAB0-264C93566A3D}" srcOrd="0" destOrd="0" presId="urn:microsoft.com/office/officeart/2016/7/layout/RepeatingBendingProcessNew"/>
    <dgm:cxn modelId="{343E13D4-D54B-4C25-8D93-76FC79FAF25B}" type="presOf" srcId="{46344C76-747A-43B7-BCC6-73D79B1DAF4E}" destId="{10EA489A-67AA-41AE-93FF-ED3741619F0B}" srcOrd="1" destOrd="0" presId="urn:microsoft.com/office/officeart/2016/7/layout/RepeatingBendingProcessNew"/>
    <dgm:cxn modelId="{AFB8DBD5-5483-48F8-9F59-85BA6A35C272}" srcId="{0E21A4E4-58E1-45E5-BA4D-F143A7F9E8D3}" destId="{CDFBD18F-1F66-4388-8F85-B11C499A1D0B}" srcOrd="0" destOrd="0" parTransId="{D4E26401-929E-426D-8D2A-127CE6194FEA}" sibTransId="{46344C76-747A-43B7-BCC6-73D79B1DAF4E}"/>
    <dgm:cxn modelId="{7E02E2D6-878E-48C5-B58E-DF83CE6E81B7}" type="presOf" srcId="{DBC87F88-C56F-4DDD-83C3-7369B7D548AC}" destId="{BD72B982-FECC-42D8-9CEB-4D17E4110025}" srcOrd="0" destOrd="0" presId="urn:microsoft.com/office/officeart/2016/7/layout/RepeatingBendingProcessNew"/>
    <dgm:cxn modelId="{777C1FDC-2576-4F4A-A36E-CD6C08BD44E5}" type="presOf" srcId="{254279A1-7E02-443F-8EFD-CEA1DE75326A}" destId="{F6805250-F02A-47F1-9790-237BE78CB56A}" srcOrd="0" destOrd="0" presId="urn:microsoft.com/office/officeart/2016/7/layout/RepeatingBendingProcessNew"/>
    <dgm:cxn modelId="{B425A6E4-6C83-4F81-95B5-5149C1951359}" type="presOf" srcId="{995154A2-BB69-4CB6-9D0F-DCBC4E7D5474}" destId="{95197EA9-98AD-40FA-805F-6FD741F62C36}" srcOrd="0" destOrd="0" presId="urn:microsoft.com/office/officeart/2016/7/layout/RepeatingBendingProcessNew"/>
    <dgm:cxn modelId="{5C1E79F8-A924-485C-8531-5B5CA63168A2}" type="presOf" srcId="{F5EAAB7D-5CBE-4F3B-9E40-AFFC20C78B5D}" destId="{A162CE8C-DEEA-474A-8734-94D2FFBF7196}" srcOrd="0" destOrd="0" presId="urn:microsoft.com/office/officeart/2016/7/layout/RepeatingBendingProcessNew"/>
    <dgm:cxn modelId="{ECE4DEFF-963A-421B-97D9-B76ACDC97520}" type="presOf" srcId="{C3ABDE1B-13C8-47E5-866A-67A2D5D93BAA}" destId="{CD0C8332-4083-47F8-AA79-68FA9F1ED7D4}" srcOrd="0" destOrd="0" presId="urn:microsoft.com/office/officeart/2016/7/layout/RepeatingBendingProcessNew"/>
    <dgm:cxn modelId="{D7FCEF17-559F-48D1-B711-10FDEEF6635F}" type="presParOf" srcId="{4E2954B8-3061-4967-BAB0-264C93566A3D}" destId="{48C422AB-698E-4219-9809-FB1E064AD214}" srcOrd="0" destOrd="0" presId="urn:microsoft.com/office/officeart/2016/7/layout/RepeatingBendingProcessNew"/>
    <dgm:cxn modelId="{BBA67C45-64A7-4BDF-98CA-5B23C6720FD4}" type="presParOf" srcId="{4E2954B8-3061-4967-BAB0-264C93566A3D}" destId="{6C437514-49C6-4818-BB86-0365EA08EAEA}" srcOrd="1" destOrd="0" presId="urn:microsoft.com/office/officeart/2016/7/layout/RepeatingBendingProcessNew"/>
    <dgm:cxn modelId="{871DDD2C-C31A-4104-9892-4C79788ECDE6}" type="presParOf" srcId="{6C437514-49C6-4818-BB86-0365EA08EAEA}" destId="{10EA489A-67AA-41AE-93FF-ED3741619F0B}" srcOrd="0" destOrd="0" presId="urn:microsoft.com/office/officeart/2016/7/layout/RepeatingBendingProcessNew"/>
    <dgm:cxn modelId="{E28D0730-FC9A-45DD-9BA5-996BF0DF7F1F}" type="presParOf" srcId="{4E2954B8-3061-4967-BAB0-264C93566A3D}" destId="{F6805250-F02A-47F1-9790-237BE78CB56A}" srcOrd="2" destOrd="0" presId="urn:microsoft.com/office/officeart/2016/7/layout/RepeatingBendingProcessNew"/>
    <dgm:cxn modelId="{54E60F2F-0479-4085-B348-D56DE79E5344}" type="presParOf" srcId="{4E2954B8-3061-4967-BAB0-264C93566A3D}" destId="{95197EA9-98AD-40FA-805F-6FD741F62C36}" srcOrd="3" destOrd="0" presId="urn:microsoft.com/office/officeart/2016/7/layout/RepeatingBendingProcessNew"/>
    <dgm:cxn modelId="{AB6A47E8-485B-4216-840F-2FAA1A6330B4}" type="presParOf" srcId="{95197EA9-98AD-40FA-805F-6FD741F62C36}" destId="{6E2179CE-0179-4922-AC61-B34D0767E474}" srcOrd="0" destOrd="0" presId="urn:microsoft.com/office/officeart/2016/7/layout/RepeatingBendingProcessNew"/>
    <dgm:cxn modelId="{E6E9BA1B-C8A3-474C-801C-13FBE53FC025}" type="presParOf" srcId="{4E2954B8-3061-4967-BAB0-264C93566A3D}" destId="{A162CE8C-DEEA-474A-8734-94D2FFBF7196}" srcOrd="4" destOrd="0" presId="urn:microsoft.com/office/officeart/2016/7/layout/RepeatingBendingProcessNew"/>
    <dgm:cxn modelId="{E804E5B6-BCC8-440F-92E7-5F589817DA66}" type="presParOf" srcId="{4E2954B8-3061-4967-BAB0-264C93566A3D}" destId="{BD72B982-FECC-42D8-9CEB-4D17E4110025}" srcOrd="5" destOrd="0" presId="urn:microsoft.com/office/officeart/2016/7/layout/RepeatingBendingProcessNew"/>
    <dgm:cxn modelId="{348E143A-48E1-4992-8D64-889BEF393F2D}" type="presParOf" srcId="{BD72B982-FECC-42D8-9CEB-4D17E4110025}" destId="{30A7EEFC-91B3-4A1B-BAE0-6AA4535641F9}" srcOrd="0" destOrd="0" presId="urn:microsoft.com/office/officeart/2016/7/layout/RepeatingBendingProcessNew"/>
    <dgm:cxn modelId="{B8314461-6563-4DB7-8566-69A70E01660E}" type="presParOf" srcId="{4E2954B8-3061-4967-BAB0-264C93566A3D}" destId="{CD0C8332-4083-47F8-AA79-68FA9F1ED7D4}" srcOrd="6" destOrd="0" presId="urn:microsoft.com/office/officeart/2016/7/layout/RepeatingBendingProcessNew"/>
    <dgm:cxn modelId="{FB33AE36-A048-47E0-A814-9DC8C2F9285A}" type="presParOf" srcId="{4E2954B8-3061-4967-BAB0-264C93566A3D}" destId="{7B77C5DC-69A1-4DCA-AF70-F569A3DE3195}" srcOrd="7" destOrd="0" presId="urn:microsoft.com/office/officeart/2016/7/layout/RepeatingBendingProcessNew"/>
    <dgm:cxn modelId="{DCF5B510-1699-49E1-89FB-6A05EC8FBDCF}" type="presParOf" srcId="{7B77C5DC-69A1-4DCA-AF70-F569A3DE3195}" destId="{62F1F451-8D38-4B7F-ACCE-95747E908C07}" srcOrd="0" destOrd="0" presId="urn:microsoft.com/office/officeart/2016/7/layout/RepeatingBendingProcessNew"/>
    <dgm:cxn modelId="{F31DF45A-9C53-4CFA-B460-DB2BA60D5357}" type="presParOf" srcId="{4E2954B8-3061-4967-BAB0-264C93566A3D}" destId="{5176BAA8-F1D8-4DFD-BF86-BAEA2781A93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DF4D6F-F397-4316-A95D-F3083E11AC7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D6B7A-198C-48C2-B902-B2B5497D8C33}">
      <dgm:prSet phldrT="[Text]"/>
      <dgm:spPr/>
      <dgm:t>
        <a:bodyPr/>
        <a:lstStyle/>
        <a:p>
          <a:r>
            <a:rPr lang="en-US" dirty="0"/>
            <a:t>Deployment Frequency</a:t>
          </a:r>
        </a:p>
      </dgm:t>
    </dgm:pt>
    <dgm:pt modelId="{F03A3820-A329-4712-BCA5-136112F0788D}" type="parTrans" cxnId="{B123DB88-F9CD-4FD1-A47F-C3C5EF25A506}">
      <dgm:prSet/>
      <dgm:spPr/>
      <dgm:t>
        <a:bodyPr/>
        <a:lstStyle/>
        <a:p>
          <a:endParaRPr lang="en-US"/>
        </a:p>
      </dgm:t>
    </dgm:pt>
    <dgm:pt modelId="{78FC65DC-D3B5-4505-815F-233B5DC81926}" type="sibTrans" cxnId="{B123DB88-F9CD-4FD1-A47F-C3C5EF25A506}">
      <dgm:prSet/>
      <dgm:spPr/>
      <dgm:t>
        <a:bodyPr/>
        <a:lstStyle/>
        <a:p>
          <a:endParaRPr lang="en-US"/>
        </a:p>
      </dgm:t>
    </dgm:pt>
    <dgm:pt modelId="{1D558B90-8BC1-48F1-8ACB-FA09ED289F04}">
      <dgm:prSet phldrT="[Text]"/>
      <dgm:spPr/>
      <dgm:t>
        <a:bodyPr/>
        <a:lstStyle/>
        <a:p>
          <a:r>
            <a:rPr lang="en-US" dirty="0"/>
            <a:t>Lead Time for Changes</a:t>
          </a:r>
        </a:p>
      </dgm:t>
    </dgm:pt>
    <dgm:pt modelId="{5FB2E6BA-A2FF-4B23-9CAB-272A4FCA2FA4}" type="parTrans" cxnId="{82D4CEEA-80B0-45E2-BF8C-9FA0D1EE25CA}">
      <dgm:prSet/>
      <dgm:spPr/>
      <dgm:t>
        <a:bodyPr/>
        <a:lstStyle/>
        <a:p>
          <a:endParaRPr lang="en-US"/>
        </a:p>
      </dgm:t>
    </dgm:pt>
    <dgm:pt modelId="{F645F198-2974-4EC6-8E26-7DB2DAEAADA3}" type="sibTrans" cxnId="{82D4CEEA-80B0-45E2-BF8C-9FA0D1EE25CA}">
      <dgm:prSet/>
      <dgm:spPr/>
      <dgm:t>
        <a:bodyPr/>
        <a:lstStyle/>
        <a:p>
          <a:endParaRPr lang="en-US"/>
        </a:p>
      </dgm:t>
    </dgm:pt>
    <dgm:pt modelId="{6B64E649-AFD6-4AEA-B773-B8179A7BF7C2}">
      <dgm:prSet phldrT="[Text]"/>
      <dgm:spPr/>
      <dgm:t>
        <a:bodyPr/>
        <a:lstStyle/>
        <a:p>
          <a:r>
            <a:rPr lang="en-US" dirty="0"/>
            <a:t>Change Failure Rate</a:t>
          </a:r>
        </a:p>
      </dgm:t>
    </dgm:pt>
    <dgm:pt modelId="{2FFCC1D8-78C2-4683-81A7-991F270FD47A}" type="parTrans" cxnId="{9C58D301-CCB8-4127-B6FA-7AAED935EDF2}">
      <dgm:prSet/>
      <dgm:spPr/>
      <dgm:t>
        <a:bodyPr/>
        <a:lstStyle/>
        <a:p>
          <a:endParaRPr lang="en-US"/>
        </a:p>
      </dgm:t>
    </dgm:pt>
    <dgm:pt modelId="{78DDB724-677B-4D04-94CE-845EB781E8A0}" type="sibTrans" cxnId="{9C58D301-CCB8-4127-B6FA-7AAED935EDF2}">
      <dgm:prSet/>
      <dgm:spPr/>
      <dgm:t>
        <a:bodyPr/>
        <a:lstStyle/>
        <a:p>
          <a:endParaRPr lang="en-US"/>
        </a:p>
      </dgm:t>
    </dgm:pt>
    <dgm:pt modelId="{23EC840B-CF20-4FB7-8DFD-85E6059417FE}">
      <dgm:prSet phldrT="[Text]"/>
      <dgm:spPr/>
      <dgm:t>
        <a:bodyPr/>
        <a:lstStyle/>
        <a:p>
          <a:r>
            <a:rPr lang="en-US" dirty="0"/>
            <a:t>Time to Restore</a:t>
          </a:r>
        </a:p>
      </dgm:t>
    </dgm:pt>
    <dgm:pt modelId="{A0837E25-01EF-455F-98BF-DBDAD6F8C407}" type="parTrans" cxnId="{1114CE4F-F574-4E05-8410-BECEC5ED294C}">
      <dgm:prSet/>
      <dgm:spPr/>
      <dgm:t>
        <a:bodyPr/>
        <a:lstStyle/>
        <a:p>
          <a:endParaRPr lang="en-US"/>
        </a:p>
      </dgm:t>
    </dgm:pt>
    <dgm:pt modelId="{1F29797F-F4E4-400D-AC12-EB667CAF7E59}" type="sibTrans" cxnId="{1114CE4F-F574-4E05-8410-BECEC5ED294C}">
      <dgm:prSet/>
      <dgm:spPr/>
      <dgm:t>
        <a:bodyPr/>
        <a:lstStyle/>
        <a:p>
          <a:endParaRPr lang="en-US"/>
        </a:p>
      </dgm:t>
    </dgm:pt>
    <dgm:pt modelId="{C57814FA-A9F2-4BBC-AE34-33B743D1989D}" type="pres">
      <dgm:prSet presAssocID="{52DF4D6F-F397-4316-A95D-F3083E11AC71}" presName="diagram" presStyleCnt="0">
        <dgm:presLayoutVars>
          <dgm:dir/>
          <dgm:resizeHandles val="exact"/>
        </dgm:presLayoutVars>
      </dgm:prSet>
      <dgm:spPr/>
    </dgm:pt>
    <dgm:pt modelId="{7BED85B0-A7AC-4D37-A57B-6AC7DA77E9AB}" type="pres">
      <dgm:prSet presAssocID="{170D6B7A-198C-48C2-B902-B2B5497D8C33}" presName="node" presStyleLbl="node1" presStyleIdx="0" presStyleCnt="4">
        <dgm:presLayoutVars>
          <dgm:bulletEnabled val="1"/>
        </dgm:presLayoutVars>
      </dgm:prSet>
      <dgm:spPr/>
    </dgm:pt>
    <dgm:pt modelId="{878674FD-F906-48C2-AB55-902EFEA9532F}" type="pres">
      <dgm:prSet presAssocID="{78FC65DC-D3B5-4505-815F-233B5DC81926}" presName="sibTrans" presStyleCnt="0"/>
      <dgm:spPr/>
    </dgm:pt>
    <dgm:pt modelId="{B311F3B5-9592-4DB3-9D43-96D99A3CF131}" type="pres">
      <dgm:prSet presAssocID="{1D558B90-8BC1-48F1-8ACB-FA09ED289F04}" presName="node" presStyleLbl="node1" presStyleIdx="1" presStyleCnt="4">
        <dgm:presLayoutVars>
          <dgm:bulletEnabled val="1"/>
        </dgm:presLayoutVars>
      </dgm:prSet>
      <dgm:spPr/>
    </dgm:pt>
    <dgm:pt modelId="{B3C2ABE0-0054-4A59-BB29-B3C8E62E26D9}" type="pres">
      <dgm:prSet presAssocID="{F645F198-2974-4EC6-8E26-7DB2DAEAADA3}" presName="sibTrans" presStyleCnt="0"/>
      <dgm:spPr/>
    </dgm:pt>
    <dgm:pt modelId="{FCD8CC23-3292-4153-B8E7-C3C77CFB9AC5}" type="pres">
      <dgm:prSet presAssocID="{6B64E649-AFD6-4AEA-B773-B8179A7BF7C2}" presName="node" presStyleLbl="node1" presStyleIdx="2" presStyleCnt="4">
        <dgm:presLayoutVars>
          <dgm:bulletEnabled val="1"/>
        </dgm:presLayoutVars>
      </dgm:prSet>
      <dgm:spPr/>
    </dgm:pt>
    <dgm:pt modelId="{4EF71CCE-B02B-47AE-B77C-C7F35987BFB5}" type="pres">
      <dgm:prSet presAssocID="{78DDB724-677B-4D04-94CE-845EB781E8A0}" presName="sibTrans" presStyleCnt="0"/>
      <dgm:spPr/>
    </dgm:pt>
    <dgm:pt modelId="{A1EA546C-7F4D-475E-BAF0-432200204C96}" type="pres">
      <dgm:prSet presAssocID="{23EC840B-CF20-4FB7-8DFD-85E6059417FE}" presName="node" presStyleLbl="node1" presStyleIdx="3" presStyleCnt="4">
        <dgm:presLayoutVars>
          <dgm:bulletEnabled val="1"/>
        </dgm:presLayoutVars>
      </dgm:prSet>
      <dgm:spPr/>
    </dgm:pt>
  </dgm:ptLst>
  <dgm:cxnLst>
    <dgm:cxn modelId="{9C58D301-CCB8-4127-B6FA-7AAED935EDF2}" srcId="{52DF4D6F-F397-4316-A95D-F3083E11AC71}" destId="{6B64E649-AFD6-4AEA-B773-B8179A7BF7C2}" srcOrd="2" destOrd="0" parTransId="{2FFCC1D8-78C2-4683-81A7-991F270FD47A}" sibTransId="{78DDB724-677B-4D04-94CE-845EB781E8A0}"/>
    <dgm:cxn modelId="{B775CF31-1C04-43DE-9318-A1BA47809FA2}" type="presOf" srcId="{170D6B7A-198C-48C2-B902-B2B5497D8C33}" destId="{7BED85B0-A7AC-4D37-A57B-6AC7DA77E9AB}" srcOrd="0" destOrd="0" presId="urn:microsoft.com/office/officeart/2005/8/layout/default"/>
    <dgm:cxn modelId="{1114CE4F-F574-4E05-8410-BECEC5ED294C}" srcId="{52DF4D6F-F397-4316-A95D-F3083E11AC71}" destId="{23EC840B-CF20-4FB7-8DFD-85E6059417FE}" srcOrd="3" destOrd="0" parTransId="{A0837E25-01EF-455F-98BF-DBDAD6F8C407}" sibTransId="{1F29797F-F4E4-400D-AC12-EB667CAF7E59}"/>
    <dgm:cxn modelId="{B123DB88-F9CD-4FD1-A47F-C3C5EF25A506}" srcId="{52DF4D6F-F397-4316-A95D-F3083E11AC71}" destId="{170D6B7A-198C-48C2-B902-B2B5497D8C33}" srcOrd="0" destOrd="0" parTransId="{F03A3820-A329-4712-BCA5-136112F0788D}" sibTransId="{78FC65DC-D3B5-4505-815F-233B5DC81926}"/>
    <dgm:cxn modelId="{630BC08E-96B2-4E39-A458-E632EDA79E66}" type="presOf" srcId="{6B64E649-AFD6-4AEA-B773-B8179A7BF7C2}" destId="{FCD8CC23-3292-4153-B8E7-C3C77CFB9AC5}" srcOrd="0" destOrd="0" presId="urn:microsoft.com/office/officeart/2005/8/layout/default"/>
    <dgm:cxn modelId="{69E4AC92-47FC-4669-9DED-3335642BCBFD}" type="presOf" srcId="{23EC840B-CF20-4FB7-8DFD-85E6059417FE}" destId="{A1EA546C-7F4D-475E-BAF0-432200204C96}" srcOrd="0" destOrd="0" presId="urn:microsoft.com/office/officeart/2005/8/layout/default"/>
    <dgm:cxn modelId="{F3CD85BD-CF35-4BD1-8D28-76218F733491}" type="presOf" srcId="{52DF4D6F-F397-4316-A95D-F3083E11AC71}" destId="{C57814FA-A9F2-4BBC-AE34-33B743D1989D}" srcOrd="0" destOrd="0" presId="urn:microsoft.com/office/officeart/2005/8/layout/default"/>
    <dgm:cxn modelId="{82D4CEEA-80B0-45E2-BF8C-9FA0D1EE25CA}" srcId="{52DF4D6F-F397-4316-A95D-F3083E11AC71}" destId="{1D558B90-8BC1-48F1-8ACB-FA09ED289F04}" srcOrd="1" destOrd="0" parTransId="{5FB2E6BA-A2FF-4B23-9CAB-272A4FCA2FA4}" sibTransId="{F645F198-2974-4EC6-8E26-7DB2DAEAADA3}"/>
    <dgm:cxn modelId="{ACCE2DF0-51D6-45ED-9DBA-D2CA02E3CDF7}" type="presOf" srcId="{1D558B90-8BC1-48F1-8ACB-FA09ED289F04}" destId="{B311F3B5-9592-4DB3-9D43-96D99A3CF131}" srcOrd="0" destOrd="0" presId="urn:microsoft.com/office/officeart/2005/8/layout/default"/>
    <dgm:cxn modelId="{AA57B339-9640-4584-AB65-7880C2CEC09A}" type="presParOf" srcId="{C57814FA-A9F2-4BBC-AE34-33B743D1989D}" destId="{7BED85B0-A7AC-4D37-A57B-6AC7DA77E9AB}" srcOrd="0" destOrd="0" presId="urn:microsoft.com/office/officeart/2005/8/layout/default"/>
    <dgm:cxn modelId="{DAA31441-1A51-42F1-A532-F904B6086CF1}" type="presParOf" srcId="{C57814FA-A9F2-4BBC-AE34-33B743D1989D}" destId="{878674FD-F906-48C2-AB55-902EFEA9532F}" srcOrd="1" destOrd="0" presId="urn:microsoft.com/office/officeart/2005/8/layout/default"/>
    <dgm:cxn modelId="{065CF187-BB06-4666-B760-C91569E3DC64}" type="presParOf" srcId="{C57814FA-A9F2-4BBC-AE34-33B743D1989D}" destId="{B311F3B5-9592-4DB3-9D43-96D99A3CF131}" srcOrd="2" destOrd="0" presId="urn:microsoft.com/office/officeart/2005/8/layout/default"/>
    <dgm:cxn modelId="{DEDCBAB4-3D9A-4834-87BC-EB4FF0EE3E78}" type="presParOf" srcId="{C57814FA-A9F2-4BBC-AE34-33B743D1989D}" destId="{B3C2ABE0-0054-4A59-BB29-B3C8E62E26D9}" srcOrd="3" destOrd="0" presId="urn:microsoft.com/office/officeart/2005/8/layout/default"/>
    <dgm:cxn modelId="{EEA21F55-6815-4A37-B0AA-A775A06FA2D6}" type="presParOf" srcId="{C57814FA-A9F2-4BBC-AE34-33B743D1989D}" destId="{FCD8CC23-3292-4153-B8E7-C3C77CFB9AC5}" srcOrd="4" destOrd="0" presId="urn:microsoft.com/office/officeart/2005/8/layout/default"/>
    <dgm:cxn modelId="{177DF0F9-7FBC-47CB-ADDF-7658DC643165}" type="presParOf" srcId="{C57814FA-A9F2-4BBC-AE34-33B743D1989D}" destId="{4EF71CCE-B02B-47AE-B77C-C7F35987BFB5}" srcOrd="5" destOrd="0" presId="urn:microsoft.com/office/officeart/2005/8/layout/default"/>
    <dgm:cxn modelId="{E22FF351-CC62-4A9C-8D6E-C362493EBEE8}" type="presParOf" srcId="{C57814FA-A9F2-4BBC-AE34-33B743D1989D}" destId="{A1EA546C-7F4D-475E-BAF0-432200204C9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58263-51A7-43A7-837A-F3A0812ED35B}" type="doc">
      <dgm:prSet loTypeId="urn:microsoft.com/office/officeart/2018/2/layout/Icon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8A78D74-4824-4CA4-9042-E332FB41A8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the value and boundary (from request to customer-visible outcome)</a:t>
          </a:r>
        </a:p>
      </dgm:t>
    </dgm:pt>
    <dgm:pt modelId="{C9BD5F5B-9455-4698-98E7-84037A222DB5}" type="parTrans" cxnId="{FD7731C7-D097-4A1B-B0A2-FB7A0E4E4838}">
      <dgm:prSet/>
      <dgm:spPr/>
      <dgm:t>
        <a:bodyPr/>
        <a:lstStyle/>
        <a:p>
          <a:endParaRPr lang="en-US"/>
        </a:p>
      </dgm:t>
    </dgm:pt>
    <dgm:pt modelId="{4356EE45-2804-4318-B330-B58BECC3E035}" type="sibTrans" cxnId="{FD7731C7-D097-4A1B-B0A2-FB7A0E4E4838}">
      <dgm:prSet/>
      <dgm:spPr/>
      <dgm:t>
        <a:bodyPr/>
        <a:lstStyle/>
        <a:p>
          <a:endParaRPr lang="en-US"/>
        </a:p>
      </dgm:t>
    </dgm:pt>
    <dgm:pt modelId="{4D7ADE29-542A-48DF-8A6A-AD211E5DC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Capture actual times per step: processing, wait/queue, rework, failure loops</a:t>
          </a:r>
        </a:p>
      </dgm:t>
    </dgm:pt>
    <dgm:pt modelId="{480E5868-BDA6-46A1-BC68-F15AC4F8F7D3}" type="parTrans" cxnId="{A054AEA8-8C5B-4A1C-8BDA-C39B6BED69B7}">
      <dgm:prSet/>
      <dgm:spPr/>
      <dgm:t>
        <a:bodyPr/>
        <a:lstStyle/>
        <a:p>
          <a:endParaRPr lang="en-US"/>
        </a:p>
      </dgm:t>
    </dgm:pt>
    <dgm:pt modelId="{0E42DDA6-0457-4B53-9FEF-7AD7EBEAFAE0}" type="sibTrans" cxnId="{A054AEA8-8C5B-4A1C-8BDA-C39B6BED69B7}">
      <dgm:prSet/>
      <dgm:spPr/>
      <dgm:t>
        <a:bodyPr/>
        <a:lstStyle/>
        <a:p>
          <a:endParaRPr lang="en-US"/>
        </a:p>
      </dgm:t>
    </dgm:pt>
    <dgm:pt modelId="{9D29728C-2F65-4D48-A6AF-18CD0F87F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the constraint; design a future state that removes it first</a:t>
          </a:r>
        </a:p>
      </dgm:t>
    </dgm:pt>
    <dgm:pt modelId="{06371C57-F6EF-4D49-B42F-21C1C72697B8}" type="parTrans" cxnId="{58B859AA-66C1-4BC6-B796-EFFCAB6B648E}">
      <dgm:prSet/>
      <dgm:spPr/>
      <dgm:t>
        <a:bodyPr/>
        <a:lstStyle/>
        <a:p>
          <a:endParaRPr lang="en-US"/>
        </a:p>
      </dgm:t>
    </dgm:pt>
    <dgm:pt modelId="{C61DD42F-BE8A-4EF8-B127-9C525132AE96}" type="sibTrans" cxnId="{58B859AA-66C1-4BC6-B796-EFFCAB6B648E}">
      <dgm:prSet/>
      <dgm:spPr/>
      <dgm:t>
        <a:bodyPr/>
        <a:lstStyle/>
        <a:p>
          <a:endParaRPr lang="en-US"/>
        </a:p>
      </dgm:t>
    </dgm:pt>
    <dgm:pt modelId="{BB7D865A-DDDC-48F9-AD68-97A644362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 findings to a small, time-boxed experiment (e.g., “automate smoke tests”)</a:t>
          </a:r>
        </a:p>
      </dgm:t>
    </dgm:pt>
    <dgm:pt modelId="{9BE122C9-13F8-4E9A-8974-35C3DB54C729}" type="parTrans" cxnId="{18246107-6FC1-4342-9B07-5F41AE4BFC0C}">
      <dgm:prSet/>
      <dgm:spPr/>
      <dgm:t>
        <a:bodyPr/>
        <a:lstStyle/>
        <a:p>
          <a:endParaRPr lang="en-US"/>
        </a:p>
      </dgm:t>
    </dgm:pt>
    <dgm:pt modelId="{E7DF3647-6C27-4BE5-90BF-D405E61F2E11}" type="sibTrans" cxnId="{18246107-6FC1-4342-9B07-5F41AE4BFC0C}">
      <dgm:prSet/>
      <dgm:spPr/>
      <dgm:t>
        <a:bodyPr/>
        <a:lstStyle/>
        <a:p>
          <a:endParaRPr lang="en-US"/>
        </a:p>
      </dgm:t>
    </dgm:pt>
    <dgm:pt modelId="{97368DEA-B295-42FC-9A0B-E87126D16EAD}" type="pres">
      <dgm:prSet presAssocID="{7AA58263-51A7-43A7-837A-F3A0812ED35B}" presName="root" presStyleCnt="0">
        <dgm:presLayoutVars>
          <dgm:dir/>
          <dgm:resizeHandles val="exact"/>
        </dgm:presLayoutVars>
      </dgm:prSet>
      <dgm:spPr/>
    </dgm:pt>
    <dgm:pt modelId="{D48DF6E3-AA10-459E-8079-4C840A923F57}" type="pres">
      <dgm:prSet presAssocID="{C8A78D74-4824-4CA4-9042-E332FB41A806}" presName="compNode" presStyleCnt="0"/>
      <dgm:spPr/>
    </dgm:pt>
    <dgm:pt modelId="{E6BF2C3D-6424-4ACA-A401-23092F1906D5}" type="pres">
      <dgm:prSet presAssocID="{C8A78D74-4824-4CA4-9042-E332FB41A8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B4C5B8-4CC2-4C4C-AC7C-AA5B298E47D4}" type="pres">
      <dgm:prSet presAssocID="{C8A78D74-4824-4CA4-9042-E332FB41A806}" presName="spaceRect" presStyleCnt="0"/>
      <dgm:spPr/>
    </dgm:pt>
    <dgm:pt modelId="{2C0B56F4-C2DE-443B-A72E-5436C62DF9B8}" type="pres">
      <dgm:prSet presAssocID="{C8A78D74-4824-4CA4-9042-E332FB41A806}" presName="textRect" presStyleLbl="revTx" presStyleIdx="0" presStyleCnt="4">
        <dgm:presLayoutVars>
          <dgm:chMax val="1"/>
          <dgm:chPref val="1"/>
        </dgm:presLayoutVars>
      </dgm:prSet>
      <dgm:spPr/>
    </dgm:pt>
    <dgm:pt modelId="{A635E251-4815-4F82-9EEC-DA0E9E7ED9AF}" type="pres">
      <dgm:prSet presAssocID="{4356EE45-2804-4318-B330-B58BECC3E035}" presName="sibTrans" presStyleCnt="0"/>
      <dgm:spPr/>
    </dgm:pt>
    <dgm:pt modelId="{AE0431C9-000C-4039-B032-6D53C95177F6}" type="pres">
      <dgm:prSet presAssocID="{4D7ADE29-542A-48DF-8A6A-AD211E5DCAD7}" presName="compNode" presStyleCnt="0"/>
      <dgm:spPr/>
    </dgm:pt>
    <dgm:pt modelId="{776B912A-687C-4947-9747-048217B78DBE}" type="pres">
      <dgm:prSet presAssocID="{4D7ADE29-542A-48DF-8A6A-AD211E5DCA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CE87249C-F7F7-4A86-BD0E-D477359AD661}" type="pres">
      <dgm:prSet presAssocID="{4D7ADE29-542A-48DF-8A6A-AD211E5DCAD7}" presName="spaceRect" presStyleCnt="0"/>
      <dgm:spPr/>
    </dgm:pt>
    <dgm:pt modelId="{88245382-B89F-4903-9107-012D6C9C04FE}" type="pres">
      <dgm:prSet presAssocID="{4D7ADE29-542A-48DF-8A6A-AD211E5DCAD7}" presName="textRect" presStyleLbl="revTx" presStyleIdx="1" presStyleCnt="4">
        <dgm:presLayoutVars>
          <dgm:chMax val="1"/>
          <dgm:chPref val="1"/>
        </dgm:presLayoutVars>
      </dgm:prSet>
      <dgm:spPr/>
    </dgm:pt>
    <dgm:pt modelId="{DEEFEED1-919B-4812-975B-AA9EB4CD8869}" type="pres">
      <dgm:prSet presAssocID="{0E42DDA6-0457-4B53-9FEF-7AD7EBEAFAE0}" presName="sibTrans" presStyleCnt="0"/>
      <dgm:spPr/>
    </dgm:pt>
    <dgm:pt modelId="{5787E9A8-FF69-46E7-AFB4-4F1A30C9A523}" type="pres">
      <dgm:prSet presAssocID="{9D29728C-2F65-4D48-A6AF-18CD0F87F4DC}" presName="compNode" presStyleCnt="0"/>
      <dgm:spPr/>
    </dgm:pt>
    <dgm:pt modelId="{6A999A88-C8D0-48C0-8FB4-F9B4ADB18162}" type="pres">
      <dgm:prSet presAssocID="{9D29728C-2F65-4D48-A6AF-18CD0F87F4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007E80C6-5E60-4D8A-96BD-6CBE4B670C4F}" type="pres">
      <dgm:prSet presAssocID="{9D29728C-2F65-4D48-A6AF-18CD0F87F4DC}" presName="spaceRect" presStyleCnt="0"/>
      <dgm:spPr/>
    </dgm:pt>
    <dgm:pt modelId="{E0FBA07E-3D6C-4E9D-9B74-76BD437CBB23}" type="pres">
      <dgm:prSet presAssocID="{9D29728C-2F65-4D48-A6AF-18CD0F87F4DC}" presName="textRect" presStyleLbl="revTx" presStyleIdx="2" presStyleCnt="4">
        <dgm:presLayoutVars>
          <dgm:chMax val="1"/>
          <dgm:chPref val="1"/>
        </dgm:presLayoutVars>
      </dgm:prSet>
      <dgm:spPr/>
    </dgm:pt>
    <dgm:pt modelId="{90E86607-475B-459B-A447-26F624857F93}" type="pres">
      <dgm:prSet presAssocID="{C61DD42F-BE8A-4EF8-B127-9C525132AE96}" presName="sibTrans" presStyleCnt="0"/>
      <dgm:spPr/>
    </dgm:pt>
    <dgm:pt modelId="{81149491-C18A-418F-8BA9-65C1338A6435}" type="pres">
      <dgm:prSet presAssocID="{BB7D865A-DDDC-48F9-AD68-97A6443621D0}" presName="compNode" presStyleCnt="0"/>
      <dgm:spPr/>
    </dgm:pt>
    <dgm:pt modelId="{EAD778C6-49D8-4A58-B81C-DDCA224091AB}" type="pres">
      <dgm:prSet presAssocID="{BB7D865A-DDDC-48F9-AD68-97A6443621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8D9981B-2A55-48E5-8F34-A9639EFD5680}" type="pres">
      <dgm:prSet presAssocID="{BB7D865A-DDDC-48F9-AD68-97A6443621D0}" presName="spaceRect" presStyleCnt="0"/>
      <dgm:spPr/>
    </dgm:pt>
    <dgm:pt modelId="{AD289F70-2E52-42E2-9B31-41C8F17A86D3}" type="pres">
      <dgm:prSet presAssocID="{BB7D865A-DDDC-48F9-AD68-97A6443621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246107-6FC1-4342-9B07-5F41AE4BFC0C}" srcId="{7AA58263-51A7-43A7-837A-F3A0812ED35B}" destId="{BB7D865A-DDDC-48F9-AD68-97A6443621D0}" srcOrd="3" destOrd="0" parTransId="{9BE122C9-13F8-4E9A-8974-35C3DB54C729}" sibTransId="{E7DF3647-6C27-4BE5-90BF-D405E61F2E11}"/>
    <dgm:cxn modelId="{ECA33B77-898F-4559-A6A4-C94F560ADF84}" type="presOf" srcId="{9D29728C-2F65-4D48-A6AF-18CD0F87F4DC}" destId="{E0FBA07E-3D6C-4E9D-9B74-76BD437CBB23}" srcOrd="0" destOrd="0" presId="urn:microsoft.com/office/officeart/2018/2/layout/IconLabelList"/>
    <dgm:cxn modelId="{9720D078-D58B-468D-B42C-76ECF85614F8}" type="presOf" srcId="{C8A78D74-4824-4CA4-9042-E332FB41A806}" destId="{2C0B56F4-C2DE-443B-A72E-5436C62DF9B8}" srcOrd="0" destOrd="0" presId="urn:microsoft.com/office/officeart/2018/2/layout/IconLabelList"/>
    <dgm:cxn modelId="{FB34367E-B574-4532-99C7-7FE11125BCF0}" type="presOf" srcId="{BB7D865A-DDDC-48F9-AD68-97A6443621D0}" destId="{AD289F70-2E52-42E2-9B31-41C8F17A86D3}" srcOrd="0" destOrd="0" presId="urn:microsoft.com/office/officeart/2018/2/layout/IconLabelList"/>
    <dgm:cxn modelId="{96B5C287-65F6-410E-89A7-E9C35C0555B5}" type="presOf" srcId="{7AA58263-51A7-43A7-837A-F3A0812ED35B}" destId="{97368DEA-B295-42FC-9A0B-E87126D16EAD}" srcOrd="0" destOrd="0" presId="urn:microsoft.com/office/officeart/2018/2/layout/IconLabelList"/>
    <dgm:cxn modelId="{A054AEA8-8C5B-4A1C-8BDA-C39B6BED69B7}" srcId="{7AA58263-51A7-43A7-837A-F3A0812ED35B}" destId="{4D7ADE29-542A-48DF-8A6A-AD211E5DCAD7}" srcOrd="1" destOrd="0" parTransId="{480E5868-BDA6-46A1-BC68-F15AC4F8F7D3}" sibTransId="{0E42DDA6-0457-4B53-9FEF-7AD7EBEAFAE0}"/>
    <dgm:cxn modelId="{58B859AA-66C1-4BC6-B796-EFFCAB6B648E}" srcId="{7AA58263-51A7-43A7-837A-F3A0812ED35B}" destId="{9D29728C-2F65-4D48-A6AF-18CD0F87F4DC}" srcOrd="2" destOrd="0" parTransId="{06371C57-F6EF-4D49-B42F-21C1C72697B8}" sibTransId="{C61DD42F-BE8A-4EF8-B127-9C525132AE96}"/>
    <dgm:cxn modelId="{FD7731C7-D097-4A1B-B0A2-FB7A0E4E4838}" srcId="{7AA58263-51A7-43A7-837A-F3A0812ED35B}" destId="{C8A78D74-4824-4CA4-9042-E332FB41A806}" srcOrd="0" destOrd="0" parTransId="{C9BD5F5B-9455-4698-98E7-84037A222DB5}" sibTransId="{4356EE45-2804-4318-B330-B58BECC3E035}"/>
    <dgm:cxn modelId="{612177E1-D138-48B3-92B7-69A61DE7B555}" type="presOf" srcId="{4D7ADE29-542A-48DF-8A6A-AD211E5DCAD7}" destId="{88245382-B89F-4903-9107-012D6C9C04FE}" srcOrd="0" destOrd="0" presId="urn:microsoft.com/office/officeart/2018/2/layout/IconLabelList"/>
    <dgm:cxn modelId="{74DBC622-AFA6-4DC0-A722-6AF37A952E64}" type="presParOf" srcId="{97368DEA-B295-42FC-9A0B-E87126D16EAD}" destId="{D48DF6E3-AA10-459E-8079-4C840A923F57}" srcOrd="0" destOrd="0" presId="urn:microsoft.com/office/officeart/2018/2/layout/IconLabelList"/>
    <dgm:cxn modelId="{A15AE2C9-DFE4-488A-9E6C-F9821A5A7898}" type="presParOf" srcId="{D48DF6E3-AA10-459E-8079-4C840A923F57}" destId="{E6BF2C3D-6424-4ACA-A401-23092F1906D5}" srcOrd="0" destOrd="0" presId="urn:microsoft.com/office/officeart/2018/2/layout/IconLabelList"/>
    <dgm:cxn modelId="{A5C212B4-358D-4BC9-8FC3-62256727857A}" type="presParOf" srcId="{D48DF6E3-AA10-459E-8079-4C840A923F57}" destId="{ACB4C5B8-4CC2-4C4C-AC7C-AA5B298E47D4}" srcOrd="1" destOrd="0" presId="urn:microsoft.com/office/officeart/2018/2/layout/IconLabelList"/>
    <dgm:cxn modelId="{DCE91A09-D676-443D-ABC1-21A3E1FD8D5A}" type="presParOf" srcId="{D48DF6E3-AA10-459E-8079-4C840A923F57}" destId="{2C0B56F4-C2DE-443B-A72E-5436C62DF9B8}" srcOrd="2" destOrd="0" presId="urn:microsoft.com/office/officeart/2018/2/layout/IconLabelList"/>
    <dgm:cxn modelId="{7C734E4C-9451-4656-94F6-502A0C58D3EF}" type="presParOf" srcId="{97368DEA-B295-42FC-9A0B-E87126D16EAD}" destId="{A635E251-4815-4F82-9EEC-DA0E9E7ED9AF}" srcOrd="1" destOrd="0" presId="urn:microsoft.com/office/officeart/2018/2/layout/IconLabelList"/>
    <dgm:cxn modelId="{C10E6E41-AEA7-4C52-901E-F0157B176FED}" type="presParOf" srcId="{97368DEA-B295-42FC-9A0B-E87126D16EAD}" destId="{AE0431C9-000C-4039-B032-6D53C95177F6}" srcOrd="2" destOrd="0" presId="urn:microsoft.com/office/officeart/2018/2/layout/IconLabelList"/>
    <dgm:cxn modelId="{7141D1B1-25F4-4BD5-958D-0E2036840F40}" type="presParOf" srcId="{AE0431C9-000C-4039-B032-6D53C95177F6}" destId="{776B912A-687C-4947-9747-048217B78DBE}" srcOrd="0" destOrd="0" presId="urn:microsoft.com/office/officeart/2018/2/layout/IconLabelList"/>
    <dgm:cxn modelId="{3EA9BAEB-C5D2-4145-913F-5CC5E8B805B9}" type="presParOf" srcId="{AE0431C9-000C-4039-B032-6D53C95177F6}" destId="{CE87249C-F7F7-4A86-BD0E-D477359AD661}" srcOrd="1" destOrd="0" presId="urn:microsoft.com/office/officeart/2018/2/layout/IconLabelList"/>
    <dgm:cxn modelId="{37BBD02C-5B4E-4528-837C-6B2CEB418EED}" type="presParOf" srcId="{AE0431C9-000C-4039-B032-6D53C95177F6}" destId="{88245382-B89F-4903-9107-012D6C9C04FE}" srcOrd="2" destOrd="0" presId="urn:microsoft.com/office/officeart/2018/2/layout/IconLabelList"/>
    <dgm:cxn modelId="{F43E5DFC-A9E1-459E-A04F-D5A0D2B264BC}" type="presParOf" srcId="{97368DEA-B295-42FC-9A0B-E87126D16EAD}" destId="{DEEFEED1-919B-4812-975B-AA9EB4CD8869}" srcOrd="3" destOrd="0" presId="urn:microsoft.com/office/officeart/2018/2/layout/IconLabelList"/>
    <dgm:cxn modelId="{D18A5BF5-8B71-4599-9E54-3FDF31AE455A}" type="presParOf" srcId="{97368DEA-B295-42FC-9A0B-E87126D16EAD}" destId="{5787E9A8-FF69-46E7-AFB4-4F1A30C9A523}" srcOrd="4" destOrd="0" presId="urn:microsoft.com/office/officeart/2018/2/layout/IconLabelList"/>
    <dgm:cxn modelId="{F5EB6107-73FA-4D47-963B-2220E1A275D2}" type="presParOf" srcId="{5787E9A8-FF69-46E7-AFB4-4F1A30C9A523}" destId="{6A999A88-C8D0-48C0-8FB4-F9B4ADB18162}" srcOrd="0" destOrd="0" presId="urn:microsoft.com/office/officeart/2018/2/layout/IconLabelList"/>
    <dgm:cxn modelId="{AF00641E-677E-4425-91A1-2AC356F318DD}" type="presParOf" srcId="{5787E9A8-FF69-46E7-AFB4-4F1A30C9A523}" destId="{007E80C6-5E60-4D8A-96BD-6CBE4B670C4F}" srcOrd="1" destOrd="0" presId="urn:microsoft.com/office/officeart/2018/2/layout/IconLabelList"/>
    <dgm:cxn modelId="{DABC8CF5-B32D-4643-9AC9-023503F17743}" type="presParOf" srcId="{5787E9A8-FF69-46E7-AFB4-4F1A30C9A523}" destId="{E0FBA07E-3D6C-4E9D-9B74-76BD437CBB23}" srcOrd="2" destOrd="0" presId="urn:microsoft.com/office/officeart/2018/2/layout/IconLabelList"/>
    <dgm:cxn modelId="{CC7FF7E6-ED83-4484-A8F7-05993593B803}" type="presParOf" srcId="{97368DEA-B295-42FC-9A0B-E87126D16EAD}" destId="{90E86607-475B-459B-A447-26F624857F93}" srcOrd="5" destOrd="0" presId="urn:microsoft.com/office/officeart/2018/2/layout/IconLabelList"/>
    <dgm:cxn modelId="{3BB6FF09-74EA-4F0A-8221-E94B72A6D2AF}" type="presParOf" srcId="{97368DEA-B295-42FC-9A0B-E87126D16EAD}" destId="{81149491-C18A-418F-8BA9-65C1338A6435}" srcOrd="6" destOrd="0" presId="urn:microsoft.com/office/officeart/2018/2/layout/IconLabelList"/>
    <dgm:cxn modelId="{ADB8345E-A806-44F9-9AE3-A0F0410415EE}" type="presParOf" srcId="{81149491-C18A-418F-8BA9-65C1338A6435}" destId="{EAD778C6-49D8-4A58-B81C-DDCA224091AB}" srcOrd="0" destOrd="0" presId="urn:microsoft.com/office/officeart/2018/2/layout/IconLabelList"/>
    <dgm:cxn modelId="{AAD9F2D5-8A19-4136-A391-748A59616794}" type="presParOf" srcId="{81149491-C18A-418F-8BA9-65C1338A6435}" destId="{28D9981B-2A55-48E5-8F34-A9639EFD5680}" srcOrd="1" destOrd="0" presId="urn:microsoft.com/office/officeart/2018/2/layout/IconLabelList"/>
    <dgm:cxn modelId="{48293740-929C-4D25-9541-D01451983CCC}" type="presParOf" srcId="{81149491-C18A-418F-8BA9-65C1338A6435}" destId="{AD289F70-2E52-42E2-9B31-41C8F17A86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36FA8-35F1-4D14-95FA-EC1D2AEA6B88}">
      <dsp:nvSpPr>
        <dsp:cNvPr id="0" name=""/>
        <dsp:cNvSpPr/>
      </dsp:nvSpPr>
      <dsp:spPr>
        <a:xfrm>
          <a:off x="3647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Idea</a:t>
          </a:r>
          <a:endParaRPr lang="en-US" sz="1700" kern="1200" dirty="0"/>
        </a:p>
      </dsp:txBody>
      <dsp:txXfrm>
        <a:off x="20999" y="560450"/>
        <a:ext cx="952680" cy="557726"/>
      </dsp:txXfrm>
    </dsp:sp>
    <dsp:sp modelId="{A18A6BF8-1E0A-41B1-86D6-F1A7D8538739}">
      <dsp:nvSpPr>
        <dsp:cNvPr id="0" name=""/>
        <dsp:cNvSpPr/>
      </dsp:nvSpPr>
      <dsp:spPr>
        <a:xfrm>
          <a:off x="1089770" y="716878"/>
          <a:ext cx="209325" cy="24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89770" y="765852"/>
        <a:ext cx="146528" cy="146923"/>
      </dsp:txXfrm>
    </dsp:sp>
    <dsp:sp modelId="{E524086E-F268-4687-9D7C-DC594B7C7DE0}">
      <dsp:nvSpPr>
        <dsp:cNvPr id="0" name=""/>
        <dsp:cNvSpPr/>
      </dsp:nvSpPr>
      <dsp:spPr>
        <a:xfrm>
          <a:off x="1385985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</a:t>
          </a:r>
          <a:endParaRPr lang="en-US" sz="1700" kern="1200" dirty="0"/>
        </a:p>
      </dsp:txBody>
      <dsp:txXfrm>
        <a:off x="1403337" y="560450"/>
        <a:ext cx="952680" cy="557726"/>
      </dsp:txXfrm>
    </dsp:sp>
    <dsp:sp modelId="{D5EEDC07-CF54-4E91-BE16-6E6AD4D650DE}">
      <dsp:nvSpPr>
        <dsp:cNvPr id="0" name=""/>
        <dsp:cNvSpPr/>
      </dsp:nvSpPr>
      <dsp:spPr>
        <a:xfrm>
          <a:off x="2472108" y="716878"/>
          <a:ext cx="209325" cy="24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472108" y="765852"/>
        <a:ext cx="146528" cy="146923"/>
      </dsp:txXfrm>
    </dsp:sp>
    <dsp:sp modelId="{61BDCC36-4D98-4A21-A5F9-0A5A93CE32A6}">
      <dsp:nvSpPr>
        <dsp:cNvPr id="0" name=""/>
        <dsp:cNvSpPr/>
      </dsp:nvSpPr>
      <dsp:spPr>
        <a:xfrm>
          <a:off x="2768324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</a:t>
          </a:r>
          <a:endParaRPr lang="en-US" sz="1700" kern="1200" dirty="0"/>
        </a:p>
      </dsp:txBody>
      <dsp:txXfrm>
        <a:off x="2785676" y="560450"/>
        <a:ext cx="952680" cy="557726"/>
      </dsp:txXfrm>
    </dsp:sp>
    <dsp:sp modelId="{02DA3864-37D7-4E78-8658-89AD556D7B4C}">
      <dsp:nvSpPr>
        <dsp:cNvPr id="0" name=""/>
        <dsp:cNvSpPr/>
      </dsp:nvSpPr>
      <dsp:spPr>
        <a:xfrm>
          <a:off x="3854447" y="716878"/>
          <a:ext cx="209325" cy="24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54447" y="765852"/>
        <a:ext cx="146528" cy="146923"/>
      </dsp:txXfrm>
    </dsp:sp>
    <dsp:sp modelId="{9E6EC129-D53B-4E9D-9603-6F34AA40925C}">
      <dsp:nvSpPr>
        <dsp:cNvPr id="0" name=""/>
        <dsp:cNvSpPr/>
      </dsp:nvSpPr>
      <dsp:spPr>
        <a:xfrm>
          <a:off x="4150662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</a:t>
          </a:r>
          <a:endParaRPr lang="en-US" sz="1700" kern="1200" dirty="0"/>
        </a:p>
      </dsp:txBody>
      <dsp:txXfrm>
        <a:off x="4168014" y="560450"/>
        <a:ext cx="952680" cy="557726"/>
      </dsp:txXfrm>
    </dsp:sp>
    <dsp:sp modelId="{A4F2BB04-1C81-476E-879F-044EBB202E90}">
      <dsp:nvSpPr>
        <dsp:cNvPr id="0" name=""/>
        <dsp:cNvSpPr/>
      </dsp:nvSpPr>
      <dsp:spPr>
        <a:xfrm>
          <a:off x="5236785" y="716878"/>
          <a:ext cx="209325" cy="24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236785" y="765852"/>
        <a:ext cx="146528" cy="146923"/>
      </dsp:txXfrm>
    </dsp:sp>
    <dsp:sp modelId="{14B43E67-5B49-4B95-A419-0A34E92E65A4}">
      <dsp:nvSpPr>
        <dsp:cNvPr id="0" name=""/>
        <dsp:cNvSpPr/>
      </dsp:nvSpPr>
      <dsp:spPr>
        <a:xfrm>
          <a:off x="5533000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</a:t>
          </a:r>
          <a:endParaRPr lang="en-US" sz="1700" kern="1200" dirty="0"/>
        </a:p>
      </dsp:txBody>
      <dsp:txXfrm>
        <a:off x="5550352" y="560450"/>
        <a:ext cx="952680" cy="557726"/>
      </dsp:txXfrm>
    </dsp:sp>
    <dsp:sp modelId="{A84BB7F2-3B0F-43C0-A75F-FFD55F57A783}">
      <dsp:nvSpPr>
        <dsp:cNvPr id="0" name=""/>
        <dsp:cNvSpPr/>
      </dsp:nvSpPr>
      <dsp:spPr>
        <a:xfrm>
          <a:off x="6619123" y="716878"/>
          <a:ext cx="209325" cy="24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19123" y="765852"/>
        <a:ext cx="146528" cy="146923"/>
      </dsp:txXfrm>
    </dsp:sp>
    <dsp:sp modelId="{C4682B01-25A7-480E-AF5E-1ED20C6D2426}">
      <dsp:nvSpPr>
        <dsp:cNvPr id="0" name=""/>
        <dsp:cNvSpPr/>
      </dsp:nvSpPr>
      <dsp:spPr>
        <a:xfrm>
          <a:off x="6915339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Operate</a:t>
          </a:r>
          <a:endParaRPr lang="en-US" sz="1700" kern="1200" dirty="0"/>
        </a:p>
      </dsp:txBody>
      <dsp:txXfrm>
        <a:off x="6932691" y="560450"/>
        <a:ext cx="952680" cy="557726"/>
      </dsp:txXfrm>
    </dsp:sp>
    <dsp:sp modelId="{2B78FAE9-3329-44B6-B030-F3FAE1BA939D}">
      <dsp:nvSpPr>
        <dsp:cNvPr id="0" name=""/>
        <dsp:cNvSpPr/>
      </dsp:nvSpPr>
      <dsp:spPr>
        <a:xfrm>
          <a:off x="8001462" y="716878"/>
          <a:ext cx="209325" cy="24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01462" y="765852"/>
        <a:ext cx="146528" cy="146923"/>
      </dsp:txXfrm>
    </dsp:sp>
    <dsp:sp modelId="{FDFBF630-1A1D-4F4B-8B99-F2990DE9BA8B}">
      <dsp:nvSpPr>
        <dsp:cNvPr id="0" name=""/>
        <dsp:cNvSpPr/>
      </dsp:nvSpPr>
      <dsp:spPr>
        <a:xfrm>
          <a:off x="8297677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Measure</a:t>
          </a:r>
          <a:endParaRPr lang="en-US" sz="1700" kern="1200" dirty="0"/>
        </a:p>
      </dsp:txBody>
      <dsp:txXfrm>
        <a:off x="8315029" y="560450"/>
        <a:ext cx="952680" cy="557726"/>
      </dsp:txXfrm>
    </dsp:sp>
    <dsp:sp modelId="{44189113-38A5-4D29-A5EA-B5E17337E06D}">
      <dsp:nvSpPr>
        <dsp:cNvPr id="0" name=""/>
        <dsp:cNvSpPr/>
      </dsp:nvSpPr>
      <dsp:spPr>
        <a:xfrm>
          <a:off x="9383800" y="716878"/>
          <a:ext cx="209325" cy="24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383800" y="765852"/>
        <a:ext cx="146528" cy="146923"/>
      </dsp:txXfrm>
    </dsp:sp>
    <dsp:sp modelId="{9F03FCD1-0B8F-49AE-8E19-F8C03548F09B}">
      <dsp:nvSpPr>
        <dsp:cNvPr id="0" name=""/>
        <dsp:cNvSpPr/>
      </dsp:nvSpPr>
      <dsp:spPr>
        <a:xfrm>
          <a:off x="9680016" y="543098"/>
          <a:ext cx="987384" cy="5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</a:t>
          </a:r>
          <a:endParaRPr lang="en-US" sz="1700" kern="1200" dirty="0"/>
        </a:p>
      </dsp:txBody>
      <dsp:txXfrm>
        <a:off x="9697368" y="560450"/>
        <a:ext cx="952680" cy="557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6D347-CF4D-4046-99DC-08A931D2836A}">
      <dsp:nvSpPr>
        <dsp:cNvPr id="0" name=""/>
        <dsp:cNvSpPr/>
      </dsp:nvSpPr>
      <dsp:spPr>
        <a:xfrm>
          <a:off x="0" y="520"/>
          <a:ext cx="9144000" cy="121890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605E1-67BB-4E9E-9696-D4F74047CCD7}">
      <dsp:nvSpPr>
        <dsp:cNvPr id="0" name=""/>
        <dsp:cNvSpPr/>
      </dsp:nvSpPr>
      <dsp:spPr>
        <a:xfrm>
          <a:off x="368717" y="274773"/>
          <a:ext cx="670396" cy="6703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DD0F-5CE7-453C-9131-60D4D34952D2}">
      <dsp:nvSpPr>
        <dsp:cNvPr id="0" name=""/>
        <dsp:cNvSpPr/>
      </dsp:nvSpPr>
      <dsp:spPr>
        <a:xfrm>
          <a:off x="1523993" y="0"/>
          <a:ext cx="2670752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Lead Time:</a:t>
          </a:r>
        </a:p>
      </dsp:txBody>
      <dsp:txXfrm>
        <a:off x="1523993" y="0"/>
        <a:ext cx="2670752" cy="1218902"/>
      </dsp:txXfrm>
    </dsp:sp>
    <dsp:sp modelId="{A20F10B6-0912-4AD3-A10A-21B60AD89F95}">
      <dsp:nvSpPr>
        <dsp:cNvPr id="0" name=""/>
        <dsp:cNvSpPr/>
      </dsp:nvSpPr>
      <dsp:spPr>
        <a:xfrm>
          <a:off x="5522632" y="520"/>
          <a:ext cx="3621367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Clock time from request to value delivered to the customer</a:t>
          </a:r>
        </a:p>
      </dsp:txBody>
      <dsp:txXfrm>
        <a:off x="5522632" y="520"/>
        <a:ext cx="3621367" cy="1218902"/>
      </dsp:txXfrm>
    </dsp:sp>
    <dsp:sp modelId="{CDF2328C-D141-4EB3-BFE3-B301A912708E}">
      <dsp:nvSpPr>
        <dsp:cNvPr id="0" name=""/>
        <dsp:cNvSpPr/>
      </dsp:nvSpPr>
      <dsp:spPr>
        <a:xfrm>
          <a:off x="0" y="1524148"/>
          <a:ext cx="9144000" cy="121890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23217-4A50-4EB4-8F34-E88B20A88DD3}">
      <dsp:nvSpPr>
        <dsp:cNvPr id="0" name=""/>
        <dsp:cNvSpPr/>
      </dsp:nvSpPr>
      <dsp:spPr>
        <a:xfrm>
          <a:off x="368717" y="1798401"/>
          <a:ext cx="670396" cy="6703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B39C1-AD8B-4804-8F20-5D43A979B8C6}">
      <dsp:nvSpPr>
        <dsp:cNvPr id="0" name=""/>
        <dsp:cNvSpPr/>
      </dsp:nvSpPr>
      <dsp:spPr>
        <a:xfrm>
          <a:off x="1523993" y="1523624"/>
          <a:ext cx="2670752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Processing Time:</a:t>
          </a:r>
        </a:p>
      </dsp:txBody>
      <dsp:txXfrm>
        <a:off x="1523993" y="1523624"/>
        <a:ext cx="2670752" cy="1218902"/>
      </dsp:txXfrm>
    </dsp:sp>
    <dsp:sp modelId="{02B127DA-DE9C-4283-9760-FF5E7EBA54B2}">
      <dsp:nvSpPr>
        <dsp:cNvPr id="0" name=""/>
        <dsp:cNvSpPr/>
      </dsp:nvSpPr>
      <dsp:spPr>
        <a:xfrm>
          <a:off x="5522632" y="1524148"/>
          <a:ext cx="3621367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Hands-0n work time only (excludes waiting/queues)</a:t>
          </a:r>
        </a:p>
      </dsp:txBody>
      <dsp:txXfrm>
        <a:off x="5522632" y="1524148"/>
        <a:ext cx="3621367" cy="1218902"/>
      </dsp:txXfrm>
    </dsp:sp>
    <dsp:sp modelId="{0E2A6002-BCE6-4709-A186-13D82416611F}">
      <dsp:nvSpPr>
        <dsp:cNvPr id="0" name=""/>
        <dsp:cNvSpPr/>
      </dsp:nvSpPr>
      <dsp:spPr>
        <a:xfrm>
          <a:off x="0" y="3047776"/>
          <a:ext cx="9144000" cy="121890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632A0-6A7A-43B6-B0B7-A33FE8ABAF6D}">
      <dsp:nvSpPr>
        <dsp:cNvPr id="0" name=""/>
        <dsp:cNvSpPr/>
      </dsp:nvSpPr>
      <dsp:spPr>
        <a:xfrm>
          <a:off x="368717" y="3322029"/>
          <a:ext cx="670396" cy="6703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15D55-A149-4B15-8A88-5EB0C0C7E29D}">
      <dsp:nvSpPr>
        <dsp:cNvPr id="0" name=""/>
        <dsp:cNvSpPr/>
      </dsp:nvSpPr>
      <dsp:spPr>
        <a:xfrm>
          <a:off x="1523993" y="3047252"/>
          <a:ext cx="2670752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Reality in most organizations:</a:t>
          </a:r>
        </a:p>
      </dsp:txBody>
      <dsp:txXfrm>
        <a:off x="1523993" y="3047252"/>
        <a:ext cx="2670752" cy="1218902"/>
      </dsp:txXfrm>
    </dsp:sp>
    <dsp:sp modelId="{8478C0FF-E662-4AA1-8D56-9D7E6304FB0D}">
      <dsp:nvSpPr>
        <dsp:cNvPr id="0" name=""/>
        <dsp:cNvSpPr/>
      </dsp:nvSpPr>
      <dsp:spPr>
        <a:xfrm>
          <a:off x="5522632" y="3047776"/>
          <a:ext cx="3621367" cy="121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000" tIns="129000" rIns="129000" bIns="12900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 gap between the two is often in waiting, not working</a:t>
          </a:r>
        </a:p>
      </dsp:txBody>
      <dsp:txXfrm>
        <a:off x="5522632" y="3047776"/>
        <a:ext cx="3621367" cy="1218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6E29E-628F-40CF-AEF2-DC099DEFA816}">
      <dsp:nvSpPr>
        <dsp:cNvPr id="0" name=""/>
        <dsp:cNvSpPr/>
      </dsp:nvSpPr>
      <dsp:spPr>
        <a:xfrm>
          <a:off x="6331335" y="704796"/>
          <a:ext cx="1866988" cy="1867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49D7-F4C0-47C3-B6F3-B89F6C11EF09}">
      <dsp:nvSpPr>
        <dsp:cNvPr id="0" name=""/>
        <dsp:cNvSpPr/>
      </dsp:nvSpPr>
      <dsp:spPr>
        <a:xfrm>
          <a:off x="6393325" y="767052"/>
          <a:ext cx="1743009" cy="17428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Long waits and risky “big-bang” releases</a:t>
          </a:r>
        </a:p>
      </dsp:txBody>
      <dsp:txXfrm>
        <a:off x="6642500" y="1016073"/>
        <a:ext cx="1244659" cy="1244780"/>
      </dsp:txXfrm>
    </dsp:sp>
    <dsp:sp modelId="{E32D4D98-6A5F-4E3F-BEBF-AED9E61AC1CB}">
      <dsp:nvSpPr>
        <dsp:cNvPr id="0" name=""/>
        <dsp:cNvSpPr/>
      </dsp:nvSpPr>
      <dsp:spPr>
        <a:xfrm rot="2700000">
          <a:off x="4403997" y="707053"/>
          <a:ext cx="1862492" cy="18624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A550A-D049-47A2-BA31-9EF25FD48BC0}">
      <dsp:nvSpPr>
        <dsp:cNvPr id="0" name=""/>
        <dsp:cNvSpPr/>
      </dsp:nvSpPr>
      <dsp:spPr>
        <a:xfrm>
          <a:off x="4463738" y="767052"/>
          <a:ext cx="1743009" cy="17428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Queue growth</a:t>
          </a:r>
        </a:p>
      </dsp:txBody>
      <dsp:txXfrm>
        <a:off x="4712913" y="1016073"/>
        <a:ext cx="1244659" cy="1244780"/>
      </dsp:txXfrm>
    </dsp:sp>
    <dsp:sp modelId="{85F2EF5B-095D-439A-A395-E6079DA524BE}">
      <dsp:nvSpPr>
        <dsp:cNvPr id="0" name=""/>
        <dsp:cNvSpPr/>
      </dsp:nvSpPr>
      <dsp:spPr>
        <a:xfrm rot="2700000">
          <a:off x="2474410" y="707053"/>
          <a:ext cx="1862492" cy="1862492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3239C-576E-440E-9754-7D187795237D}">
      <dsp:nvSpPr>
        <dsp:cNvPr id="0" name=""/>
        <dsp:cNvSpPr/>
      </dsp:nvSpPr>
      <dsp:spPr>
        <a:xfrm>
          <a:off x="2534152" y="767052"/>
          <a:ext cx="1743009" cy="174282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High utilization at bottlenecks</a:t>
          </a:r>
        </a:p>
      </dsp:txBody>
      <dsp:txXfrm>
        <a:off x="2783327" y="1016073"/>
        <a:ext cx="1244659" cy="1244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1A8B-7D55-45DB-AFDA-102C91138B46}">
      <dsp:nvSpPr>
        <dsp:cNvPr id="0" name=""/>
        <dsp:cNvSpPr/>
      </dsp:nvSpPr>
      <dsp:spPr>
        <a:xfrm>
          <a:off x="0" y="20684"/>
          <a:ext cx="6400800" cy="17046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Target: </a:t>
          </a:r>
          <a:r>
            <a:rPr lang="en-US" sz="3100" kern="1200" dirty="0"/>
            <a:t>Commit to production in minutes with small, frequent changes</a:t>
          </a:r>
        </a:p>
      </dsp:txBody>
      <dsp:txXfrm>
        <a:off x="83216" y="103900"/>
        <a:ext cx="6234368" cy="1538258"/>
      </dsp:txXfrm>
    </dsp:sp>
    <dsp:sp modelId="{E8A476FE-969D-480B-A7E2-F238031A4587}">
      <dsp:nvSpPr>
        <dsp:cNvPr id="0" name=""/>
        <dsp:cNvSpPr/>
      </dsp:nvSpPr>
      <dsp:spPr>
        <a:xfrm>
          <a:off x="0" y="1814654"/>
          <a:ext cx="6400800" cy="17046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Enablers: </a:t>
          </a:r>
          <a:r>
            <a:rPr lang="en-US" sz="3100" kern="1200" dirty="0"/>
            <a:t>CI/CD, automated testing, trunk-based development, and infrastructure-as-code</a:t>
          </a:r>
        </a:p>
      </dsp:txBody>
      <dsp:txXfrm>
        <a:off x="83216" y="1897870"/>
        <a:ext cx="6234368" cy="1538258"/>
      </dsp:txXfrm>
    </dsp:sp>
    <dsp:sp modelId="{D733568F-1441-4828-ADE4-3EC5FBCD43F9}">
      <dsp:nvSpPr>
        <dsp:cNvPr id="0" name=""/>
        <dsp:cNvSpPr/>
      </dsp:nvSpPr>
      <dsp:spPr>
        <a:xfrm>
          <a:off x="0" y="3608625"/>
          <a:ext cx="6400800" cy="17046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Outcome: </a:t>
          </a:r>
          <a:r>
            <a:rPr lang="en-US" sz="3100" kern="1200" dirty="0"/>
            <a:t>lower change risk and fast feedback result in faster learning and recovery</a:t>
          </a:r>
        </a:p>
      </dsp:txBody>
      <dsp:txXfrm>
        <a:off x="83216" y="3691841"/>
        <a:ext cx="6234368" cy="153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37514-49C6-4818-BB86-0365EA08EAEA}">
      <dsp:nvSpPr>
        <dsp:cNvPr id="0" name=""/>
        <dsp:cNvSpPr/>
      </dsp:nvSpPr>
      <dsp:spPr>
        <a:xfrm>
          <a:off x="2927502" y="664666"/>
          <a:ext cx="511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6436" y="45719"/>
              </a:lnTo>
            </a:path>
            <a:path>
              <a:moveTo>
                <a:pt x="395157" y="45719"/>
              </a:moveTo>
              <a:lnTo>
                <a:pt x="511594" y="45720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3043939" y="547569"/>
        <a:ext cx="278721" cy="325634"/>
      </dsp:txXfrm>
    </dsp:sp>
    <dsp:sp modelId="{48C422AB-698E-4219-9809-FB1E064AD214}">
      <dsp:nvSpPr>
        <dsp:cNvPr id="0" name=""/>
        <dsp:cNvSpPr/>
      </dsp:nvSpPr>
      <dsp:spPr>
        <a:xfrm>
          <a:off x="571937" y="3176"/>
          <a:ext cx="2357365" cy="14144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513" tIns="121251" rIns="115513" bIns="1212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the value stream (current and future) to measure lead and processing times</a:t>
          </a:r>
        </a:p>
      </dsp:txBody>
      <dsp:txXfrm>
        <a:off x="571937" y="3176"/>
        <a:ext cx="2357365" cy="1414419"/>
      </dsp:txXfrm>
    </dsp:sp>
    <dsp:sp modelId="{95197EA9-98AD-40FA-805F-6FD741F62C36}">
      <dsp:nvSpPr>
        <dsp:cNvPr id="0" name=""/>
        <dsp:cNvSpPr/>
      </dsp:nvSpPr>
      <dsp:spPr>
        <a:xfrm>
          <a:off x="1750620" y="1415796"/>
          <a:ext cx="2899559" cy="511594"/>
        </a:xfrm>
        <a:custGeom>
          <a:avLst/>
          <a:gdLst/>
          <a:ahLst/>
          <a:cxnLst/>
          <a:rect l="0" t="0" r="0" b="0"/>
          <a:pathLst>
            <a:path>
              <a:moveTo>
                <a:pt x="2899559" y="0"/>
              </a:moveTo>
              <a:lnTo>
                <a:pt x="2899559" y="272897"/>
              </a:lnTo>
              <a:lnTo>
                <a:pt x="0" y="272897"/>
              </a:lnTo>
              <a:lnTo>
                <a:pt x="0" y="511594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3101304" y="1508776"/>
        <a:ext cx="198190" cy="325634"/>
      </dsp:txXfrm>
    </dsp:sp>
    <dsp:sp modelId="{F6805250-F02A-47F1-9790-237BE78CB56A}">
      <dsp:nvSpPr>
        <dsp:cNvPr id="0" name=""/>
        <dsp:cNvSpPr/>
      </dsp:nvSpPr>
      <dsp:spPr>
        <a:xfrm>
          <a:off x="3471497" y="3176"/>
          <a:ext cx="2357365" cy="14144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513" tIns="121251" rIns="115513" bIns="1212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waste: reduce batch size, limit work-in-process (WIP), and remove handoffs/approvals that don’t add value</a:t>
          </a:r>
        </a:p>
      </dsp:txBody>
      <dsp:txXfrm>
        <a:off x="3471497" y="3176"/>
        <a:ext cx="2357365" cy="1414419"/>
      </dsp:txXfrm>
    </dsp:sp>
    <dsp:sp modelId="{BD72B982-FECC-42D8-9CEB-4D17E4110025}">
      <dsp:nvSpPr>
        <dsp:cNvPr id="0" name=""/>
        <dsp:cNvSpPr/>
      </dsp:nvSpPr>
      <dsp:spPr>
        <a:xfrm>
          <a:off x="2927502" y="2621280"/>
          <a:ext cx="511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7690" y="45719"/>
              </a:lnTo>
            </a:path>
            <a:path>
              <a:moveTo>
                <a:pt x="343903" y="45719"/>
              </a:moveTo>
              <a:lnTo>
                <a:pt x="511594" y="45720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095193" y="2504182"/>
        <a:ext cx="176213" cy="325634"/>
      </dsp:txXfrm>
    </dsp:sp>
    <dsp:sp modelId="{A162CE8C-DEEA-474A-8734-94D2FFBF7196}">
      <dsp:nvSpPr>
        <dsp:cNvPr id="0" name=""/>
        <dsp:cNvSpPr/>
      </dsp:nvSpPr>
      <dsp:spPr>
        <a:xfrm>
          <a:off x="571937" y="1959790"/>
          <a:ext cx="2357365" cy="14144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513" tIns="121251" rIns="115513" bIns="1212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 build, test, deploy, and environment setups</a:t>
          </a:r>
        </a:p>
      </dsp:txBody>
      <dsp:txXfrm>
        <a:off x="571937" y="1959790"/>
        <a:ext cx="2357365" cy="1414419"/>
      </dsp:txXfrm>
    </dsp:sp>
    <dsp:sp modelId="{7B77C5DC-69A1-4DCA-AF70-F569A3DE3195}">
      <dsp:nvSpPr>
        <dsp:cNvPr id="0" name=""/>
        <dsp:cNvSpPr/>
      </dsp:nvSpPr>
      <dsp:spPr>
        <a:xfrm>
          <a:off x="1750620" y="3372409"/>
          <a:ext cx="2899559" cy="511594"/>
        </a:xfrm>
        <a:custGeom>
          <a:avLst/>
          <a:gdLst/>
          <a:ahLst/>
          <a:cxnLst/>
          <a:rect l="0" t="0" r="0" b="0"/>
          <a:pathLst>
            <a:path>
              <a:moveTo>
                <a:pt x="2899559" y="0"/>
              </a:moveTo>
              <a:lnTo>
                <a:pt x="2899559" y="272897"/>
              </a:lnTo>
              <a:lnTo>
                <a:pt x="0" y="272897"/>
              </a:lnTo>
              <a:lnTo>
                <a:pt x="0" y="511594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3101304" y="3465389"/>
        <a:ext cx="198190" cy="325634"/>
      </dsp:txXfrm>
    </dsp:sp>
    <dsp:sp modelId="{CD0C8332-4083-47F8-AA79-68FA9F1ED7D4}">
      <dsp:nvSpPr>
        <dsp:cNvPr id="0" name=""/>
        <dsp:cNvSpPr/>
      </dsp:nvSpPr>
      <dsp:spPr>
        <a:xfrm>
          <a:off x="3471497" y="1959790"/>
          <a:ext cx="2357365" cy="14144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513" tIns="121251" rIns="115513" bIns="1212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Shift left: integrate testing and security early</a:t>
          </a:r>
        </a:p>
      </dsp:txBody>
      <dsp:txXfrm>
        <a:off x="3471497" y="1959790"/>
        <a:ext cx="2357365" cy="1414419"/>
      </dsp:txXfrm>
    </dsp:sp>
    <dsp:sp modelId="{5176BAA8-F1D8-4DFD-BF86-BAEA2781A936}">
      <dsp:nvSpPr>
        <dsp:cNvPr id="0" name=""/>
        <dsp:cNvSpPr/>
      </dsp:nvSpPr>
      <dsp:spPr>
        <a:xfrm>
          <a:off x="571937" y="3916403"/>
          <a:ext cx="2357365" cy="14144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513" tIns="121251" rIns="115513" bIns="12125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 as cross-functional product teams owning code through operations</a:t>
          </a:r>
        </a:p>
      </dsp:txBody>
      <dsp:txXfrm>
        <a:off x="571937" y="3916403"/>
        <a:ext cx="2357365" cy="14144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D85B0-A7AC-4D37-A57B-6AC7DA77E9AB}">
      <dsp:nvSpPr>
        <dsp:cNvPr id="0" name=""/>
        <dsp:cNvSpPr/>
      </dsp:nvSpPr>
      <dsp:spPr>
        <a:xfrm>
          <a:off x="3126" y="371352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Deployment Frequency</a:t>
          </a:r>
        </a:p>
      </dsp:txBody>
      <dsp:txXfrm>
        <a:off x="3126" y="371352"/>
        <a:ext cx="2480184" cy="1488110"/>
      </dsp:txXfrm>
    </dsp:sp>
    <dsp:sp modelId="{B311F3B5-9592-4DB3-9D43-96D99A3CF131}">
      <dsp:nvSpPr>
        <dsp:cNvPr id="0" name=""/>
        <dsp:cNvSpPr/>
      </dsp:nvSpPr>
      <dsp:spPr>
        <a:xfrm>
          <a:off x="2731329" y="371352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Lead Time for Changes</a:t>
          </a:r>
        </a:p>
      </dsp:txBody>
      <dsp:txXfrm>
        <a:off x="2731329" y="371352"/>
        <a:ext cx="2480184" cy="1488110"/>
      </dsp:txXfrm>
    </dsp:sp>
    <dsp:sp modelId="{FCD8CC23-3292-4153-B8E7-C3C77CFB9AC5}">
      <dsp:nvSpPr>
        <dsp:cNvPr id="0" name=""/>
        <dsp:cNvSpPr/>
      </dsp:nvSpPr>
      <dsp:spPr>
        <a:xfrm>
          <a:off x="5459533" y="371352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Change Failure Rate</a:t>
          </a:r>
        </a:p>
      </dsp:txBody>
      <dsp:txXfrm>
        <a:off x="5459533" y="371352"/>
        <a:ext cx="2480184" cy="1488110"/>
      </dsp:txXfrm>
    </dsp:sp>
    <dsp:sp modelId="{A1EA546C-7F4D-475E-BAF0-432200204C96}">
      <dsp:nvSpPr>
        <dsp:cNvPr id="0" name=""/>
        <dsp:cNvSpPr/>
      </dsp:nvSpPr>
      <dsp:spPr>
        <a:xfrm>
          <a:off x="8187736" y="371352"/>
          <a:ext cx="2480184" cy="1488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Time to Restore</a:t>
          </a:r>
        </a:p>
      </dsp:txBody>
      <dsp:txXfrm>
        <a:off x="8187736" y="371352"/>
        <a:ext cx="2480184" cy="1488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F2C3D-6424-4ACA-A401-23092F1906D5}">
      <dsp:nvSpPr>
        <dsp:cNvPr id="0" name=""/>
        <dsp:cNvSpPr/>
      </dsp:nvSpPr>
      <dsp:spPr>
        <a:xfrm>
          <a:off x="1387448" y="343948"/>
          <a:ext cx="1004096" cy="1004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B56F4-C2DE-443B-A72E-5436C62DF9B8}">
      <dsp:nvSpPr>
        <dsp:cNvPr id="0" name=""/>
        <dsp:cNvSpPr/>
      </dsp:nvSpPr>
      <dsp:spPr>
        <a:xfrm>
          <a:off x="773834" y="1668084"/>
          <a:ext cx="22313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Define the value and boundary (from request to customer-visible outcome)</a:t>
          </a:r>
        </a:p>
      </dsp:txBody>
      <dsp:txXfrm>
        <a:off x="773834" y="1668084"/>
        <a:ext cx="2231325" cy="720000"/>
      </dsp:txXfrm>
    </dsp:sp>
    <dsp:sp modelId="{776B912A-687C-4947-9747-048217B78DBE}">
      <dsp:nvSpPr>
        <dsp:cNvPr id="0" name=""/>
        <dsp:cNvSpPr/>
      </dsp:nvSpPr>
      <dsp:spPr>
        <a:xfrm>
          <a:off x="4009255" y="343948"/>
          <a:ext cx="1004096" cy="1004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45382-B89F-4903-9107-012D6C9C04FE}">
      <dsp:nvSpPr>
        <dsp:cNvPr id="0" name=""/>
        <dsp:cNvSpPr/>
      </dsp:nvSpPr>
      <dsp:spPr>
        <a:xfrm>
          <a:off x="3395640" y="1668084"/>
          <a:ext cx="22313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Capture actual times per step: processing, wait/queue, rework, failure loops</a:t>
          </a:r>
        </a:p>
      </dsp:txBody>
      <dsp:txXfrm>
        <a:off x="3395640" y="1668084"/>
        <a:ext cx="2231325" cy="720000"/>
      </dsp:txXfrm>
    </dsp:sp>
    <dsp:sp modelId="{6A999A88-C8D0-48C0-8FB4-F9B4ADB18162}">
      <dsp:nvSpPr>
        <dsp:cNvPr id="0" name=""/>
        <dsp:cNvSpPr/>
      </dsp:nvSpPr>
      <dsp:spPr>
        <a:xfrm>
          <a:off x="1387448" y="2945915"/>
          <a:ext cx="1004096" cy="1004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BA07E-3D6C-4E9D-9B74-76BD437CBB23}">
      <dsp:nvSpPr>
        <dsp:cNvPr id="0" name=""/>
        <dsp:cNvSpPr/>
      </dsp:nvSpPr>
      <dsp:spPr>
        <a:xfrm>
          <a:off x="773834" y="4270051"/>
          <a:ext cx="22313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the constraint; design a future state that removes it first</a:t>
          </a:r>
        </a:p>
      </dsp:txBody>
      <dsp:txXfrm>
        <a:off x="773834" y="4270051"/>
        <a:ext cx="2231325" cy="720000"/>
      </dsp:txXfrm>
    </dsp:sp>
    <dsp:sp modelId="{EAD778C6-49D8-4A58-B81C-DDCA224091AB}">
      <dsp:nvSpPr>
        <dsp:cNvPr id="0" name=""/>
        <dsp:cNvSpPr/>
      </dsp:nvSpPr>
      <dsp:spPr>
        <a:xfrm>
          <a:off x="4009255" y="2945915"/>
          <a:ext cx="1004096" cy="1004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89F70-2E52-42E2-9B31-41C8F17A86D3}">
      <dsp:nvSpPr>
        <dsp:cNvPr id="0" name=""/>
        <dsp:cNvSpPr/>
      </dsp:nvSpPr>
      <dsp:spPr>
        <a:xfrm>
          <a:off x="3395640" y="4270051"/>
          <a:ext cx="22313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Convert findings to a small, time-boxed experiment (e.g., “automate smoke tests”)</a:t>
          </a:r>
        </a:p>
      </dsp:txBody>
      <dsp:txXfrm>
        <a:off x="3395640" y="4270051"/>
        <a:ext cx="22313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Kypton Lantz		• 	CSD 380 DevOps 	• 	August 15, 2025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3F76-32E4-0838-5072-BB29631D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968" y="609600"/>
            <a:ext cx="9144000" cy="685800"/>
          </a:xfrm>
        </p:spPr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C3AA-0C4B-7882-D118-8C17785B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478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Kim, G., Humble, J., Debois, P., Willis, J., &amp; Forsgren, N. (2021). </a:t>
            </a:r>
            <a:r>
              <a:rPr lang="en-US" i="1" dirty="0"/>
              <a:t>The DevOps handbook</a:t>
            </a:r>
            <a:r>
              <a:rPr lang="en-US" dirty="0"/>
              <a:t> (2nd ed.)</a:t>
            </a:r>
          </a:p>
          <a:p>
            <a:r>
              <a:rPr lang="en-US" dirty="0"/>
              <a:t>ASQ. (n.d.). </a:t>
            </a:r>
            <a:r>
              <a:rPr lang="en-US" i="1" dirty="0"/>
              <a:t>Value stream mapping (VSM)</a:t>
            </a:r>
            <a:r>
              <a:rPr lang="en-US" dirty="0"/>
              <a:t>. https://asq.org/quality-resources/lean/value-stream-mapping</a:t>
            </a:r>
          </a:p>
          <a:p>
            <a:r>
              <a:rPr lang="en-US" dirty="0"/>
              <a:t>DORA. (2025). </a:t>
            </a:r>
            <a:r>
              <a:rPr lang="en-US" i="1" dirty="0"/>
              <a:t>DORA’s software delivery metrics: The four keys</a:t>
            </a:r>
            <a:r>
              <a:rPr lang="en-US" dirty="0"/>
              <a:t>. https://dora.dev/guides/dora-metrics-four-keys/</a:t>
            </a:r>
          </a:p>
          <a:p>
            <a:r>
              <a:rPr lang="en-US" dirty="0"/>
              <a:t>DORA. (2024). </a:t>
            </a:r>
            <a:r>
              <a:rPr lang="en-US" i="1" dirty="0"/>
              <a:t>Value stream mapping for software delivery</a:t>
            </a:r>
            <a:r>
              <a:rPr lang="en-US" dirty="0"/>
              <a:t>. https://dora.dev/guides/value-stream-management/</a:t>
            </a:r>
          </a:p>
          <a:p>
            <a:r>
              <a:rPr lang="en-US" dirty="0"/>
              <a:t>Google Cloud. (2020). </a:t>
            </a:r>
            <a:r>
              <a:rPr lang="en-US" i="1" dirty="0"/>
              <a:t>Using the Four Keys to measure your DevOps performance</a:t>
            </a:r>
            <a:r>
              <a:rPr lang="en-US" dirty="0"/>
              <a:t>. https://cloud.google.com/blog/products/devops-sre/using-the-four-keys-to-measure-your-devops-performance</a:t>
            </a:r>
          </a:p>
          <a:p>
            <a:r>
              <a:rPr lang="en-US" dirty="0"/>
              <a:t>IT Revolution. (2021). </a:t>
            </a:r>
            <a:r>
              <a:rPr lang="en-US" i="1" dirty="0"/>
              <a:t>Understanding the work in our value stream and improving flow</a:t>
            </a:r>
            <a:r>
              <a:rPr lang="en-US" dirty="0"/>
              <a:t>. https://itrevolution.com/articles/improve-flow-devops-value-stream/</a:t>
            </a:r>
          </a:p>
          <a:p>
            <a:r>
              <a:rPr lang="en-US" dirty="0"/>
              <a:t>IT Revolution. (2023). </a:t>
            </a:r>
            <a:r>
              <a:rPr lang="en-US" i="1" dirty="0"/>
              <a:t>Value stream mapping: Unveiling the path to efficiency and performance</a:t>
            </a:r>
            <a:r>
              <a:rPr lang="en-US" dirty="0"/>
              <a:t>. https://itrevolution.com/articles/value-stream-mapping/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4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  <a:endParaRPr dirty="0"/>
          </a:p>
        </p:txBody>
      </p:sp>
      <p:pic>
        <p:nvPicPr>
          <p:cNvPr id="6" name="Picture Placeholder 5" descr="Abstract background of green mesh and nodes">
            <a:extLst>
              <a:ext uri="{FF2B5EF4-FFF2-40B4-BE49-F238E27FC236}">
                <a16:creationId xmlns:a16="http://schemas.microsoft.com/office/drawing/2014/main" id="{A327F3CD-0BC0-823A-56A7-74E9EFCA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0412" y="1292733"/>
            <a:ext cx="6400800" cy="4272534"/>
          </a:xfrm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Researched and created by: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Kypton Lantz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Technology Value Stream?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End-to-end flow that transforms a business idea into a technology-enabled product or service</a:t>
            </a:r>
          </a:p>
          <a:p>
            <a:pPr>
              <a:lnSpc>
                <a:spcPct val="150000"/>
              </a:lnSpc>
            </a:pPr>
            <a:r>
              <a:rPr lang="en-US" dirty="0"/>
              <a:t>Value Stream Mapping (VSM) identifies waste, delays, and bottlenecks to improve flow (IT Revolution, 2024)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Optimized with Lean, DevOps, and continuous delivery to accelerate value delivery.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EABA8E1-F51F-E01C-5898-7406CA673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212768"/>
              </p:ext>
            </p:extLst>
          </p:nvPr>
        </p:nvGraphicFramePr>
        <p:xfrm>
          <a:off x="758952" y="4727764"/>
          <a:ext cx="10671048" cy="167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Lead Time	   Vs.     Processing Time</a:t>
            </a:r>
            <a:endParaRPr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F98AFA0-B25A-AB62-2898-1594C6B1F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37047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Common Scenario: </a:t>
            </a:r>
            <a:br>
              <a:rPr lang="en-US" dirty="0"/>
            </a:br>
            <a:r>
              <a:rPr lang="en-US" dirty="0"/>
              <a:t>Months-long Deployment Lead Times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8799"/>
            <a:ext cx="9220200" cy="259080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Organizations often deploy infrequently due to manual approvals, siloed teams, and overburdened specialists</a:t>
            </a:r>
          </a:p>
          <a:p>
            <a:pPr>
              <a:lnSpc>
                <a:spcPct val="150000"/>
              </a:lnSpc>
            </a:pPr>
            <a:r>
              <a:rPr lang="en-US" dirty="0"/>
              <a:t>VSM reveals 80-90% of total lead time can be idle time</a:t>
            </a:r>
          </a:p>
          <a:p>
            <a:pPr>
              <a:lnSpc>
                <a:spcPct val="150000"/>
              </a:lnSpc>
            </a:pPr>
            <a:r>
              <a:rPr lang="en-US" dirty="0"/>
              <a:t>Long cycles delay feedback, increase integration risk, and slow market responsiveness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A9A9AE3-A4AF-667A-08E4-2AAE5659AD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4275008"/>
              </p:ext>
            </p:extLst>
          </p:nvPr>
        </p:nvGraphicFramePr>
        <p:xfrm>
          <a:off x="723900" y="3581400"/>
          <a:ext cx="10287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762000"/>
            <a:ext cx="3122613" cy="5334000"/>
          </a:xfrm>
        </p:spPr>
        <p:txBody>
          <a:bodyPr anchor="ctr" anchorCtr="0">
            <a:normAutofit/>
          </a:bodyPr>
          <a:lstStyle/>
          <a:p>
            <a:pPr algn="r"/>
            <a:r>
              <a:rPr lang="en-US" sz="3100" u="sng" dirty="0"/>
              <a:t>DevOps Ideal:</a:t>
            </a:r>
            <a:br>
              <a:rPr lang="en-US" sz="3100" u="sng" dirty="0"/>
            </a:br>
            <a:r>
              <a:rPr lang="en-US" sz="3100" dirty="0"/>
              <a:t>Deployment Lead</a:t>
            </a:r>
            <a:br>
              <a:rPr lang="en-US" sz="3100" dirty="0"/>
            </a:br>
            <a:r>
              <a:rPr lang="en-US" sz="3100" dirty="0"/>
              <a:t> Times </a:t>
            </a:r>
            <a:br>
              <a:rPr lang="en-US" sz="3100" dirty="0"/>
            </a:br>
            <a:r>
              <a:rPr lang="en-US" sz="3100" dirty="0"/>
              <a:t>of Minutes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28BCF0B-BEDB-4112-A3CE-608EC8840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352773"/>
              </p:ext>
            </p:extLst>
          </p:nvPr>
        </p:nvGraphicFramePr>
        <p:xfrm>
          <a:off x="760412" y="7620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3429000" cy="5638800"/>
          </a:xfrm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spc="300" dirty="0"/>
              <a:t>How to </a:t>
            </a:r>
            <a:br>
              <a:rPr lang="en-US" sz="2400" spc="300" dirty="0"/>
            </a:br>
            <a:r>
              <a:rPr lang="en-US" sz="2400" spc="300" dirty="0"/>
              <a:t>Compress</a:t>
            </a:r>
            <a:br>
              <a:rPr lang="en-US" sz="2400" spc="300" dirty="0"/>
            </a:br>
            <a:r>
              <a:rPr lang="en-US" sz="2400" spc="300" dirty="0"/>
              <a:t>Lead Time</a:t>
            </a:r>
            <a:br>
              <a:rPr lang="en-US" sz="2400" spc="300" dirty="0"/>
            </a:br>
            <a:r>
              <a:rPr lang="en-US" sz="2400" spc="300" dirty="0"/>
              <a:t>(practical moves)</a:t>
            </a:r>
            <a:endParaRPr lang="en-US" sz="24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981AF82-29DC-1444-9F97-AD5C44FFF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981202"/>
              </p:ext>
            </p:extLst>
          </p:nvPr>
        </p:nvGraphicFramePr>
        <p:xfrm>
          <a:off x="4495800" y="9144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B4B-F82B-C419-5A51-766344A2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Progress with DORA (Four Keys)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AB50-5861-BAD3-AE71-F3F126B9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0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Elite performers: on-demand deploys, lead time under a day (minutes is the bar)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automated measurement via Four Keys pipelines and platform analytics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15E12-3B77-2721-17DE-DBAFBCA68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108497"/>
              </p:ext>
            </p:extLst>
          </p:nvPr>
        </p:nvGraphicFramePr>
        <p:xfrm>
          <a:off x="760476" y="4108863"/>
          <a:ext cx="10671048" cy="223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0" y="2286000"/>
            <a:ext cx="3122613" cy="1828800"/>
          </a:xfrm>
        </p:spPr>
        <p:txBody>
          <a:bodyPr anchor="b">
            <a:normAutofit/>
          </a:bodyPr>
          <a:lstStyle/>
          <a:p>
            <a:r>
              <a:rPr lang="en-US" sz="3100" u="sng" dirty="0"/>
              <a:t>How to:</a:t>
            </a:r>
            <a:br>
              <a:rPr lang="en-US" sz="3100" dirty="0"/>
            </a:br>
            <a:r>
              <a:rPr lang="en-US" sz="3100" dirty="0"/>
              <a:t>Setup a </a:t>
            </a:r>
            <a:br>
              <a:rPr lang="en-US" sz="3100" dirty="0"/>
            </a:br>
            <a:r>
              <a:rPr lang="en-US" sz="3100" dirty="0"/>
              <a:t>VSM </a:t>
            </a:r>
            <a:br>
              <a:rPr lang="en-US" sz="3100" dirty="0"/>
            </a:br>
            <a:r>
              <a:rPr lang="en-US" sz="3100" dirty="0"/>
              <a:t>Workshop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837A9E0-3838-6033-84E2-A9B9431DC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21661"/>
              </p:ext>
            </p:extLst>
          </p:nvPr>
        </p:nvGraphicFramePr>
        <p:xfrm>
          <a:off x="760412" y="7620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F20F-F2F7-1959-34B7-0D54F63E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098" y="614220"/>
            <a:ext cx="8305801" cy="609600"/>
          </a:xfrm>
        </p:spPr>
        <p:txBody>
          <a:bodyPr/>
          <a:lstStyle/>
          <a:p>
            <a:r>
              <a:rPr lang="en-US" dirty="0"/>
              <a:t>Simple Technology Value Stream Map</a:t>
            </a:r>
          </a:p>
        </p:txBody>
      </p:sp>
      <p:pic>
        <p:nvPicPr>
          <p:cNvPr id="3" name="Content Placeholder 7" descr="A diagram of software testing process&#10;&#10;AI-generated content may be incorrect.">
            <a:extLst>
              <a:ext uri="{FF2B5EF4-FFF2-40B4-BE49-F238E27FC236}">
                <a16:creationId xmlns:a16="http://schemas.microsoft.com/office/drawing/2014/main" id="{B15CF026-AFD0-19B9-F6E3-B327CF86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3" y="1371600"/>
            <a:ext cx="9940033" cy="5269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DE868-8E72-DBAD-A98B-FBB86AB36B2C}"/>
              </a:ext>
            </a:extLst>
          </p:cNvPr>
          <p:cNvSpPr txBox="1"/>
          <p:nvPr/>
        </p:nvSpPr>
        <p:spPr>
          <a:xfrm>
            <a:off x="647700" y="6419880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i="1" dirty="0"/>
              <a:t>DORA’s software delivery metrics: The four keys</a:t>
            </a:r>
            <a:r>
              <a:rPr lang="en-US" dirty="0"/>
              <a:t>. https://dora.dev/guides/dora-metrics-four-keys/</a:t>
            </a:r>
          </a:p>
        </p:txBody>
      </p:sp>
    </p:spTree>
    <p:extLst>
      <p:ext uri="{BB962C8B-B14F-4D97-AF65-F5344CB8AC3E}">
        <p14:creationId xmlns:p14="http://schemas.microsoft.com/office/powerpoint/2010/main" val="21066222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48</TotalTime>
  <Words>668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The Technology Value Stream</vt:lpstr>
      <vt:lpstr>What is the Technology Value Stream?</vt:lpstr>
      <vt:lpstr>Lead Time    Vs.     Processing Time</vt:lpstr>
      <vt:lpstr>Common Scenario:  Months-long Deployment Lead Times</vt:lpstr>
      <vt:lpstr>DevOps Ideal: Deployment Lead  Times  of Minutes</vt:lpstr>
      <vt:lpstr>How to  Compress Lead Time (practical moves)</vt:lpstr>
      <vt:lpstr>Measuring Progress with DORA (Four Keys)</vt:lpstr>
      <vt:lpstr>How to: Setup a  VSM  Workshop</vt:lpstr>
      <vt:lpstr>Simple Technology Value Stream Map</vt:lpstr>
      <vt:lpstr>Sources: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Kypton Lantz</dc:creator>
  <cp:lastModifiedBy>Kypton Lantz</cp:lastModifiedBy>
  <cp:revision>1</cp:revision>
  <dcterms:created xsi:type="dcterms:W3CDTF">2025-08-15T19:11:21Z</dcterms:created>
  <dcterms:modified xsi:type="dcterms:W3CDTF">2025-08-15T19:59:22Z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