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2"/>
  </p:notesMasterIdLst>
  <p:sldIdLst>
    <p:sldId id="256" r:id="rId3"/>
    <p:sldId id="262" r:id="rId4"/>
    <p:sldId id="263" r:id="rId5"/>
    <p:sldId id="259" r:id="rId6"/>
    <p:sldId id="264" r:id="rId7"/>
    <p:sldId id="266" r:id="rId8"/>
    <p:sldId id="267" r:id="rId9"/>
    <p:sldId id="265" r:id="rId10"/>
    <p:sldId id="261" r:id="rId11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4634"/>
  </p:normalViewPr>
  <p:slideViewPr>
    <p:cSldViewPr snapToGrid="0">
      <p:cViewPr varScale="1">
        <p:scale>
          <a:sx n="56" d="100"/>
          <a:sy n="56" d="100"/>
        </p:scale>
        <p:origin x="184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9" name="Google Shape;309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6" name="Google Shape;296;p1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4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4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00" cy="4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 rtl="0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 rtl="0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 rtl="0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00" cy="4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 rtl="0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 rtl="0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 rtl="0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800" cy="2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8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 rot="5400000">
            <a:off x="2031162" y="1021500"/>
            <a:ext cx="4278300" cy="6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0900" cy="3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8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800" cy="3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8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800" cy="42393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8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00" cy="14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900" cy="60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00" cy="28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34" name="Google Shape;34;p3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3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"/>
          <p:cNvSpPr txBox="1"/>
          <p:nvPr/>
        </p:nvSpPr>
        <p:spPr>
          <a:xfrm>
            <a:off x="533217" y="1743075"/>
            <a:ext cx="9255360" cy="57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MEDI</a:t>
            </a:r>
            <a:r>
              <a:rPr lang="en-US" sz="3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TRACK</a:t>
            </a:r>
            <a:endParaRPr lang="en-US"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514350" marR="0" lvl="0" indent="-5143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lain" startAt="2310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6049 Kalash Pandey </a:t>
            </a:r>
          </a:p>
          <a:p>
            <a: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2310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6077 Samhita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Vadlamudi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</a:p>
          <a:p>
            <a: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23106022 Bhoomi Yadav </a:t>
            </a:r>
          </a:p>
          <a:p>
            <a: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23106011 Disha Yadav </a:t>
            </a:r>
          </a:p>
          <a:p>
            <a: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Guide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Mr. Mahesh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Pawaskar</a:t>
            </a:r>
            <a:endParaRPr lang="en-US" sz="2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Academic year 2024-25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2" name="Google Shape;302;p1"/>
          <p:cNvCxnSpPr/>
          <p:nvPr/>
        </p:nvCxnSpPr>
        <p:spPr>
          <a:xfrm>
            <a:off x="0" y="1743075"/>
            <a:ext cx="10080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34510"/>
              </a:srgbClr>
            </a:outerShdw>
          </a:effectLst>
        </p:spPr>
      </p:cxnSp>
      <p:pic>
        <p:nvPicPr>
          <p:cNvPr id="303" name="Google Shape;3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179387"/>
            <a:ext cx="7705724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27A3-F572-4257-B75F-B9CBF184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8" y="501797"/>
            <a:ext cx="6997800" cy="1455600"/>
          </a:xfrm>
        </p:spPr>
        <p:txBody>
          <a:bodyPr/>
          <a:lstStyle/>
          <a:p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941A7-D6FB-429E-BF24-E7269386C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916" y="1229597"/>
            <a:ext cx="8593786" cy="494873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 web-based platform designed for managing personal health records in one secure place.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Enables users to: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Store and organize medical history, prescriptions, and test results.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Schedule and manage doctor appointments with reminders.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Export and share records easily when needed.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Combines user-friendly features with secure data storage to empower individuals to take control of their health effortlessly.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03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1BBF-B534-4F26-AF42-E1B70C48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00" y="521611"/>
            <a:ext cx="6997800" cy="1455600"/>
          </a:xfrm>
        </p:spPr>
        <p:txBody>
          <a:bodyPr/>
          <a:lstStyle/>
          <a:p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statement </a:t>
            </a:r>
            <a:endParaRPr lang="en-IN" sz="36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96356D6-A2CD-8143-93A9-9B99A5CE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946" y="1249411"/>
            <a:ext cx="8593786" cy="494873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Many individuals struggle to keep track of their health data.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Difficulty in managing health records and medical appointments.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Challenges in tracking medications and symptoms.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Lack of a platform for effective health management for patients and caregivers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137160" indent="0">
              <a:buNone/>
            </a:pP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06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Overview of 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DBB965-DD67-30DC-DE4A-8C0044DB3A2F}"/>
              </a:ext>
            </a:extLst>
          </p:cNvPr>
          <p:cNvSpPr/>
          <p:nvPr/>
        </p:nvSpPr>
        <p:spPr>
          <a:xfrm>
            <a:off x="4082141" y="1425869"/>
            <a:ext cx="1483565" cy="479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9BD31A-F753-8932-1A64-0F0F2C4E9DE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823924" y="1905547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CF8106F-C6F3-8BCC-531D-FA8CC10B005C}"/>
              </a:ext>
            </a:extLst>
          </p:cNvPr>
          <p:cNvSpPr/>
          <p:nvPr/>
        </p:nvSpPr>
        <p:spPr>
          <a:xfrm>
            <a:off x="4163785" y="2265990"/>
            <a:ext cx="1320280" cy="461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Sign-In</a:t>
            </a:r>
            <a:endParaRPr lang="en-IN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F85FC1-1DF7-109D-1F70-23E73DDA45FA}"/>
              </a:ext>
            </a:extLst>
          </p:cNvPr>
          <p:cNvCxnSpPr>
            <a:cxnSpLocks/>
          </p:cNvCxnSpPr>
          <p:nvPr/>
        </p:nvCxnSpPr>
        <p:spPr>
          <a:xfrm>
            <a:off x="4823925" y="2727006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C2BC90-0D3C-9A74-4362-F1FEFDEF1A73}"/>
              </a:ext>
            </a:extLst>
          </p:cNvPr>
          <p:cNvCxnSpPr>
            <a:cxnSpLocks/>
          </p:cNvCxnSpPr>
          <p:nvPr/>
        </p:nvCxnSpPr>
        <p:spPr>
          <a:xfrm>
            <a:off x="1162565" y="3053578"/>
            <a:ext cx="73227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549F7D-D880-2A33-E95E-621B2FB522A4}"/>
              </a:ext>
            </a:extLst>
          </p:cNvPr>
          <p:cNvCxnSpPr>
            <a:cxnSpLocks/>
          </p:cNvCxnSpPr>
          <p:nvPr/>
        </p:nvCxnSpPr>
        <p:spPr>
          <a:xfrm>
            <a:off x="1162565" y="3053578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3B31C0-73AF-48B9-1EBD-DD9861680FE4}"/>
              </a:ext>
            </a:extLst>
          </p:cNvPr>
          <p:cNvCxnSpPr>
            <a:cxnSpLocks/>
          </p:cNvCxnSpPr>
          <p:nvPr/>
        </p:nvCxnSpPr>
        <p:spPr>
          <a:xfrm>
            <a:off x="3447350" y="3053578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6BA316-46B2-A1E7-79D0-C39C271670CD}"/>
              </a:ext>
            </a:extLst>
          </p:cNvPr>
          <p:cNvCxnSpPr>
            <a:cxnSpLocks/>
          </p:cNvCxnSpPr>
          <p:nvPr/>
        </p:nvCxnSpPr>
        <p:spPr>
          <a:xfrm>
            <a:off x="5923694" y="3053578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DAD374-739E-6050-915A-440E16F26C3A}"/>
              </a:ext>
            </a:extLst>
          </p:cNvPr>
          <p:cNvCxnSpPr>
            <a:cxnSpLocks/>
          </p:cNvCxnSpPr>
          <p:nvPr/>
        </p:nvCxnSpPr>
        <p:spPr>
          <a:xfrm>
            <a:off x="8485284" y="3053578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CCBF4F4-A4F1-25A0-C398-DD6EBFE9A1A8}"/>
              </a:ext>
            </a:extLst>
          </p:cNvPr>
          <p:cNvSpPr/>
          <p:nvPr/>
        </p:nvSpPr>
        <p:spPr>
          <a:xfrm>
            <a:off x="502424" y="3380150"/>
            <a:ext cx="1447672" cy="566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600" dirty="0"/>
              <a:t>Medical</a:t>
            </a:r>
            <a:r>
              <a:rPr lang="en-US" sz="1800" dirty="0"/>
              <a:t> </a:t>
            </a:r>
            <a:r>
              <a:rPr lang="en-US" sz="1600" dirty="0"/>
              <a:t>History</a:t>
            </a:r>
            <a:endParaRPr lang="en-IN" sz="1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40ABEB-B8DD-3FA2-8158-1D2D34A1330B}"/>
              </a:ext>
            </a:extLst>
          </p:cNvPr>
          <p:cNvSpPr/>
          <p:nvPr/>
        </p:nvSpPr>
        <p:spPr>
          <a:xfrm>
            <a:off x="2761862" y="3380150"/>
            <a:ext cx="1447669" cy="551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Prescription</a:t>
            </a:r>
            <a:endParaRPr lang="en-IN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BA4E8F-5E2D-4BE9-2550-54108EA9C846}"/>
              </a:ext>
            </a:extLst>
          </p:cNvPr>
          <p:cNvSpPr/>
          <p:nvPr/>
        </p:nvSpPr>
        <p:spPr>
          <a:xfrm>
            <a:off x="5263553" y="3380150"/>
            <a:ext cx="1406485" cy="544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Appointment</a:t>
            </a:r>
            <a:endParaRPr lang="en-IN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A976BA-F061-A07F-12B2-8825675206B9}"/>
              </a:ext>
            </a:extLst>
          </p:cNvPr>
          <p:cNvSpPr/>
          <p:nvPr/>
        </p:nvSpPr>
        <p:spPr>
          <a:xfrm>
            <a:off x="7788362" y="3385917"/>
            <a:ext cx="1406481" cy="530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Results</a:t>
            </a:r>
            <a:endParaRPr lang="en-IN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68C5EB-4533-113A-0A4E-755D31E0DF4B}"/>
              </a:ext>
            </a:extLst>
          </p:cNvPr>
          <p:cNvCxnSpPr>
            <a:cxnSpLocks/>
          </p:cNvCxnSpPr>
          <p:nvPr/>
        </p:nvCxnSpPr>
        <p:spPr>
          <a:xfrm>
            <a:off x="1198262" y="3968750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62ED4D-90C0-411C-D01D-F352509CE22E}"/>
              </a:ext>
            </a:extLst>
          </p:cNvPr>
          <p:cNvCxnSpPr>
            <a:cxnSpLocks/>
          </p:cNvCxnSpPr>
          <p:nvPr/>
        </p:nvCxnSpPr>
        <p:spPr>
          <a:xfrm>
            <a:off x="3444367" y="3946501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D44EFC-7214-206E-DE76-784E0DEE578D}"/>
              </a:ext>
            </a:extLst>
          </p:cNvPr>
          <p:cNvCxnSpPr>
            <a:cxnSpLocks/>
          </p:cNvCxnSpPr>
          <p:nvPr/>
        </p:nvCxnSpPr>
        <p:spPr>
          <a:xfrm>
            <a:off x="5932234" y="3946500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153C39-9E4B-423E-75DC-A32815774938}"/>
              </a:ext>
            </a:extLst>
          </p:cNvPr>
          <p:cNvCxnSpPr>
            <a:cxnSpLocks/>
          </p:cNvCxnSpPr>
          <p:nvPr/>
        </p:nvCxnSpPr>
        <p:spPr>
          <a:xfrm>
            <a:off x="8485284" y="3931377"/>
            <a:ext cx="0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286B515-5F91-8A9B-94AC-1A8B997E1AC9}"/>
              </a:ext>
            </a:extLst>
          </p:cNvPr>
          <p:cNvSpPr/>
          <p:nvPr/>
        </p:nvSpPr>
        <p:spPr>
          <a:xfrm>
            <a:off x="192430" y="4308238"/>
            <a:ext cx="1987407" cy="219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Store details of past diagnosis, treatment, allergies and chronic conditions </a:t>
            </a:r>
            <a:endParaRPr lang="en-IN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D1C4CC-E9BC-1C13-AE76-E5F82C77A324}"/>
              </a:ext>
            </a:extLst>
          </p:cNvPr>
          <p:cNvSpPr/>
          <p:nvPr/>
        </p:nvSpPr>
        <p:spPr>
          <a:xfrm>
            <a:off x="2428298" y="4278863"/>
            <a:ext cx="1987407" cy="219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Enables the user to add, delete, file upload their prescription, scan and know more about their medicines </a:t>
            </a:r>
            <a:endParaRPr lang="en-IN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C770D-C8A6-960B-2F32-F63A7364EE9E}"/>
              </a:ext>
            </a:extLst>
          </p:cNvPr>
          <p:cNvSpPr/>
          <p:nvPr/>
        </p:nvSpPr>
        <p:spPr>
          <a:xfrm>
            <a:off x="4886903" y="4285991"/>
            <a:ext cx="1987407" cy="219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Reminds the user when their next appointment is scheduled </a:t>
            </a:r>
            <a:endParaRPr lang="en-IN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49A077-E085-EC19-642E-A6FA5735451D}"/>
              </a:ext>
            </a:extLst>
          </p:cNvPr>
          <p:cNvSpPr/>
          <p:nvPr/>
        </p:nvSpPr>
        <p:spPr>
          <a:xfrm>
            <a:off x="7491580" y="4263741"/>
            <a:ext cx="1987407" cy="219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Add, view and download their test results</a:t>
            </a:r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0FF5-6E71-4194-8C7F-7A77AF55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CEA3E-4F6D-08C2-84FC-63BE258F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9" y="1765945"/>
            <a:ext cx="9532285" cy="43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9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0FF5-6E71-4194-8C7F-7A77AF55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A12EB-F2DD-D2F6-A352-4DC9E4C5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4" y="1819404"/>
            <a:ext cx="8713036" cy="392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7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0FF5-6E71-4194-8C7F-7A77AF55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25471-E371-587A-E519-3FE65073B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829248"/>
            <a:ext cx="8745197" cy="39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9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0FF5-6E71-4194-8C7F-7A77AF55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A802B4-F1B9-4F12-9A08-84B00829A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2" y="1425581"/>
            <a:ext cx="683164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5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/>
        </p:nvSpPr>
        <p:spPr>
          <a:xfrm>
            <a:off x="504762" y="2517737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219</Words>
  <Application>Microsoft Office PowerPoint</Application>
  <PresentationFormat>Custom</PresentationFormat>
  <Paragraphs>50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Noto Sans Symbols</vt:lpstr>
      <vt:lpstr>Times New Roman</vt:lpstr>
      <vt:lpstr>Trebuchet MS</vt:lpstr>
      <vt:lpstr>Facet</vt:lpstr>
      <vt:lpstr>Facet</vt:lpstr>
      <vt:lpstr>PowerPoint Presentation</vt:lpstr>
      <vt:lpstr>Introduction </vt:lpstr>
      <vt:lpstr> Problem statement </vt:lpstr>
      <vt:lpstr>PowerPoint Presentation</vt:lpstr>
      <vt:lpstr>Implementation </vt:lpstr>
      <vt:lpstr>Implementation </vt:lpstr>
      <vt:lpstr>Implementation </vt:lpstr>
      <vt:lpstr>Technology Stack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Santoshkumar V</cp:lastModifiedBy>
  <cp:revision>9</cp:revision>
  <dcterms:modified xsi:type="dcterms:W3CDTF">2025-02-08T01:34:38Z</dcterms:modified>
</cp:coreProperties>
</file>