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14"/>
  </p:notesMasterIdLst>
  <p:sldIdLst>
    <p:sldId id="4024" r:id="rId2"/>
    <p:sldId id="4040" r:id="rId3"/>
    <p:sldId id="4084" r:id="rId4"/>
    <p:sldId id="4087" r:id="rId5"/>
    <p:sldId id="4042" r:id="rId6"/>
    <p:sldId id="4088" r:id="rId7"/>
    <p:sldId id="4041" r:id="rId8"/>
    <p:sldId id="4027" r:id="rId9"/>
    <p:sldId id="4089" r:id="rId10"/>
    <p:sldId id="4044" r:id="rId11"/>
    <p:sldId id="4118" r:id="rId12"/>
    <p:sldId id="4111" r:id="rId13"/>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1F8"/>
    <a:srgbClr val="F2F2F2"/>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5827" autoAdjust="0"/>
  </p:normalViewPr>
  <p:slideViewPr>
    <p:cSldViewPr snapToGrid="0" snapToObjects="1">
      <p:cViewPr varScale="1">
        <p:scale>
          <a:sx n="35" d="100"/>
          <a:sy n="35" d="100"/>
        </p:scale>
        <p:origin x="14" y="130"/>
      </p:cViewPr>
      <p:guideLst>
        <p:guide pos="14470"/>
        <p:guide pos="7678"/>
        <p:guide orient="horz" pos="4320"/>
        <p:guide pos="12526"/>
        <p:guide orient="horz" pos="6984"/>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11/21/2021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3917192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3884733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2973729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3459255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3194603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943353" y="3457490"/>
            <a:ext cx="10122999" cy="6144462"/>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405CC57B-29B6-3C4A-8BA5-51C9480D5C1A}"/>
              </a:ext>
            </a:extLst>
          </p:cNvPr>
          <p:cNvSpPr>
            <a:spLocks noGrp="1"/>
          </p:cNvSpPr>
          <p:nvPr>
            <p:ph type="pic" sz="quarter" idx="16"/>
          </p:nvPr>
        </p:nvSpPr>
        <p:spPr>
          <a:xfrm>
            <a:off x="12311298" y="3457490"/>
            <a:ext cx="10122999" cy="614446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94307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212850" y="1203311"/>
            <a:ext cx="21951950" cy="632676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385452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212850" y="6168229"/>
            <a:ext cx="21951950" cy="632676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15071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0605670" y="-90399"/>
            <a:ext cx="5131891" cy="9057059"/>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F38817F5-8A89-8747-8BA9-B90650CAD510}"/>
              </a:ext>
            </a:extLst>
          </p:cNvPr>
          <p:cNvSpPr>
            <a:spLocks noGrp="1"/>
          </p:cNvSpPr>
          <p:nvPr>
            <p:ph type="pic" sz="quarter" idx="16"/>
          </p:nvPr>
        </p:nvSpPr>
        <p:spPr>
          <a:xfrm>
            <a:off x="17132957" y="4726111"/>
            <a:ext cx="5131891" cy="905705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02216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833395" y="2483620"/>
            <a:ext cx="6614714" cy="884506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60717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4AF0FB38-8E11-A940-A7EA-CB6375F89C25}"/>
              </a:ext>
            </a:extLst>
          </p:cNvPr>
          <p:cNvSpPr>
            <a:spLocks noGrp="1"/>
          </p:cNvSpPr>
          <p:nvPr>
            <p:ph type="pic" sz="quarter" idx="14"/>
          </p:nvPr>
        </p:nvSpPr>
        <p:spPr>
          <a:xfrm>
            <a:off x="-409903" y="-378371"/>
            <a:ext cx="25138460" cy="11024041"/>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4127416" y="2075490"/>
            <a:ext cx="14398695" cy="893321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247844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5" y="-1"/>
            <a:ext cx="24377649" cy="767378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086576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409903" y="-378371"/>
            <a:ext cx="25138460" cy="1447274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99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5" y="-1"/>
            <a:ext cx="24377649" cy="767378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29242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0529DBE7-6DCA-684B-9524-B3A37266A114}"/>
              </a:ext>
            </a:extLst>
          </p:cNvPr>
          <p:cNvSpPr>
            <a:spLocks noGrp="1"/>
          </p:cNvSpPr>
          <p:nvPr>
            <p:ph type="pic" sz="quarter" idx="15"/>
          </p:nvPr>
        </p:nvSpPr>
        <p:spPr>
          <a:xfrm>
            <a:off x="3224072" y="4404039"/>
            <a:ext cx="3291840" cy="3291835"/>
          </a:xfrm>
          <a:prstGeom prst="ellipse">
            <a:avLst/>
          </a:prstGeom>
          <a:solidFill>
            <a:schemeClr val="bg1">
              <a:lumMod val="95000"/>
            </a:schemeClr>
          </a:solidFill>
        </p:spPr>
        <p:txBody>
          <a:bodyPr>
            <a:normAutofit/>
          </a:bodyPr>
          <a:lstStyle>
            <a:lvl1pPr>
              <a:defRPr sz="2101"/>
            </a:lvl1pPr>
          </a:lstStyle>
          <a:p>
            <a:endParaRPr lang="en-US" dirty="0"/>
          </a:p>
        </p:txBody>
      </p:sp>
      <p:sp>
        <p:nvSpPr>
          <p:cNvPr id="7" name="Picture Placeholder 8">
            <a:extLst>
              <a:ext uri="{FF2B5EF4-FFF2-40B4-BE49-F238E27FC236}">
                <a16:creationId xmlns:a16="http://schemas.microsoft.com/office/drawing/2014/main" id="{00A7D36F-C04B-C649-B9DD-2049411D6FC3}"/>
              </a:ext>
            </a:extLst>
          </p:cNvPr>
          <p:cNvSpPr>
            <a:spLocks noGrp="1"/>
          </p:cNvSpPr>
          <p:nvPr>
            <p:ph type="pic" sz="quarter" idx="16"/>
          </p:nvPr>
        </p:nvSpPr>
        <p:spPr>
          <a:xfrm>
            <a:off x="10444659" y="4404039"/>
            <a:ext cx="3291840" cy="3291835"/>
          </a:xfrm>
          <a:prstGeom prst="ellipse">
            <a:avLst/>
          </a:prstGeom>
          <a:solidFill>
            <a:schemeClr val="bg1">
              <a:lumMod val="95000"/>
            </a:schemeClr>
          </a:solidFill>
        </p:spPr>
        <p:txBody>
          <a:bodyPr>
            <a:normAutofit/>
          </a:bodyPr>
          <a:lstStyle>
            <a:lvl1pPr>
              <a:defRPr sz="2101"/>
            </a:lvl1pPr>
          </a:lstStyle>
          <a:p>
            <a:endParaRPr lang="en-US" dirty="0"/>
          </a:p>
        </p:txBody>
      </p:sp>
      <p:sp>
        <p:nvSpPr>
          <p:cNvPr id="8" name="Picture Placeholder 8">
            <a:extLst>
              <a:ext uri="{FF2B5EF4-FFF2-40B4-BE49-F238E27FC236}">
                <a16:creationId xmlns:a16="http://schemas.microsoft.com/office/drawing/2014/main" id="{3638CB93-EBE2-824F-B574-951D77F67B54}"/>
              </a:ext>
            </a:extLst>
          </p:cNvPr>
          <p:cNvSpPr>
            <a:spLocks noGrp="1"/>
          </p:cNvSpPr>
          <p:nvPr>
            <p:ph type="pic" sz="quarter" idx="17"/>
          </p:nvPr>
        </p:nvSpPr>
        <p:spPr>
          <a:xfrm>
            <a:off x="17665242" y="4404039"/>
            <a:ext cx="3291840" cy="3291835"/>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7597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EA86DA-4FF4-F941-8C87-21E5FB58D0D1}"/>
              </a:ext>
            </a:extLst>
          </p:cNvPr>
          <p:cNvSpPr/>
          <p:nvPr userDrawn="1"/>
        </p:nvSpPr>
        <p:spPr>
          <a:xfrm>
            <a:off x="1997112" y="4841616"/>
            <a:ext cx="5017310" cy="50173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D9F59383-44E2-6648-8A1A-C7A2BDF78F5D}"/>
              </a:ext>
            </a:extLst>
          </p:cNvPr>
          <p:cNvSpPr>
            <a:spLocks noGrp="1"/>
          </p:cNvSpPr>
          <p:nvPr>
            <p:ph type="pic" sz="quarter" idx="14"/>
          </p:nvPr>
        </p:nvSpPr>
        <p:spPr>
          <a:xfrm>
            <a:off x="1997112" y="4841616"/>
            <a:ext cx="5017310" cy="501731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261731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0529DBE7-6DCA-684B-9524-B3A37266A114}"/>
              </a:ext>
            </a:extLst>
          </p:cNvPr>
          <p:cNvSpPr>
            <a:spLocks noGrp="1"/>
          </p:cNvSpPr>
          <p:nvPr>
            <p:ph type="pic" sz="quarter" idx="15"/>
          </p:nvPr>
        </p:nvSpPr>
        <p:spPr>
          <a:xfrm>
            <a:off x="4832346" y="8003001"/>
            <a:ext cx="2524132" cy="2524128"/>
          </a:xfrm>
          <a:prstGeom prst="ellipse">
            <a:avLst/>
          </a:prstGeom>
          <a:solidFill>
            <a:schemeClr val="bg1">
              <a:lumMod val="95000"/>
            </a:schemeClr>
          </a:solidFill>
        </p:spPr>
        <p:txBody>
          <a:bodyPr>
            <a:normAutofit/>
          </a:bodyPr>
          <a:lstStyle>
            <a:lvl1pPr>
              <a:defRPr sz="2101"/>
            </a:lvl1pPr>
          </a:lstStyle>
          <a:p>
            <a:endParaRPr lang="en-US" dirty="0"/>
          </a:p>
        </p:txBody>
      </p:sp>
      <p:sp>
        <p:nvSpPr>
          <p:cNvPr id="12" name="Picture Placeholder 8">
            <a:extLst>
              <a:ext uri="{FF2B5EF4-FFF2-40B4-BE49-F238E27FC236}">
                <a16:creationId xmlns:a16="http://schemas.microsoft.com/office/drawing/2014/main" id="{DBC451B2-1D7A-0A4D-95B0-3EBBDA31E79B}"/>
              </a:ext>
            </a:extLst>
          </p:cNvPr>
          <p:cNvSpPr>
            <a:spLocks noGrp="1"/>
          </p:cNvSpPr>
          <p:nvPr>
            <p:ph type="pic" sz="quarter" idx="16"/>
          </p:nvPr>
        </p:nvSpPr>
        <p:spPr>
          <a:xfrm>
            <a:off x="17021171" y="849209"/>
            <a:ext cx="2524132" cy="2524128"/>
          </a:xfrm>
          <a:prstGeom prst="ellipse">
            <a:avLst/>
          </a:prstGeom>
          <a:solidFill>
            <a:schemeClr val="bg1">
              <a:lumMod val="95000"/>
            </a:schemeClr>
          </a:solidFill>
        </p:spPr>
        <p:txBody>
          <a:bodyPr>
            <a:normAutofit/>
          </a:bodyPr>
          <a:lstStyle>
            <a:lvl1pPr>
              <a:defRPr sz="2101"/>
            </a:lvl1pPr>
          </a:lstStyle>
          <a:p>
            <a:endParaRPr lang="en-US" dirty="0"/>
          </a:p>
        </p:txBody>
      </p:sp>
      <p:sp>
        <p:nvSpPr>
          <p:cNvPr id="13" name="Picture Placeholder 8">
            <a:extLst>
              <a:ext uri="{FF2B5EF4-FFF2-40B4-BE49-F238E27FC236}">
                <a16:creationId xmlns:a16="http://schemas.microsoft.com/office/drawing/2014/main" id="{D6710FAB-AF9A-3D4E-9BFD-2FDF26143C17}"/>
              </a:ext>
            </a:extLst>
          </p:cNvPr>
          <p:cNvSpPr>
            <a:spLocks noGrp="1"/>
          </p:cNvSpPr>
          <p:nvPr>
            <p:ph type="pic" sz="quarter" idx="14"/>
          </p:nvPr>
        </p:nvSpPr>
        <p:spPr>
          <a:xfrm>
            <a:off x="0" y="0"/>
            <a:ext cx="12188824" cy="6857228"/>
          </a:xfrm>
          <a:prstGeom prst="rect">
            <a:avLst/>
          </a:prstGeom>
          <a:solidFill>
            <a:schemeClr val="bg1">
              <a:lumMod val="95000"/>
            </a:schemeClr>
          </a:solidFill>
        </p:spPr>
        <p:txBody>
          <a:bodyPr>
            <a:normAutofit/>
          </a:bodyPr>
          <a:lstStyle>
            <a:lvl1pPr>
              <a:defRPr sz="2101"/>
            </a:lvl1pPr>
          </a:lstStyle>
          <a:p>
            <a:endParaRPr lang="en-US"/>
          </a:p>
        </p:txBody>
      </p:sp>
      <p:sp>
        <p:nvSpPr>
          <p:cNvPr id="14" name="Picture Placeholder 8">
            <a:extLst>
              <a:ext uri="{FF2B5EF4-FFF2-40B4-BE49-F238E27FC236}">
                <a16:creationId xmlns:a16="http://schemas.microsoft.com/office/drawing/2014/main" id="{AD2302CA-F32E-F14B-AB41-716456642713}"/>
              </a:ext>
            </a:extLst>
          </p:cNvPr>
          <p:cNvSpPr>
            <a:spLocks noGrp="1"/>
          </p:cNvSpPr>
          <p:nvPr>
            <p:ph type="pic" sz="quarter" idx="17"/>
          </p:nvPr>
        </p:nvSpPr>
        <p:spPr>
          <a:xfrm>
            <a:off x="12188826" y="6857228"/>
            <a:ext cx="12188824" cy="685722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88358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858B352B-5D6F-524B-90C9-E3C5001795F4}"/>
              </a:ext>
            </a:extLst>
          </p:cNvPr>
          <p:cNvSpPr>
            <a:spLocks noGrp="1"/>
          </p:cNvSpPr>
          <p:nvPr>
            <p:ph type="pic" sz="quarter" idx="14"/>
          </p:nvPr>
        </p:nvSpPr>
        <p:spPr>
          <a:xfrm>
            <a:off x="-409903" y="-378371"/>
            <a:ext cx="25138460" cy="1020008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906270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858B352B-5D6F-524B-90C9-E3C5001795F4}"/>
              </a:ext>
            </a:extLst>
          </p:cNvPr>
          <p:cNvSpPr>
            <a:spLocks noGrp="1"/>
          </p:cNvSpPr>
          <p:nvPr>
            <p:ph type="pic" sz="quarter" idx="14"/>
          </p:nvPr>
        </p:nvSpPr>
        <p:spPr>
          <a:xfrm>
            <a:off x="-1" y="-1"/>
            <a:ext cx="12188825" cy="8401051"/>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2188825" y="-1"/>
            <a:ext cx="12188825" cy="840105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020108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 y="4686299"/>
            <a:ext cx="24377649" cy="5714999"/>
          </a:xfrm>
          <a:prstGeom prst="rect">
            <a:avLst/>
          </a:prstGeom>
          <a:solidFill>
            <a:schemeClr val="bg1">
              <a:lumMod val="95000"/>
            </a:schemeClr>
          </a:solidFill>
        </p:spPr>
        <p:txBody>
          <a:bodyPr>
            <a:normAutofit/>
          </a:bodyPr>
          <a:lstStyle>
            <a:lvl1pPr>
              <a:defRPr sz="2101"/>
            </a:lvl1pPr>
          </a:lstStyle>
          <a:p>
            <a:endParaRPr lang="en-US"/>
          </a:p>
        </p:txBody>
      </p:sp>
      <p:sp>
        <p:nvSpPr>
          <p:cNvPr id="12" name="Picture Placeholder 8">
            <a:extLst>
              <a:ext uri="{FF2B5EF4-FFF2-40B4-BE49-F238E27FC236}">
                <a16:creationId xmlns:a16="http://schemas.microsoft.com/office/drawing/2014/main" id="{AF20753D-1761-F54C-A6A2-ED9097823C11}"/>
              </a:ext>
            </a:extLst>
          </p:cNvPr>
          <p:cNvSpPr>
            <a:spLocks noGrp="1"/>
          </p:cNvSpPr>
          <p:nvPr>
            <p:ph type="pic" sz="quarter" idx="16"/>
          </p:nvPr>
        </p:nvSpPr>
        <p:spPr>
          <a:xfrm>
            <a:off x="2032001" y="6651287"/>
            <a:ext cx="4581272" cy="1785028"/>
          </a:xfrm>
          <a:prstGeom prst="rect">
            <a:avLst/>
          </a:prstGeom>
          <a:solidFill>
            <a:schemeClr val="bg1">
              <a:lumMod val="95000"/>
            </a:schemeClr>
          </a:solidFill>
        </p:spPr>
        <p:txBody>
          <a:bodyPr>
            <a:normAutofit/>
          </a:bodyPr>
          <a:lstStyle>
            <a:lvl1pPr>
              <a:defRPr sz="2101"/>
            </a:lvl1pPr>
          </a:lstStyle>
          <a:p>
            <a:endParaRPr lang="en-US"/>
          </a:p>
        </p:txBody>
      </p:sp>
      <p:sp>
        <p:nvSpPr>
          <p:cNvPr id="13" name="Picture Placeholder 8">
            <a:extLst>
              <a:ext uri="{FF2B5EF4-FFF2-40B4-BE49-F238E27FC236}">
                <a16:creationId xmlns:a16="http://schemas.microsoft.com/office/drawing/2014/main" id="{0EE2BBFE-358D-0747-94FD-BB2DF2485348}"/>
              </a:ext>
            </a:extLst>
          </p:cNvPr>
          <p:cNvSpPr>
            <a:spLocks noGrp="1"/>
          </p:cNvSpPr>
          <p:nvPr>
            <p:ph type="pic" sz="quarter" idx="17"/>
          </p:nvPr>
        </p:nvSpPr>
        <p:spPr>
          <a:xfrm>
            <a:off x="7276125" y="6651287"/>
            <a:ext cx="4581272" cy="1785028"/>
          </a:xfrm>
          <a:prstGeom prst="rect">
            <a:avLst/>
          </a:prstGeom>
          <a:solidFill>
            <a:schemeClr val="bg1">
              <a:lumMod val="95000"/>
            </a:schemeClr>
          </a:solidFill>
        </p:spPr>
        <p:txBody>
          <a:bodyPr>
            <a:normAutofit/>
          </a:bodyPr>
          <a:lstStyle>
            <a:lvl1pPr>
              <a:defRPr sz="2101"/>
            </a:lvl1pPr>
          </a:lstStyle>
          <a:p>
            <a:endParaRPr lang="en-US"/>
          </a:p>
        </p:txBody>
      </p:sp>
      <p:sp>
        <p:nvSpPr>
          <p:cNvPr id="14" name="Picture Placeholder 8">
            <a:extLst>
              <a:ext uri="{FF2B5EF4-FFF2-40B4-BE49-F238E27FC236}">
                <a16:creationId xmlns:a16="http://schemas.microsoft.com/office/drawing/2014/main" id="{F737B267-EDF1-FD4D-A7A5-128615A7B29D}"/>
              </a:ext>
            </a:extLst>
          </p:cNvPr>
          <p:cNvSpPr>
            <a:spLocks noGrp="1"/>
          </p:cNvSpPr>
          <p:nvPr>
            <p:ph type="pic" sz="quarter" idx="18"/>
          </p:nvPr>
        </p:nvSpPr>
        <p:spPr>
          <a:xfrm>
            <a:off x="12520252" y="6651287"/>
            <a:ext cx="4581272" cy="1785028"/>
          </a:xfrm>
          <a:prstGeom prst="rect">
            <a:avLst/>
          </a:prstGeom>
          <a:solidFill>
            <a:schemeClr val="bg1">
              <a:lumMod val="95000"/>
            </a:schemeClr>
          </a:solidFill>
        </p:spPr>
        <p:txBody>
          <a:bodyPr>
            <a:normAutofit/>
          </a:bodyPr>
          <a:lstStyle>
            <a:lvl1pPr>
              <a:defRPr sz="2101"/>
            </a:lvl1pPr>
          </a:lstStyle>
          <a:p>
            <a:endParaRPr lang="en-US"/>
          </a:p>
        </p:txBody>
      </p:sp>
      <p:sp>
        <p:nvSpPr>
          <p:cNvPr id="16" name="Picture Placeholder 8">
            <a:extLst>
              <a:ext uri="{FF2B5EF4-FFF2-40B4-BE49-F238E27FC236}">
                <a16:creationId xmlns:a16="http://schemas.microsoft.com/office/drawing/2014/main" id="{63ECC528-329D-6C4C-B8BF-6D3E50AAC41E}"/>
              </a:ext>
            </a:extLst>
          </p:cNvPr>
          <p:cNvSpPr>
            <a:spLocks noGrp="1"/>
          </p:cNvSpPr>
          <p:nvPr>
            <p:ph type="pic" sz="quarter" idx="19"/>
          </p:nvPr>
        </p:nvSpPr>
        <p:spPr>
          <a:xfrm>
            <a:off x="17764377" y="6651287"/>
            <a:ext cx="4581272" cy="178502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840723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11/21/2021</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494315" y="610541"/>
            <a:ext cx="924796" cy="492406"/>
          </a:xfrm>
          <a:prstGeom prst="rect">
            <a:avLst/>
          </a:prstGeom>
          <a:noFill/>
        </p:spPr>
        <p:txBody>
          <a:bodyPr wrap="squar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4212" b="4212"/>
          <a:stretch>
            <a:fillRect/>
          </a:stretch>
        </p:blipFill>
        <p:spPr>
          <a:xfrm>
            <a:off x="-5" y="-193431"/>
            <a:ext cx="24377649" cy="7673789"/>
          </a:xfrm>
        </p:spPr>
      </p:pic>
      <p:sp>
        <p:nvSpPr>
          <p:cNvPr id="10" name="Rectangle 9">
            <a:extLst>
              <a:ext uri="{FF2B5EF4-FFF2-40B4-BE49-F238E27FC236}">
                <a16:creationId xmlns:a16="http://schemas.microsoft.com/office/drawing/2014/main" id="{0541FEE5-9FD0-BD4E-AC40-271020500E53}"/>
              </a:ext>
            </a:extLst>
          </p:cNvPr>
          <p:cNvSpPr/>
          <p:nvPr/>
        </p:nvSpPr>
        <p:spPr>
          <a:xfrm rot="10800000" flipV="1">
            <a:off x="1" y="7902132"/>
            <a:ext cx="24377649" cy="58120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ECC7C0A-675A-9C4D-A327-F35452FC1A08}"/>
              </a:ext>
            </a:extLst>
          </p:cNvPr>
          <p:cNvSpPr/>
          <p:nvPr/>
        </p:nvSpPr>
        <p:spPr>
          <a:xfrm rot="10800000" flipV="1">
            <a:off x="-9" y="7673788"/>
            <a:ext cx="24377649" cy="4734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entagon 8">
            <a:extLst>
              <a:ext uri="{FF2B5EF4-FFF2-40B4-BE49-F238E27FC236}">
                <a16:creationId xmlns:a16="http://schemas.microsoft.com/office/drawing/2014/main" id="{3AAEF994-7E08-3740-B8DE-3594FC8EBA52}"/>
              </a:ext>
            </a:extLst>
          </p:cNvPr>
          <p:cNvSpPr/>
          <p:nvPr/>
        </p:nvSpPr>
        <p:spPr>
          <a:xfrm>
            <a:off x="0" y="6130854"/>
            <a:ext cx="15376358" cy="3559351"/>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2" name="TextBox 11">
            <a:extLst>
              <a:ext uri="{FF2B5EF4-FFF2-40B4-BE49-F238E27FC236}">
                <a16:creationId xmlns:a16="http://schemas.microsoft.com/office/drawing/2014/main" id="{3D941E9C-FA32-F74C-9127-766BE39491C6}"/>
              </a:ext>
            </a:extLst>
          </p:cNvPr>
          <p:cNvSpPr txBox="1"/>
          <p:nvPr/>
        </p:nvSpPr>
        <p:spPr>
          <a:xfrm>
            <a:off x="404446" y="7248809"/>
            <a:ext cx="13218247" cy="1323439"/>
          </a:xfrm>
          <a:prstGeom prst="rect">
            <a:avLst/>
          </a:prstGeom>
          <a:noFill/>
          <a:ln>
            <a:noFill/>
          </a:ln>
        </p:spPr>
        <p:txBody>
          <a:bodyPr wrap="square" rtlCol="0">
            <a:spAutoFit/>
          </a:bodyPr>
          <a:lstStyle/>
          <a:p>
            <a:r>
              <a:rPr lang="en-US" sz="8000" b="1" dirty="0">
                <a:solidFill>
                  <a:schemeClr val="bg1"/>
                </a:solidFill>
                <a:latin typeface="Poppins SemiBold" pitchFamily="2" charset="77"/>
                <a:ea typeface="Roboto Medium" panose="02000000000000000000" pitchFamily="2" charset="0"/>
                <a:cs typeface="Poppins SemiBold" pitchFamily="2" charset="77"/>
              </a:rPr>
              <a:t>HR Analytics</a:t>
            </a:r>
          </a:p>
        </p:txBody>
      </p:sp>
    </p:spTree>
    <p:extLst>
      <p:ext uri="{BB962C8B-B14F-4D97-AF65-F5344CB8AC3E}">
        <p14:creationId xmlns:p14="http://schemas.microsoft.com/office/powerpoint/2010/main" val="2743057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reeform: Shape 3848">
            <a:extLst>
              <a:ext uri="{FF2B5EF4-FFF2-40B4-BE49-F238E27FC236}">
                <a16:creationId xmlns:a16="http://schemas.microsoft.com/office/drawing/2014/main" id="{CDD5BD05-0FF1-7340-BB6D-8A83556A07E8}"/>
              </a:ext>
            </a:extLst>
          </p:cNvPr>
          <p:cNvSpPr/>
          <p:nvPr/>
        </p:nvSpPr>
        <p:spPr>
          <a:xfrm rot="16200000">
            <a:off x="-1341608" y="4315672"/>
            <a:ext cx="7769984" cy="5086768"/>
          </a:xfrm>
          <a:custGeom>
            <a:avLst/>
            <a:gdLst>
              <a:gd name="connsiteX0" fmla="*/ 5006 w 10000"/>
              <a:gd name="connsiteY0" fmla="*/ 13269 h 13269"/>
              <a:gd name="connsiteX1" fmla="*/ 10000 w 10000"/>
              <a:gd name="connsiteY1" fmla="*/ 7497 h 13269"/>
              <a:gd name="connsiteX2" fmla="*/ 10000 w 10000"/>
              <a:gd name="connsiteY2" fmla="*/ 0 h 13269"/>
              <a:gd name="connsiteX3" fmla="*/ 8387 w 10000"/>
              <a:gd name="connsiteY3" fmla="*/ 3269 h 13269"/>
              <a:gd name="connsiteX4" fmla="*/ 8387 w 10000"/>
              <a:gd name="connsiteY4" fmla="*/ 5663 h 13269"/>
              <a:gd name="connsiteX5" fmla="*/ 5006 w 10000"/>
              <a:gd name="connsiteY5" fmla="*/ 9555 h 13269"/>
              <a:gd name="connsiteX6" fmla="*/ 1601 w 10000"/>
              <a:gd name="connsiteY6" fmla="*/ 5663 h 13269"/>
              <a:gd name="connsiteX7" fmla="*/ 1601 w 10000"/>
              <a:gd name="connsiteY7" fmla="*/ 3269 h 13269"/>
              <a:gd name="connsiteX8" fmla="*/ 0 w 10000"/>
              <a:gd name="connsiteY8" fmla="*/ 3269 h 13269"/>
              <a:gd name="connsiteX9" fmla="*/ 0 w 10000"/>
              <a:gd name="connsiteY9" fmla="*/ 7497 h 13269"/>
              <a:gd name="connsiteX10" fmla="*/ 5006 w 10000"/>
              <a:gd name="connsiteY10" fmla="*/ 13269 h 13269"/>
              <a:gd name="connsiteX0" fmla="*/ 5006 w 10000"/>
              <a:gd name="connsiteY0" fmla="*/ 13269 h 13269"/>
              <a:gd name="connsiteX1" fmla="*/ 10000 w 10000"/>
              <a:gd name="connsiteY1" fmla="*/ 7497 h 13269"/>
              <a:gd name="connsiteX2" fmla="*/ 10000 w 10000"/>
              <a:gd name="connsiteY2" fmla="*/ 0 h 13269"/>
              <a:gd name="connsiteX3" fmla="*/ 8411 w 10000"/>
              <a:gd name="connsiteY3" fmla="*/ 240 h 13269"/>
              <a:gd name="connsiteX4" fmla="*/ 8387 w 10000"/>
              <a:gd name="connsiteY4" fmla="*/ 5663 h 13269"/>
              <a:gd name="connsiteX5" fmla="*/ 5006 w 10000"/>
              <a:gd name="connsiteY5" fmla="*/ 9555 h 13269"/>
              <a:gd name="connsiteX6" fmla="*/ 1601 w 10000"/>
              <a:gd name="connsiteY6" fmla="*/ 5663 h 13269"/>
              <a:gd name="connsiteX7" fmla="*/ 1601 w 10000"/>
              <a:gd name="connsiteY7" fmla="*/ 3269 h 13269"/>
              <a:gd name="connsiteX8" fmla="*/ 0 w 10000"/>
              <a:gd name="connsiteY8" fmla="*/ 3269 h 13269"/>
              <a:gd name="connsiteX9" fmla="*/ 0 w 10000"/>
              <a:gd name="connsiteY9" fmla="*/ 7497 h 13269"/>
              <a:gd name="connsiteX10" fmla="*/ 5006 w 10000"/>
              <a:gd name="connsiteY10" fmla="*/ 13269 h 13269"/>
              <a:gd name="connsiteX0" fmla="*/ 5006 w 10000"/>
              <a:gd name="connsiteY0" fmla="*/ 13077 h 13077"/>
              <a:gd name="connsiteX1" fmla="*/ 10000 w 10000"/>
              <a:gd name="connsiteY1" fmla="*/ 7305 h 13077"/>
              <a:gd name="connsiteX2" fmla="*/ 10000 w 10000"/>
              <a:gd name="connsiteY2" fmla="*/ 0 h 13077"/>
              <a:gd name="connsiteX3" fmla="*/ 8411 w 10000"/>
              <a:gd name="connsiteY3" fmla="*/ 48 h 13077"/>
              <a:gd name="connsiteX4" fmla="*/ 8387 w 10000"/>
              <a:gd name="connsiteY4" fmla="*/ 5471 h 13077"/>
              <a:gd name="connsiteX5" fmla="*/ 5006 w 10000"/>
              <a:gd name="connsiteY5" fmla="*/ 9363 h 13077"/>
              <a:gd name="connsiteX6" fmla="*/ 1601 w 10000"/>
              <a:gd name="connsiteY6" fmla="*/ 5471 h 13077"/>
              <a:gd name="connsiteX7" fmla="*/ 1601 w 10000"/>
              <a:gd name="connsiteY7" fmla="*/ 3077 h 13077"/>
              <a:gd name="connsiteX8" fmla="*/ 0 w 10000"/>
              <a:gd name="connsiteY8" fmla="*/ 3077 h 13077"/>
              <a:gd name="connsiteX9" fmla="*/ 0 w 10000"/>
              <a:gd name="connsiteY9" fmla="*/ 7305 h 13077"/>
              <a:gd name="connsiteX10" fmla="*/ 5006 w 10000"/>
              <a:gd name="connsiteY10" fmla="*/ 13077 h 13077"/>
              <a:gd name="connsiteX0" fmla="*/ 5006 w 10000"/>
              <a:gd name="connsiteY0" fmla="*/ 13079 h 13079"/>
              <a:gd name="connsiteX1" fmla="*/ 10000 w 10000"/>
              <a:gd name="connsiteY1" fmla="*/ 7307 h 13079"/>
              <a:gd name="connsiteX2" fmla="*/ 10000 w 10000"/>
              <a:gd name="connsiteY2" fmla="*/ 2 h 13079"/>
              <a:gd name="connsiteX3" fmla="*/ 8378 w 10000"/>
              <a:gd name="connsiteY3" fmla="*/ 0 h 13079"/>
              <a:gd name="connsiteX4" fmla="*/ 8387 w 10000"/>
              <a:gd name="connsiteY4" fmla="*/ 5473 h 13079"/>
              <a:gd name="connsiteX5" fmla="*/ 5006 w 10000"/>
              <a:gd name="connsiteY5" fmla="*/ 9365 h 13079"/>
              <a:gd name="connsiteX6" fmla="*/ 1601 w 10000"/>
              <a:gd name="connsiteY6" fmla="*/ 5473 h 13079"/>
              <a:gd name="connsiteX7" fmla="*/ 1601 w 10000"/>
              <a:gd name="connsiteY7" fmla="*/ 3079 h 13079"/>
              <a:gd name="connsiteX8" fmla="*/ 0 w 10000"/>
              <a:gd name="connsiteY8" fmla="*/ 3079 h 13079"/>
              <a:gd name="connsiteX9" fmla="*/ 0 w 10000"/>
              <a:gd name="connsiteY9" fmla="*/ 7307 h 13079"/>
              <a:gd name="connsiteX10" fmla="*/ 5006 w 10000"/>
              <a:gd name="connsiteY10" fmla="*/ 13079 h 13079"/>
              <a:gd name="connsiteX0" fmla="*/ 5006 w 10000"/>
              <a:gd name="connsiteY0" fmla="*/ 13102 h 13102"/>
              <a:gd name="connsiteX1" fmla="*/ 10000 w 10000"/>
              <a:gd name="connsiteY1" fmla="*/ 7330 h 13102"/>
              <a:gd name="connsiteX2" fmla="*/ 10000 w 10000"/>
              <a:gd name="connsiteY2" fmla="*/ 25 h 13102"/>
              <a:gd name="connsiteX3" fmla="*/ 8378 w 10000"/>
              <a:gd name="connsiteY3" fmla="*/ 23 h 13102"/>
              <a:gd name="connsiteX4" fmla="*/ 8387 w 10000"/>
              <a:gd name="connsiteY4" fmla="*/ 5496 h 13102"/>
              <a:gd name="connsiteX5" fmla="*/ 5006 w 10000"/>
              <a:gd name="connsiteY5" fmla="*/ 9388 h 13102"/>
              <a:gd name="connsiteX6" fmla="*/ 1601 w 10000"/>
              <a:gd name="connsiteY6" fmla="*/ 5496 h 13102"/>
              <a:gd name="connsiteX7" fmla="*/ 1612 w 10000"/>
              <a:gd name="connsiteY7" fmla="*/ 0 h 13102"/>
              <a:gd name="connsiteX8" fmla="*/ 0 w 10000"/>
              <a:gd name="connsiteY8" fmla="*/ 3102 h 13102"/>
              <a:gd name="connsiteX9" fmla="*/ 0 w 10000"/>
              <a:gd name="connsiteY9" fmla="*/ 7330 h 13102"/>
              <a:gd name="connsiteX10" fmla="*/ 5006 w 10000"/>
              <a:gd name="connsiteY10" fmla="*/ 13102 h 13102"/>
              <a:gd name="connsiteX0" fmla="*/ 5006 w 10000"/>
              <a:gd name="connsiteY0" fmla="*/ 13102 h 13102"/>
              <a:gd name="connsiteX1" fmla="*/ 10000 w 10000"/>
              <a:gd name="connsiteY1" fmla="*/ 7330 h 13102"/>
              <a:gd name="connsiteX2" fmla="*/ 10000 w 10000"/>
              <a:gd name="connsiteY2" fmla="*/ 25 h 13102"/>
              <a:gd name="connsiteX3" fmla="*/ 8378 w 10000"/>
              <a:gd name="connsiteY3" fmla="*/ 23 h 13102"/>
              <a:gd name="connsiteX4" fmla="*/ 8387 w 10000"/>
              <a:gd name="connsiteY4" fmla="*/ 5496 h 13102"/>
              <a:gd name="connsiteX5" fmla="*/ 5006 w 10000"/>
              <a:gd name="connsiteY5" fmla="*/ 9388 h 13102"/>
              <a:gd name="connsiteX6" fmla="*/ 1601 w 10000"/>
              <a:gd name="connsiteY6" fmla="*/ 5496 h 13102"/>
              <a:gd name="connsiteX7" fmla="*/ 1612 w 10000"/>
              <a:gd name="connsiteY7" fmla="*/ 0 h 13102"/>
              <a:gd name="connsiteX8" fmla="*/ 11 w 10000"/>
              <a:gd name="connsiteY8" fmla="*/ 45 h 13102"/>
              <a:gd name="connsiteX9" fmla="*/ 0 w 10000"/>
              <a:gd name="connsiteY9" fmla="*/ 7330 h 13102"/>
              <a:gd name="connsiteX10" fmla="*/ 5006 w 10000"/>
              <a:gd name="connsiteY10" fmla="*/ 13102 h 13102"/>
              <a:gd name="connsiteX0" fmla="*/ 5006 w 10000"/>
              <a:gd name="connsiteY0" fmla="*/ 13080 h 13080"/>
              <a:gd name="connsiteX1" fmla="*/ 10000 w 10000"/>
              <a:gd name="connsiteY1" fmla="*/ 7308 h 13080"/>
              <a:gd name="connsiteX2" fmla="*/ 10000 w 10000"/>
              <a:gd name="connsiteY2" fmla="*/ 3 h 13080"/>
              <a:gd name="connsiteX3" fmla="*/ 8378 w 10000"/>
              <a:gd name="connsiteY3" fmla="*/ 1 h 13080"/>
              <a:gd name="connsiteX4" fmla="*/ 8387 w 10000"/>
              <a:gd name="connsiteY4" fmla="*/ 5474 h 13080"/>
              <a:gd name="connsiteX5" fmla="*/ 5006 w 10000"/>
              <a:gd name="connsiteY5" fmla="*/ 9366 h 13080"/>
              <a:gd name="connsiteX6" fmla="*/ 1601 w 10000"/>
              <a:gd name="connsiteY6" fmla="*/ 5474 h 13080"/>
              <a:gd name="connsiteX7" fmla="*/ 1612 w 10000"/>
              <a:gd name="connsiteY7" fmla="*/ 0 h 13080"/>
              <a:gd name="connsiteX8" fmla="*/ 11 w 10000"/>
              <a:gd name="connsiteY8" fmla="*/ 23 h 13080"/>
              <a:gd name="connsiteX9" fmla="*/ 0 w 10000"/>
              <a:gd name="connsiteY9" fmla="*/ 7308 h 13080"/>
              <a:gd name="connsiteX10" fmla="*/ 5006 w 10000"/>
              <a:gd name="connsiteY10" fmla="*/ 13080 h 13080"/>
              <a:gd name="connsiteX0" fmla="*/ 5006 w 10000"/>
              <a:gd name="connsiteY0" fmla="*/ 13079 h 13079"/>
              <a:gd name="connsiteX1" fmla="*/ 10000 w 10000"/>
              <a:gd name="connsiteY1" fmla="*/ 7307 h 13079"/>
              <a:gd name="connsiteX2" fmla="*/ 10000 w 10000"/>
              <a:gd name="connsiteY2" fmla="*/ 2 h 13079"/>
              <a:gd name="connsiteX3" fmla="*/ 8378 w 10000"/>
              <a:gd name="connsiteY3" fmla="*/ 0 h 13079"/>
              <a:gd name="connsiteX4" fmla="*/ 8387 w 10000"/>
              <a:gd name="connsiteY4" fmla="*/ 5473 h 13079"/>
              <a:gd name="connsiteX5" fmla="*/ 5006 w 10000"/>
              <a:gd name="connsiteY5" fmla="*/ 9365 h 13079"/>
              <a:gd name="connsiteX6" fmla="*/ 1601 w 10000"/>
              <a:gd name="connsiteY6" fmla="*/ 5473 h 13079"/>
              <a:gd name="connsiteX7" fmla="*/ 1601 w 10000"/>
              <a:gd name="connsiteY7" fmla="*/ 21 h 13079"/>
              <a:gd name="connsiteX8" fmla="*/ 11 w 10000"/>
              <a:gd name="connsiteY8" fmla="*/ 22 h 13079"/>
              <a:gd name="connsiteX9" fmla="*/ 0 w 10000"/>
              <a:gd name="connsiteY9" fmla="*/ 7307 h 13079"/>
              <a:gd name="connsiteX10" fmla="*/ 5006 w 10000"/>
              <a:gd name="connsiteY10" fmla="*/ 13079 h 13079"/>
              <a:gd name="connsiteX0" fmla="*/ 5006 w 10000"/>
              <a:gd name="connsiteY0" fmla="*/ 13084 h 13084"/>
              <a:gd name="connsiteX1" fmla="*/ 10000 w 10000"/>
              <a:gd name="connsiteY1" fmla="*/ 7312 h 13084"/>
              <a:gd name="connsiteX2" fmla="*/ 10000 w 10000"/>
              <a:gd name="connsiteY2" fmla="*/ 7 h 13084"/>
              <a:gd name="connsiteX3" fmla="*/ 8378 w 10000"/>
              <a:gd name="connsiteY3" fmla="*/ 5 h 13084"/>
              <a:gd name="connsiteX4" fmla="*/ 8387 w 10000"/>
              <a:gd name="connsiteY4" fmla="*/ 5478 h 13084"/>
              <a:gd name="connsiteX5" fmla="*/ 5006 w 10000"/>
              <a:gd name="connsiteY5" fmla="*/ 9370 h 13084"/>
              <a:gd name="connsiteX6" fmla="*/ 1601 w 10000"/>
              <a:gd name="connsiteY6" fmla="*/ 5478 h 13084"/>
              <a:gd name="connsiteX7" fmla="*/ 1595 w 10000"/>
              <a:gd name="connsiteY7" fmla="*/ 0 h 13084"/>
              <a:gd name="connsiteX8" fmla="*/ 11 w 10000"/>
              <a:gd name="connsiteY8" fmla="*/ 27 h 13084"/>
              <a:gd name="connsiteX9" fmla="*/ 0 w 10000"/>
              <a:gd name="connsiteY9" fmla="*/ 7312 h 13084"/>
              <a:gd name="connsiteX10" fmla="*/ 5006 w 10000"/>
              <a:gd name="connsiteY10" fmla="*/ 13084 h 13084"/>
              <a:gd name="connsiteX0" fmla="*/ 5008 w 10002"/>
              <a:gd name="connsiteY0" fmla="*/ 13096 h 13096"/>
              <a:gd name="connsiteX1" fmla="*/ 10002 w 10002"/>
              <a:gd name="connsiteY1" fmla="*/ 7324 h 13096"/>
              <a:gd name="connsiteX2" fmla="*/ 10002 w 10002"/>
              <a:gd name="connsiteY2" fmla="*/ 19 h 13096"/>
              <a:gd name="connsiteX3" fmla="*/ 8380 w 10002"/>
              <a:gd name="connsiteY3" fmla="*/ 17 h 13096"/>
              <a:gd name="connsiteX4" fmla="*/ 8389 w 10002"/>
              <a:gd name="connsiteY4" fmla="*/ 5490 h 13096"/>
              <a:gd name="connsiteX5" fmla="*/ 5008 w 10002"/>
              <a:gd name="connsiteY5" fmla="*/ 9382 h 13096"/>
              <a:gd name="connsiteX6" fmla="*/ 1603 w 10002"/>
              <a:gd name="connsiteY6" fmla="*/ 5490 h 13096"/>
              <a:gd name="connsiteX7" fmla="*/ 1597 w 10002"/>
              <a:gd name="connsiteY7" fmla="*/ 12 h 13096"/>
              <a:gd name="connsiteX8" fmla="*/ 0 w 10002"/>
              <a:gd name="connsiteY8" fmla="*/ 0 h 13096"/>
              <a:gd name="connsiteX9" fmla="*/ 2 w 10002"/>
              <a:gd name="connsiteY9" fmla="*/ 7324 h 13096"/>
              <a:gd name="connsiteX10" fmla="*/ 5008 w 10002"/>
              <a:gd name="connsiteY10" fmla="*/ 13096 h 1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2" h="13096">
                <a:moveTo>
                  <a:pt x="5008" y="13096"/>
                </a:moveTo>
                <a:lnTo>
                  <a:pt x="10002" y="7324"/>
                </a:lnTo>
                <a:lnTo>
                  <a:pt x="10002" y="19"/>
                </a:lnTo>
                <a:lnTo>
                  <a:pt x="8380" y="17"/>
                </a:lnTo>
                <a:cubicBezTo>
                  <a:pt x="8372" y="1825"/>
                  <a:pt x="8397" y="3682"/>
                  <a:pt x="8389" y="5490"/>
                </a:cubicBezTo>
                <a:lnTo>
                  <a:pt x="5008" y="9382"/>
                </a:lnTo>
                <a:lnTo>
                  <a:pt x="1603" y="5490"/>
                </a:lnTo>
                <a:cubicBezTo>
                  <a:pt x="1607" y="3658"/>
                  <a:pt x="1593" y="1844"/>
                  <a:pt x="1597" y="12"/>
                </a:cubicBezTo>
                <a:lnTo>
                  <a:pt x="0" y="0"/>
                </a:lnTo>
                <a:cubicBezTo>
                  <a:pt x="-4" y="2428"/>
                  <a:pt x="6" y="4896"/>
                  <a:pt x="2" y="7324"/>
                </a:cubicBezTo>
                <a:lnTo>
                  <a:pt x="5008" y="13096"/>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 name="Pentagon 4">
            <a:extLst>
              <a:ext uri="{FF2B5EF4-FFF2-40B4-BE49-F238E27FC236}">
                <a16:creationId xmlns:a16="http://schemas.microsoft.com/office/drawing/2014/main" id="{E76AB459-1639-3548-87DD-87AA80D56B52}"/>
              </a:ext>
            </a:extLst>
          </p:cNvPr>
          <p:cNvSpPr/>
          <p:nvPr/>
        </p:nvSpPr>
        <p:spPr>
          <a:xfrm>
            <a:off x="0" y="3670416"/>
            <a:ext cx="4369698" cy="625607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PROJECT</a:t>
            </a:r>
            <a:br>
              <a:rPr lang="en-US" sz="6600" dirty="0"/>
            </a:br>
            <a:r>
              <a:rPr lang="en-US" sz="6600" dirty="0"/>
              <a:t>PROCESS</a:t>
            </a:r>
          </a:p>
        </p:txBody>
      </p:sp>
      <p:grpSp>
        <p:nvGrpSpPr>
          <p:cNvPr id="28" name="Group 27">
            <a:extLst>
              <a:ext uri="{FF2B5EF4-FFF2-40B4-BE49-F238E27FC236}">
                <a16:creationId xmlns:a16="http://schemas.microsoft.com/office/drawing/2014/main" id="{4CF90C52-6A19-AD47-8005-C859A55B5209}"/>
              </a:ext>
            </a:extLst>
          </p:cNvPr>
          <p:cNvGrpSpPr/>
          <p:nvPr/>
        </p:nvGrpSpPr>
        <p:grpSpPr>
          <a:xfrm>
            <a:off x="7398296" y="6150536"/>
            <a:ext cx="16159555" cy="1796964"/>
            <a:chOff x="1307732" y="4875754"/>
            <a:chExt cx="13011909" cy="2316019"/>
          </a:xfrm>
        </p:grpSpPr>
        <p:sp>
          <p:nvSpPr>
            <p:cNvPr id="29" name="TextBox 28">
              <a:extLst>
                <a:ext uri="{FF2B5EF4-FFF2-40B4-BE49-F238E27FC236}">
                  <a16:creationId xmlns:a16="http://schemas.microsoft.com/office/drawing/2014/main" id="{E32A18A4-57F3-FA4E-96C8-C6AFB954D531}"/>
                </a:ext>
              </a:extLst>
            </p:cNvPr>
            <p:cNvSpPr txBox="1"/>
            <p:nvPr/>
          </p:nvSpPr>
          <p:spPr>
            <a:xfrm>
              <a:off x="1307732" y="5522085"/>
              <a:ext cx="13011909" cy="1669688"/>
            </a:xfrm>
            <a:prstGeom prst="rect">
              <a:avLst/>
            </a:prstGeom>
            <a:noFill/>
          </p:spPr>
          <p:txBody>
            <a:bodyPr wrap="square" rtlCol="0">
              <a:spAutoFit/>
            </a:bodyPr>
            <a:lstStyle/>
            <a:p>
              <a:pPr>
                <a:lnSpc>
                  <a:spcPts val="4080"/>
                </a:lnSpc>
              </a:pPr>
              <a:r>
                <a:rPr lang="en-US" sz="2800" dirty="0"/>
                <a:t>Data preprocessing can refer to manipulation or dropping of data before it is used in order to ensure or enhance performance, and is an important step in the data mining process.</a:t>
              </a:r>
              <a:endParaRPr lang="en-US" sz="28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30" name="TextBox 29">
              <a:extLst>
                <a:ext uri="{FF2B5EF4-FFF2-40B4-BE49-F238E27FC236}">
                  <a16:creationId xmlns:a16="http://schemas.microsoft.com/office/drawing/2014/main" id="{CFAC1F10-7199-594F-AC83-E85028CD4542}"/>
                </a:ext>
              </a:extLst>
            </p:cNvPr>
            <p:cNvSpPr txBox="1"/>
            <p:nvPr/>
          </p:nvSpPr>
          <p:spPr>
            <a:xfrm>
              <a:off x="1307732" y="4875754"/>
              <a:ext cx="6681448" cy="646331"/>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Data pre-processing</a:t>
              </a:r>
            </a:p>
          </p:txBody>
        </p:sp>
      </p:grpSp>
      <p:sp>
        <p:nvSpPr>
          <p:cNvPr id="8" name="Oval 7">
            <a:extLst>
              <a:ext uri="{FF2B5EF4-FFF2-40B4-BE49-F238E27FC236}">
                <a16:creationId xmlns:a16="http://schemas.microsoft.com/office/drawing/2014/main" id="{977CD8AA-67FA-2242-9E71-FEF779F96D0F}"/>
              </a:ext>
            </a:extLst>
          </p:cNvPr>
          <p:cNvSpPr/>
          <p:nvPr/>
        </p:nvSpPr>
        <p:spPr>
          <a:xfrm>
            <a:off x="5514395" y="3901668"/>
            <a:ext cx="1411461" cy="1411827"/>
          </a:xfrm>
          <a:prstGeom prst="ellipse">
            <a:avLst/>
          </a:prstGeom>
          <a:solidFill>
            <a:schemeClr val="accent5"/>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4000" b="1" dirty="0">
                <a:latin typeface="Roboto Light"/>
              </a:rPr>
              <a:t>2</a:t>
            </a:r>
          </a:p>
        </p:txBody>
      </p:sp>
      <p:sp>
        <p:nvSpPr>
          <p:cNvPr id="9" name="Triangle 22">
            <a:extLst>
              <a:ext uri="{FF2B5EF4-FFF2-40B4-BE49-F238E27FC236}">
                <a16:creationId xmlns:a16="http://schemas.microsoft.com/office/drawing/2014/main" id="{59BAEDEA-0F86-E345-B1AD-C7544D0E7670}"/>
              </a:ext>
            </a:extLst>
          </p:cNvPr>
          <p:cNvSpPr/>
          <p:nvPr/>
        </p:nvSpPr>
        <p:spPr>
          <a:xfrm rot="5400000">
            <a:off x="6851377" y="4455478"/>
            <a:ext cx="326898" cy="30420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77CD8AA-67FA-2242-9E71-FEF779F96D0F}"/>
              </a:ext>
            </a:extLst>
          </p:cNvPr>
          <p:cNvSpPr/>
          <p:nvPr/>
        </p:nvSpPr>
        <p:spPr>
          <a:xfrm>
            <a:off x="5559821" y="6190066"/>
            <a:ext cx="1411461" cy="1411827"/>
          </a:xfrm>
          <a:prstGeom prst="ellipse">
            <a:avLst/>
          </a:prstGeom>
          <a:solidFill>
            <a:schemeClr val="accent3"/>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4000" b="1" dirty="0">
                <a:latin typeface="Roboto Light"/>
              </a:rPr>
              <a:t>3</a:t>
            </a:r>
          </a:p>
        </p:txBody>
      </p:sp>
      <p:sp>
        <p:nvSpPr>
          <p:cNvPr id="11" name="Triangle 22">
            <a:extLst>
              <a:ext uri="{FF2B5EF4-FFF2-40B4-BE49-F238E27FC236}">
                <a16:creationId xmlns:a16="http://schemas.microsoft.com/office/drawing/2014/main" id="{59BAEDEA-0F86-E345-B1AD-C7544D0E7670}"/>
              </a:ext>
            </a:extLst>
          </p:cNvPr>
          <p:cNvSpPr/>
          <p:nvPr/>
        </p:nvSpPr>
        <p:spPr>
          <a:xfrm rot="5400000">
            <a:off x="6896803" y="6743876"/>
            <a:ext cx="326898" cy="30420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77CD8AA-67FA-2242-9E71-FEF779F96D0F}"/>
              </a:ext>
            </a:extLst>
          </p:cNvPr>
          <p:cNvSpPr/>
          <p:nvPr/>
        </p:nvSpPr>
        <p:spPr>
          <a:xfrm>
            <a:off x="5559821" y="8467212"/>
            <a:ext cx="1411461" cy="1411827"/>
          </a:xfrm>
          <a:prstGeom prst="ellipse">
            <a:avLst/>
          </a:prstGeom>
          <a:solidFill>
            <a:schemeClr val="accent1"/>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4000" b="1" dirty="0">
                <a:latin typeface="Roboto Light"/>
              </a:rPr>
              <a:t>4</a:t>
            </a:r>
          </a:p>
        </p:txBody>
      </p:sp>
      <p:sp>
        <p:nvSpPr>
          <p:cNvPr id="16" name="Triangle 22">
            <a:extLst>
              <a:ext uri="{FF2B5EF4-FFF2-40B4-BE49-F238E27FC236}">
                <a16:creationId xmlns:a16="http://schemas.microsoft.com/office/drawing/2014/main" id="{59BAEDEA-0F86-E345-B1AD-C7544D0E7670}"/>
              </a:ext>
            </a:extLst>
          </p:cNvPr>
          <p:cNvSpPr/>
          <p:nvPr/>
        </p:nvSpPr>
        <p:spPr>
          <a:xfrm rot="5400000">
            <a:off x="6896803" y="9021022"/>
            <a:ext cx="326898" cy="30420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4CF90C52-6A19-AD47-8005-C859A55B5209}"/>
              </a:ext>
            </a:extLst>
          </p:cNvPr>
          <p:cNvGrpSpPr/>
          <p:nvPr/>
        </p:nvGrpSpPr>
        <p:grpSpPr>
          <a:xfrm>
            <a:off x="7415480" y="8198239"/>
            <a:ext cx="16159555" cy="2171166"/>
            <a:chOff x="1307732" y="4875754"/>
            <a:chExt cx="13011909" cy="2798307"/>
          </a:xfrm>
        </p:grpSpPr>
        <p:sp>
          <p:nvSpPr>
            <p:cNvPr id="18" name="TextBox 17">
              <a:extLst>
                <a:ext uri="{FF2B5EF4-FFF2-40B4-BE49-F238E27FC236}">
                  <a16:creationId xmlns:a16="http://schemas.microsoft.com/office/drawing/2014/main" id="{E32A18A4-57F3-FA4E-96C8-C6AFB954D531}"/>
                </a:ext>
              </a:extLst>
            </p:cNvPr>
            <p:cNvSpPr txBox="1"/>
            <p:nvPr/>
          </p:nvSpPr>
          <p:spPr>
            <a:xfrm>
              <a:off x="1307732" y="5522084"/>
              <a:ext cx="13011909" cy="2151977"/>
            </a:xfrm>
            <a:prstGeom prst="rect">
              <a:avLst/>
            </a:prstGeom>
            <a:noFill/>
          </p:spPr>
          <p:txBody>
            <a:bodyPr wrap="square" rtlCol="0">
              <a:spAutoFit/>
            </a:bodyPr>
            <a:lstStyle/>
            <a:p>
              <a:pPr>
                <a:lnSpc>
                  <a:spcPts val="4080"/>
                </a:lnSpc>
              </a:pPr>
              <a:r>
                <a:rPr lang="en-US" dirty="0"/>
                <a:t>Nearest </a:t>
              </a:r>
              <a:r>
                <a:rPr lang="en-US" dirty="0" err="1"/>
                <a:t>Neighbour</a:t>
              </a:r>
              <a:r>
                <a:rPr lang="en-US" dirty="0"/>
                <a:t> Analysis measures the spread or distribution of something over a geographical space. It provides a numerical value that describes the extent to which a set of points are clustered or uniformly spaced.</a:t>
              </a:r>
              <a:endParaRPr lang="en-US" sz="28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9" name="TextBox 18">
              <a:extLst>
                <a:ext uri="{FF2B5EF4-FFF2-40B4-BE49-F238E27FC236}">
                  <a16:creationId xmlns:a16="http://schemas.microsoft.com/office/drawing/2014/main" id="{CFAC1F10-7199-594F-AC83-E85028CD4542}"/>
                </a:ext>
              </a:extLst>
            </p:cNvPr>
            <p:cNvSpPr txBox="1"/>
            <p:nvPr/>
          </p:nvSpPr>
          <p:spPr>
            <a:xfrm>
              <a:off x="1307732" y="4875754"/>
              <a:ext cx="6681448" cy="833024"/>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Nearest </a:t>
              </a:r>
              <a:r>
                <a:rPr lang="en-US" dirty="0" err="1">
                  <a:solidFill>
                    <a:schemeClr val="tx2"/>
                  </a:solidFill>
                  <a:latin typeface="Poppins Medium" pitchFamily="2" charset="77"/>
                  <a:ea typeface="Lato" panose="020F0502020204030203" pitchFamily="34" charset="0"/>
                  <a:cs typeface="Poppins Medium" pitchFamily="2" charset="77"/>
                </a:rPr>
                <a:t>Neighbours</a:t>
              </a:r>
              <a:r>
                <a:rPr lang="en-US" dirty="0">
                  <a:solidFill>
                    <a:schemeClr val="tx2"/>
                  </a:solidFill>
                  <a:latin typeface="Poppins Medium" pitchFamily="2" charset="77"/>
                  <a:ea typeface="Lato" panose="020F0502020204030203" pitchFamily="34" charset="0"/>
                  <a:cs typeface="Poppins Medium" pitchFamily="2" charset="77"/>
                </a:rPr>
                <a:t> and cosine similarity</a:t>
              </a:r>
            </a:p>
          </p:txBody>
        </p:sp>
      </p:grpSp>
      <p:grpSp>
        <p:nvGrpSpPr>
          <p:cNvPr id="20" name="Group 19">
            <a:extLst>
              <a:ext uri="{FF2B5EF4-FFF2-40B4-BE49-F238E27FC236}">
                <a16:creationId xmlns:a16="http://schemas.microsoft.com/office/drawing/2014/main" id="{4CF90C52-6A19-AD47-8005-C859A55B5209}"/>
              </a:ext>
            </a:extLst>
          </p:cNvPr>
          <p:cNvGrpSpPr/>
          <p:nvPr/>
        </p:nvGrpSpPr>
        <p:grpSpPr>
          <a:xfrm>
            <a:off x="7398296" y="1400811"/>
            <a:ext cx="16159555" cy="1645381"/>
            <a:chOff x="1307732" y="4875754"/>
            <a:chExt cx="13011909" cy="2120652"/>
          </a:xfrm>
        </p:grpSpPr>
        <p:sp>
          <p:nvSpPr>
            <p:cNvPr id="21" name="TextBox 20">
              <a:extLst>
                <a:ext uri="{FF2B5EF4-FFF2-40B4-BE49-F238E27FC236}">
                  <a16:creationId xmlns:a16="http://schemas.microsoft.com/office/drawing/2014/main" id="{E32A18A4-57F3-FA4E-96C8-C6AFB954D531}"/>
                </a:ext>
              </a:extLst>
            </p:cNvPr>
            <p:cNvSpPr txBox="1"/>
            <p:nvPr/>
          </p:nvSpPr>
          <p:spPr>
            <a:xfrm>
              <a:off x="1307732" y="5522085"/>
              <a:ext cx="13011909" cy="1474321"/>
            </a:xfrm>
            <a:prstGeom prst="rect">
              <a:avLst/>
            </a:prstGeom>
            <a:noFill/>
          </p:spPr>
          <p:txBody>
            <a:bodyPr wrap="square" rtlCol="0">
              <a:spAutoFit/>
            </a:bodyPr>
            <a:lstStyle/>
            <a:p>
              <a:pPr>
                <a:lnSpc>
                  <a:spcPts val="4080"/>
                </a:lnSpc>
              </a:pPr>
              <a:r>
                <a:rPr lang="en-US" sz="2800" dirty="0"/>
                <a:t>The first thing you have to do before you solve a problem is to define exactly what it is. You need to be able to translate data questions into something actionable.</a:t>
              </a:r>
              <a:endParaRPr lang="en-US" sz="28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22" name="TextBox 21">
              <a:extLst>
                <a:ext uri="{FF2B5EF4-FFF2-40B4-BE49-F238E27FC236}">
                  <a16:creationId xmlns:a16="http://schemas.microsoft.com/office/drawing/2014/main" id="{CFAC1F10-7199-594F-AC83-E85028CD4542}"/>
                </a:ext>
              </a:extLst>
            </p:cNvPr>
            <p:cNvSpPr txBox="1"/>
            <p:nvPr/>
          </p:nvSpPr>
          <p:spPr>
            <a:xfrm>
              <a:off x="1307732" y="4875754"/>
              <a:ext cx="6681448" cy="833024"/>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Research and business understanding</a:t>
              </a:r>
            </a:p>
          </p:txBody>
        </p:sp>
      </p:grpSp>
      <p:sp>
        <p:nvSpPr>
          <p:cNvPr id="23" name="Oval 22">
            <a:extLst>
              <a:ext uri="{FF2B5EF4-FFF2-40B4-BE49-F238E27FC236}">
                <a16:creationId xmlns:a16="http://schemas.microsoft.com/office/drawing/2014/main" id="{977CD8AA-67FA-2242-9E71-FEF779F96D0F}"/>
              </a:ext>
            </a:extLst>
          </p:cNvPr>
          <p:cNvSpPr/>
          <p:nvPr/>
        </p:nvSpPr>
        <p:spPr>
          <a:xfrm>
            <a:off x="5514395" y="1593382"/>
            <a:ext cx="1411461" cy="1411827"/>
          </a:xfrm>
          <a:prstGeom prst="ellipse">
            <a:avLst/>
          </a:prstGeom>
          <a:solidFill>
            <a:schemeClr val="accent4"/>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4000" b="1" dirty="0">
                <a:latin typeface="Roboto Light"/>
              </a:rPr>
              <a:t>1</a:t>
            </a:r>
          </a:p>
        </p:txBody>
      </p:sp>
      <p:sp>
        <p:nvSpPr>
          <p:cNvPr id="24" name="Triangle 22">
            <a:extLst>
              <a:ext uri="{FF2B5EF4-FFF2-40B4-BE49-F238E27FC236}">
                <a16:creationId xmlns:a16="http://schemas.microsoft.com/office/drawing/2014/main" id="{59BAEDEA-0F86-E345-B1AD-C7544D0E7670}"/>
              </a:ext>
            </a:extLst>
          </p:cNvPr>
          <p:cNvSpPr/>
          <p:nvPr/>
        </p:nvSpPr>
        <p:spPr>
          <a:xfrm rot="5400000">
            <a:off x="6851377" y="2147192"/>
            <a:ext cx="326898" cy="30420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77CD8AA-67FA-2242-9E71-FEF779F96D0F}"/>
              </a:ext>
            </a:extLst>
          </p:cNvPr>
          <p:cNvSpPr/>
          <p:nvPr/>
        </p:nvSpPr>
        <p:spPr>
          <a:xfrm>
            <a:off x="5559821" y="10697685"/>
            <a:ext cx="1411461" cy="1411827"/>
          </a:xfrm>
          <a:prstGeom prst="ellipse">
            <a:avLst/>
          </a:prstGeom>
          <a:solidFill>
            <a:srgbClr val="0070C0"/>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4000" b="1" dirty="0">
                <a:latin typeface="Roboto Light"/>
              </a:rPr>
              <a:t>5</a:t>
            </a:r>
          </a:p>
        </p:txBody>
      </p:sp>
      <p:sp>
        <p:nvSpPr>
          <p:cNvPr id="26" name="Triangle 22">
            <a:extLst>
              <a:ext uri="{FF2B5EF4-FFF2-40B4-BE49-F238E27FC236}">
                <a16:creationId xmlns:a16="http://schemas.microsoft.com/office/drawing/2014/main" id="{59BAEDEA-0F86-E345-B1AD-C7544D0E7670}"/>
              </a:ext>
            </a:extLst>
          </p:cNvPr>
          <p:cNvSpPr/>
          <p:nvPr/>
        </p:nvSpPr>
        <p:spPr>
          <a:xfrm rot="5400000">
            <a:off x="6896803" y="11251495"/>
            <a:ext cx="326898" cy="30420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CF90C52-6A19-AD47-8005-C859A55B5209}"/>
              </a:ext>
            </a:extLst>
          </p:cNvPr>
          <p:cNvGrpSpPr/>
          <p:nvPr/>
        </p:nvGrpSpPr>
        <p:grpSpPr>
          <a:xfrm>
            <a:off x="7415480" y="10428710"/>
            <a:ext cx="16159555" cy="1645381"/>
            <a:chOff x="1307732" y="4875754"/>
            <a:chExt cx="13011909" cy="2120650"/>
          </a:xfrm>
        </p:grpSpPr>
        <p:sp>
          <p:nvSpPr>
            <p:cNvPr id="31" name="TextBox 30">
              <a:extLst>
                <a:ext uri="{FF2B5EF4-FFF2-40B4-BE49-F238E27FC236}">
                  <a16:creationId xmlns:a16="http://schemas.microsoft.com/office/drawing/2014/main" id="{E32A18A4-57F3-FA4E-96C8-C6AFB954D531}"/>
                </a:ext>
              </a:extLst>
            </p:cNvPr>
            <p:cNvSpPr txBox="1"/>
            <p:nvPr/>
          </p:nvSpPr>
          <p:spPr>
            <a:xfrm>
              <a:off x="1307732" y="5522084"/>
              <a:ext cx="13011909" cy="1474320"/>
            </a:xfrm>
            <a:prstGeom prst="rect">
              <a:avLst/>
            </a:prstGeom>
            <a:noFill/>
          </p:spPr>
          <p:txBody>
            <a:bodyPr wrap="square" rtlCol="0">
              <a:spAutoFit/>
            </a:bodyPr>
            <a:lstStyle/>
            <a:p>
              <a:pPr>
                <a:lnSpc>
                  <a:spcPts val="4080"/>
                </a:lnSpc>
              </a:pPr>
              <a:r>
                <a:rPr lang="en-US" dirty="0"/>
                <a:t>Flask is a web framework. This means flask provides you with tools, libraries and technologies that allow you to build a web application. </a:t>
              </a:r>
              <a:endParaRPr lang="en-US" sz="28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 name="TextBox 31">
              <a:extLst>
                <a:ext uri="{FF2B5EF4-FFF2-40B4-BE49-F238E27FC236}">
                  <a16:creationId xmlns:a16="http://schemas.microsoft.com/office/drawing/2014/main" id="{CFAC1F10-7199-594F-AC83-E85028CD4542}"/>
                </a:ext>
              </a:extLst>
            </p:cNvPr>
            <p:cNvSpPr txBox="1"/>
            <p:nvPr/>
          </p:nvSpPr>
          <p:spPr>
            <a:xfrm>
              <a:off x="1307732" y="4875754"/>
              <a:ext cx="6681448" cy="833024"/>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Flask</a:t>
              </a:r>
            </a:p>
          </p:txBody>
        </p:sp>
      </p:grpSp>
      <p:sp>
        <p:nvSpPr>
          <p:cNvPr id="3" name="Rectangle 2">
            <a:extLst>
              <a:ext uri="{FF2B5EF4-FFF2-40B4-BE49-F238E27FC236}">
                <a16:creationId xmlns:a16="http://schemas.microsoft.com/office/drawing/2014/main" id="{5E28EB3D-9EB8-44A2-89DB-A06596F12086}"/>
              </a:ext>
            </a:extLst>
          </p:cNvPr>
          <p:cNvSpPr/>
          <p:nvPr/>
        </p:nvSpPr>
        <p:spPr>
          <a:xfrm>
            <a:off x="7415480" y="3711019"/>
            <a:ext cx="2982740" cy="646331"/>
          </a:xfrm>
          <a:prstGeom prst="rect">
            <a:avLst/>
          </a:prstGeom>
        </p:spPr>
        <p:txBody>
          <a:bodyPr wrap="none">
            <a:spAutoFit/>
          </a:bodyPr>
          <a:lstStyle/>
          <a:p>
            <a:r>
              <a:rPr lang="en-US" dirty="0">
                <a:solidFill>
                  <a:schemeClr val="tx2"/>
                </a:solidFill>
                <a:latin typeface="Poppins Medium" pitchFamily="2" charset="77"/>
                <a:ea typeface="Lato" panose="020F0502020204030203" pitchFamily="34" charset="0"/>
                <a:cs typeface="Poppins Medium" pitchFamily="2" charset="77"/>
              </a:rPr>
              <a:t>Web Scrapping</a:t>
            </a:r>
          </a:p>
        </p:txBody>
      </p:sp>
      <p:sp>
        <p:nvSpPr>
          <p:cNvPr id="4" name="Rectangle 3">
            <a:extLst>
              <a:ext uri="{FF2B5EF4-FFF2-40B4-BE49-F238E27FC236}">
                <a16:creationId xmlns:a16="http://schemas.microsoft.com/office/drawing/2014/main" id="{E3652860-A086-490F-AEAB-141DC6477C7C}"/>
              </a:ext>
            </a:extLst>
          </p:cNvPr>
          <p:cNvSpPr/>
          <p:nvPr/>
        </p:nvSpPr>
        <p:spPr>
          <a:xfrm>
            <a:off x="7415480" y="4395041"/>
            <a:ext cx="15796802" cy="1630126"/>
          </a:xfrm>
          <a:prstGeom prst="rect">
            <a:avLst/>
          </a:prstGeom>
        </p:spPr>
        <p:txBody>
          <a:bodyPr wrap="square">
            <a:spAutoFit/>
          </a:bodyPr>
          <a:lstStyle/>
          <a:p>
            <a:pPr>
              <a:lnSpc>
                <a:spcPts val="4080"/>
              </a:lnSpc>
            </a:pPr>
            <a:r>
              <a:rPr lang="en-US" sz="2800" dirty="0"/>
              <a:t>Web scraping is the process of using bots to extract content and data from a website. Unlike screen scraping, which only copies pixels displayed onscreen, web scraping extracts underlying HTML code and, with it, data stored in a database. The scraper can then replicate entire website content elsewhere.</a:t>
            </a:r>
            <a:endParaRPr lang="en-US" sz="2000"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632857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7616" y="705868"/>
            <a:ext cx="14685526" cy="1514912"/>
            <a:chOff x="4670216"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670216"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Main </a:t>
              </a:r>
              <a:r>
                <a:rPr lang="en-US" sz="6000">
                  <a:solidFill>
                    <a:schemeClr val="tx2"/>
                  </a:solidFill>
                  <a:latin typeface="Poppins Medium" pitchFamily="2" charset="77"/>
                  <a:ea typeface="Roboto Medium" panose="02000000000000000000" pitchFamily="2" charset="0"/>
                  <a:cs typeface="Poppins Medium" pitchFamily="2" charset="77"/>
                </a:rPr>
                <a:t>Idealogy</a:t>
              </a:r>
              <a:endParaRPr lang="en-US" sz="6000" dirty="0">
                <a:solidFill>
                  <a:schemeClr val="tx2"/>
                </a:solidFill>
                <a:latin typeface="Poppins Medium" pitchFamily="2" charset="77"/>
                <a:ea typeface="Roboto Medium" panose="02000000000000000000" pitchFamily="2" charset="0"/>
                <a:cs typeface="Poppins Medium" pitchFamily="2" charset="77"/>
              </a:endParaRPr>
            </a:p>
          </p:txBody>
        </p:sp>
        <p:sp>
          <p:nvSpPr>
            <p:cNvPr id="11" name="TextBox 10">
              <a:extLst>
                <a:ext uri="{FF2B5EF4-FFF2-40B4-BE49-F238E27FC236}">
                  <a16:creationId xmlns:a16="http://schemas.microsoft.com/office/drawing/2014/main" id="{267BC940-9566-FD44-B631-3B433F465985}"/>
                </a:ext>
              </a:extLst>
            </p:cNvPr>
            <p:cNvSpPr txBox="1"/>
            <p:nvPr/>
          </p:nvSpPr>
          <p:spPr>
            <a:xfrm>
              <a:off x="4871462" y="633855"/>
              <a:ext cx="184731" cy="461665"/>
            </a:xfrm>
            <a:prstGeom prst="rect">
              <a:avLst/>
            </a:prstGeom>
            <a:noFill/>
          </p:spPr>
          <p:txBody>
            <a:bodyPr wrap="none" rtlCol="0">
              <a:spAutoFit/>
            </a:bodyPr>
            <a:lstStyle/>
            <a:p>
              <a:endParaRPr lang="en-US" sz="2400" spc="300" dirty="0">
                <a:latin typeface="Lato Medium" panose="020F0502020204030203" pitchFamily="34" charset="0"/>
                <a:ea typeface="Lato Medium" panose="020F0502020204030203" pitchFamily="34" charset="0"/>
                <a:cs typeface="Lato Medium" panose="020F0502020204030203" pitchFamily="34" charset="0"/>
              </a:endParaRPr>
            </a:p>
          </p:txBody>
        </p:sp>
      </p:grpSp>
      <p:sp>
        <p:nvSpPr>
          <p:cNvPr id="70" name="Pentagon 69">
            <a:extLst>
              <a:ext uri="{FF2B5EF4-FFF2-40B4-BE49-F238E27FC236}">
                <a16:creationId xmlns:a16="http://schemas.microsoft.com/office/drawing/2014/main" id="{FA5F520C-41F8-8341-B426-50C8508B07AC}"/>
              </a:ext>
            </a:extLst>
          </p:cNvPr>
          <p:cNvSpPr/>
          <p:nvPr/>
        </p:nvSpPr>
        <p:spPr>
          <a:xfrm>
            <a:off x="0" y="1731364"/>
            <a:ext cx="1446551" cy="547141"/>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CF90C52-6A19-AD47-8005-C859A55B5209}"/>
              </a:ext>
            </a:extLst>
          </p:cNvPr>
          <p:cNvGrpSpPr/>
          <p:nvPr/>
        </p:nvGrpSpPr>
        <p:grpSpPr>
          <a:xfrm>
            <a:off x="723275" y="7489053"/>
            <a:ext cx="9229870" cy="3215925"/>
            <a:chOff x="-1579811" y="6308761"/>
            <a:chExt cx="13011908" cy="1939424"/>
          </a:xfrm>
        </p:grpSpPr>
        <p:sp>
          <p:nvSpPr>
            <p:cNvPr id="28" name="TextBox 27">
              <a:extLst>
                <a:ext uri="{FF2B5EF4-FFF2-40B4-BE49-F238E27FC236}">
                  <a16:creationId xmlns:a16="http://schemas.microsoft.com/office/drawing/2014/main" id="{E32A18A4-57F3-FA4E-96C8-C6AFB954D531}"/>
                </a:ext>
              </a:extLst>
            </p:cNvPr>
            <p:cNvSpPr txBox="1"/>
            <p:nvPr/>
          </p:nvSpPr>
          <p:spPr>
            <a:xfrm>
              <a:off x="-1579811" y="7821281"/>
              <a:ext cx="13011908" cy="426904"/>
            </a:xfrm>
            <a:prstGeom prst="rect">
              <a:avLst/>
            </a:prstGeom>
            <a:noFill/>
          </p:spPr>
          <p:txBody>
            <a:bodyPr wrap="square" rtlCol="0">
              <a:spAutoFit/>
            </a:bodyPr>
            <a:lstStyle/>
            <a:p>
              <a:endParaRPr lang="en-US" sz="40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29" name="TextBox 28">
              <a:extLst>
                <a:ext uri="{FF2B5EF4-FFF2-40B4-BE49-F238E27FC236}">
                  <a16:creationId xmlns:a16="http://schemas.microsoft.com/office/drawing/2014/main" id="{CFAC1F10-7199-594F-AC83-E85028CD4542}"/>
                </a:ext>
              </a:extLst>
            </p:cNvPr>
            <p:cNvSpPr txBox="1"/>
            <p:nvPr/>
          </p:nvSpPr>
          <p:spPr>
            <a:xfrm>
              <a:off x="-1579811" y="6308761"/>
              <a:ext cx="5292263" cy="646331"/>
            </a:xfrm>
            <a:prstGeom prst="rect">
              <a:avLst/>
            </a:prstGeom>
            <a:noFill/>
          </p:spPr>
          <p:txBody>
            <a:bodyPr wrap="square" rtlCol="0">
              <a:spAutoFit/>
            </a:bodyPr>
            <a:lstStyle/>
            <a:p>
              <a:endParaRPr lang="en-US" dirty="0">
                <a:solidFill>
                  <a:schemeClr val="tx2"/>
                </a:solidFill>
                <a:latin typeface="Poppins Medium" pitchFamily="2" charset="77"/>
                <a:ea typeface="Lato" panose="020F0502020204030203" pitchFamily="34" charset="0"/>
                <a:cs typeface="Poppins Medium" pitchFamily="2" charset="77"/>
              </a:endParaRPr>
            </a:p>
          </p:txBody>
        </p:sp>
      </p:grpSp>
      <p:sp>
        <p:nvSpPr>
          <p:cNvPr id="3" name="Rectangle 2">
            <a:extLst>
              <a:ext uri="{FF2B5EF4-FFF2-40B4-BE49-F238E27FC236}">
                <a16:creationId xmlns:a16="http://schemas.microsoft.com/office/drawing/2014/main" id="{775F770C-8A5F-4190-92A3-7E2C15A36C2B}"/>
              </a:ext>
            </a:extLst>
          </p:cNvPr>
          <p:cNvSpPr/>
          <p:nvPr/>
        </p:nvSpPr>
        <p:spPr>
          <a:xfrm>
            <a:off x="2481943" y="3564902"/>
            <a:ext cx="18315101" cy="6740307"/>
          </a:xfrm>
          <a:prstGeom prst="rect">
            <a:avLst/>
          </a:prstGeom>
        </p:spPr>
        <p:txBody>
          <a:bodyPr wrap="square">
            <a:spAutoFit/>
          </a:bodyPr>
          <a:lstStyle/>
          <a:p>
            <a:r>
              <a:rPr lang="en-US" dirty="0"/>
              <a:t>HR analytics tool is to provide ease to people for finding the best jobs based on their skills that the person mentioned in their resume in the first version or the skills inputted manually in the second version. It’s very difficult for everyone to find out jobs, internship etc. on the basics of skills they have. Everyone to spend a lot of time to search jobs on various job posting sites like </a:t>
            </a:r>
            <a:r>
              <a:rPr lang="en-US" dirty="0" err="1"/>
              <a:t>glassdoor</a:t>
            </a:r>
            <a:r>
              <a:rPr lang="en-US" dirty="0"/>
              <a:t>, indeed, </a:t>
            </a:r>
            <a:r>
              <a:rPr lang="en-US" dirty="0" err="1"/>
              <a:t>internshala</a:t>
            </a:r>
            <a:r>
              <a:rPr lang="en-US" dirty="0"/>
              <a:t>, etc. checking each and every posting in the list with having applying some filters to it but it consume very much time because when we have to check each and every time that the job posting we are going to apply, Is we are worthy to apply to this job? Sometimes, we are not having the skills that are mentioned in the job description. So, as I mentioned the basic idea. We are suggesting the job on the basics of the skills of the person. It has many benefits that we have not to check each and every posting of jobs so it consumes less time. Just we have to provide the input, i.e., the skills and output, i.e., the suggested jobs will be shown on the UI or on the local host.</a:t>
            </a:r>
            <a:endParaRPr lang="en-IN" dirty="0"/>
          </a:p>
        </p:txBody>
      </p:sp>
    </p:spTree>
    <p:extLst>
      <p:ext uri="{BB962C8B-B14F-4D97-AF65-F5344CB8AC3E}">
        <p14:creationId xmlns:p14="http://schemas.microsoft.com/office/powerpoint/2010/main" val="2238504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29030" b="29030"/>
          <a:stretch>
            <a:fillRect/>
          </a:stretch>
        </p:blipFill>
        <p:spPr>
          <a:xfrm>
            <a:off x="-10" y="-485410"/>
            <a:ext cx="24377649" cy="7673789"/>
          </a:xfrm>
        </p:spPr>
      </p:pic>
      <p:sp>
        <p:nvSpPr>
          <p:cNvPr id="10" name="Rectangle 9">
            <a:extLst>
              <a:ext uri="{FF2B5EF4-FFF2-40B4-BE49-F238E27FC236}">
                <a16:creationId xmlns:a16="http://schemas.microsoft.com/office/drawing/2014/main" id="{0541FEE5-9FD0-BD4E-AC40-271020500E53}"/>
              </a:ext>
            </a:extLst>
          </p:cNvPr>
          <p:cNvSpPr/>
          <p:nvPr/>
        </p:nvSpPr>
        <p:spPr>
          <a:xfrm rot="10800000" flipV="1">
            <a:off x="-9" y="7921529"/>
            <a:ext cx="24377649" cy="58120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ECC7C0A-675A-9C4D-A327-F35452FC1A08}"/>
              </a:ext>
            </a:extLst>
          </p:cNvPr>
          <p:cNvSpPr/>
          <p:nvPr/>
        </p:nvSpPr>
        <p:spPr>
          <a:xfrm rot="10800000" flipV="1">
            <a:off x="-11" y="7248809"/>
            <a:ext cx="24377649" cy="8984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entagon 8">
            <a:extLst>
              <a:ext uri="{FF2B5EF4-FFF2-40B4-BE49-F238E27FC236}">
                <a16:creationId xmlns:a16="http://schemas.microsoft.com/office/drawing/2014/main" id="{3AAEF994-7E08-3740-B8DE-3594FC8EBA52}"/>
              </a:ext>
            </a:extLst>
          </p:cNvPr>
          <p:cNvSpPr/>
          <p:nvPr/>
        </p:nvSpPr>
        <p:spPr>
          <a:xfrm>
            <a:off x="0" y="6130854"/>
            <a:ext cx="15376358" cy="3559351"/>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D941E9C-FA32-F74C-9127-766BE39491C6}"/>
              </a:ext>
            </a:extLst>
          </p:cNvPr>
          <p:cNvSpPr txBox="1"/>
          <p:nvPr/>
        </p:nvSpPr>
        <p:spPr>
          <a:xfrm>
            <a:off x="404446" y="7248809"/>
            <a:ext cx="13218247" cy="1323439"/>
          </a:xfrm>
          <a:prstGeom prst="rect">
            <a:avLst/>
          </a:prstGeom>
          <a:noFill/>
          <a:ln>
            <a:noFill/>
          </a:ln>
        </p:spPr>
        <p:txBody>
          <a:bodyPr wrap="square" rtlCol="0">
            <a:spAutoFit/>
          </a:bodyPr>
          <a:lstStyle/>
          <a:p>
            <a:r>
              <a:rPr lang="en-US" sz="8000" b="1" dirty="0">
                <a:solidFill>
                  <a:schemeClr val="bg1"/>
                </a:solidFill>
                <a:latin typeface="Poppins SemiBold" pitchFamily="2" charset="77"/>
                <a:ea typeface="Roboto Medium" panose="02000000000000000000" pitchFamily="2" charset="0"/>
                <a:cs typeface="Poppins SemiBold" pitchFamily="2" charset="77"/>
              </a:rPr>
              <a:t>HR Analytics</a:t>
            </a:r>
          </a:p>
        </p:txBody>
      </p:sp>
    </p:spTree>
    <p:extLst>
      <p:ext uri="{BB962C8B-B14F-4D97-AF65-F5344CB8AC3E}">
        <p14:creationId xmlns:p14="http://schemas.microsoft.com/office/powerpoint/2010/main" val="3761143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8F7F368-5D76-064D-9C5A-CBD785E7081B}"/>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entagon 10">
            <a:extLst>
              <a:ext uri="{FF2B5EF4-FFF2-40B4-BE49-F238E27FC236}">
                <a16:creationId xmlns:a16="http://schemas.microsoft.com/office/drawing/2014/main" id="{B8A19E20-BFE9-B046-9054-7C212AC0CC55}"/>
              </a:ext>
            </a:extLst>
          </p:cNvPr>
          <p:cNvSpPr/>
          <p:nvPr/>
        </p:nvSpPr>
        <p:spPr>
          <a:xfrm rot="10800000">
            <a:off x="8908024" y="4748981"/>
            <a:ext cx="15469619" cy="4218036"/>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4BC41538-5EF3-6A42-97D8-E36DC16E248F}"/>
              </a:ext>
            </a:extLst>
          </p:cNvPr>
          <p:cNvGrpSpPr/>
          <p:nvPr/>
        </p:nvGrpSpPr>
        <p:grpSpPr>
          <a:xfrm>
            <a:off x="12188822" y="5811897"/>
            <a:ext cx="11163548" cy="2115799"/>
            <a:chOff x="12723247" y="5226783"/>
            <a:chExt cx="9395964" cy="2115799"/>
          </a:xfrm>
        </p:grpSpPr>
        <p:sp>
          <p:nvSpPr>
            <p:cNvPr id="9" name="TextBox 8">
              <a:extLst>
                <a:ext uri="{FF2B5EF4-FFF2-40B4-BE49-F238E27FC236}">
                  <a16:creationId xmlns:a16="http://schemas.microsoft.com/office/drawing/2014/main" id="{10BAB834-84FA-3A4B-9D99-444FCB5FA429}"/>
                </a:ext>
              </a:extLst>
            </p:cNvPr>
            <p:cNvSpPr txBox="1"/>
            <p:nvPr/>
          </p:nvSpPr>
          <p:spPr>
            <a:xfrm>
              <a:off x="12723247" y="5226783"/>
              <a:ext cx="9395964"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ABOUT PROJECT</a:t>
              </a:r>
            </a:p>
          </p:txBody>
        </p:sp>
        <p:sp>
          <p:nvSpPr>
            <p:cNvPr id="16" name="TextBox 15">
              <a:extLst>
                <a:ext uri="{FF2B5EF4-FFF2-40B4-BE49-F238E27FC236}">
                  <a16:creationId xmlns:a16="http://schemas.microsoft.com/office/drawing/2014/main" id="{BBE05025-CC25-7244-B0DB-2905E6EE20F2}"/>
                </a:ext>
              </a:extLst>
            </p:cNvPr>
            <p:cNvSpPr txBox="1"/>
            <p:nvPr/>
          </p:nvSpPr>
          <p:spPr>
            <a:xfrm>
              <a:off x="12723247" y="6505109"/>
              <a:ext cx="8581945" cy="837473"/>
            </a:xfrm>
            <a:prstGeom prst="rect">
              <a:avLst/>
            </a:prstGeom>
            <a:noFill/>
          </p:spPr>
          <p:txBody>
            <a:bodyPr wrap="square" rtlCol="0">
              <a:spAutoFit/>
            </a:bodyPr>
            <a:lstStyle/>
            <a:p>
              <a:pPr>
                <a:lnSpc>
                  <a:spcPct val="150000"/>
                </a:lnSpc>
              </a:pPr>
              <a:endPar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grpSp>
    </p:spTree>
    <p:extLst>
      <p:ext uri="{BB962C8B-B14F-4D97-AF65-F5344CB8AC3E}">
        <p14:creationId xmlns:p14="http://schemas.microsoft.com/office/powerpoint/2010/main" val="3349118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8234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OBJECTIVE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71462" y="633855"/>
              <a:ext cx="2732286"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ABOUT PROJECT</a:t>
              </a:r>
            </a:p>
          </p:txBody>
        </p:sp>
      </p:grpSp>
      <p:sp>
        <p:nvSpPr>
          <p:cNvPr id="70" name="Pentagon 69">
            <a:extLst>
              <a:ext uri="{FF2B5EF4-FFF2-40B4-BE49-F238E27FC236}">
                <a16:creationId xmlns:a16="http://schemas.microsoft.com/office/drawing/2014/main" id="{FA5F520C-41F8-8341-B426-50C8508B07AC}"/>
              </a:ext>
            </a:extLst>
          </p:cNvPr>
          <p:cNvSpPr/>
          <p:nvPr/>
        </p:nvSpPr>
        <p:spPr>
          <a:xfrm>
            <a:off x="0" y="1731364"/>
            <a:ext cx="1446551" cy="547141"/>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CF90C52-6A19-AD47-8005-C859A55B5209}"/>
              </a:ext>
            </a:extLst>
          </p:cNvPr>
          <p:cNvGrpSpPr/>
          <p:nvPr/>
        </p:nvGrpSpPr>
        <p:grpSpPr>
          <a:xfrm>
            <a:off x="849087" y="3439886"/>
            <a:ext cx="21694392" cy="8707578"/>
            <a:chOff x="1307731" y="4875754"/>
            <a:chExt cx="13011910" cy="4580775"/>
          </a:xfrm>
        </p:grpSpPr>
        <p:sp>
          <p:nvSpPr>
            <p:cNvPr id="28" name="TextBox 27">
              <a:extLst>
                <a:ext uri="{FF2B5EF4-FFF2-40B4-BE49-F238E27FC236}">
                  <a16:creationId xmlns:a16="http://schemas.microsoft.com/office/drawing/2014/main" id="{E32A18A4-57F3-FA4E-96C8-C6AFB954D531}"/>
                </a:ext>
              </a:extLst>
            </p:cNvPr>
            <p:cNvSpPr txBox="1"/>
            <p:nvPr/>
          </p:nvSpPr>
          <p:spPr>
            <a:xfrm>
              <a:off x="1307732" y="5522085"/>
              <a:ext cx="13011909" cy="3934444"/>
            </a:xfrm>
            <a:prstGeom prst="rect">
              <a:avLst/>
            </a:prstGeom>
            <a:noFill/>
          </p:spPr>
          <p:txBody>
            <a:bodyPr wrap="square" rtlCol="0">
              <a:spAutoFit/>
            </a:bodyPr>
            <a:lstStyle/>
            <a:p>
              <a:r>
                <a:rPr lang="en-US" sz="4800" dirty="0"/>
                <a:t>HR Analytics, as the name suggests is the tool for HR to suggest the top 10 jobs from the dataset based on the skills of the person. There are two versions of this tool. In the First version, I have used </a:t>
              </a:r>
              <a:r>
                <a:rPr lang="en-US" sz="4800" dirty="0" err="1"/>
                <a:t>pyreparser</a:t>
              </a:r>
              <a:r>
                <a:rPr lang="en-US" sz="4800" dirty="0"/>
                <a:t> for extracting the skills from the resume and the second version is manually providing the skills as the input. Both have there UI based on their input type. The dataset is created via scrapping of the </a:t>
              </a:r>
              <a:r>
                <a:rPr lang="en-US" sz="4800" dirty="0" err="1"/>
                <a:t>glassdoor</a:t>
              </a:r>
              <a:r>
                <a:rPr lang="en-US" sz="4800" dirty="0"/>
                <a:t> website using selenium and beautiful soup, around 1923 jobs are extracted. And for matching the job description and the skills, I have used the NLP algorithm which is based on n-grams, </a:t>
              </a:r>
              <a:r>
                <a:rPr lang="en-US" sz="4800" dirty="0" err="1"/>
                <a:t>tf-idf</a:t>
              </a:r>
              <a:r>
                <a:rPr lang="en-US" sz="4800" dirty="0"/>
                <a:t>, and KNN is used for finding the best jobs for the person. At last deployed both the version using Flask and rendering is done using simple html templates.</a:t>
              </a:r>
            </a:p>
            <a:p>
              <a:r>
                <a:rPr lang="en-US" sz="4800" dirty="0"/>
                <a:t>Version 1: (Input is the resume) Version 2: (Skills is entered manually)</a:t>
              </a:r>
            </a:p>
          </p:txBody>
        </p:sp>
        <p:sp>
          <p:nvSpPr>
            <p:cNvPr id="29" name="TextBox 28">
              <a:extLst>
                <a:ext uri="{FF2B5EF4-FFF2-40B4-BE49-F238E27FC236}">
                  <a16:creationId xmlns:a16="http://schemas.microsoft.com/office/drawing/2014/main" id="{CFAC1F10-7199-594F-AC83-E85028CD4542}"/>
                </a:ext>
              </a:extLst>
            </p:cNvPr>
            <p:cNvSpPr txBox="1"/>
            <p:nvPr/>
          </p:nvSpPr>
          <p:spPr>
            <a:xfrm>
              <a:off x="1307731" y="4875754"/>
              <a:ext cx="5292263" cy="646331"/>
            </a:xfrm>
            <a:prstGeom prst="rect">
              <a:avLst/>
            </a:prstGeom>
            <a:noFill/>
          </p:spPr>
          <p:txBody>
            <a:bodyPr wrap="square" rtlCol="0">
              <a:spAutoFit/>
            </a:bodyPr>
            <a:lstStyle/>
            <a:p>
              <a:endParaRPr lang="en-US" dirty="0">
                <a:solidFill>
                  <a:schemeClr val="tx2"/>
                </a:solidFill>
                <a:latin typeface="Poppins Medium" pitchFamily="2" charset="77"/>
                <a:ea typeface="Lato" panose="020F0502020204030203" pitchFamily="34" charset="0"/>
                <a:cs typeface="Poppins Medium" pitchFamily="2" charset="77"/>
              </a:endParaRPr>
            </a:p>
          </p:txBody>
        </p:sp>
      </p:grpSp>
    </p:spTree>
    <p:extLst>
      <p:ext uri="{BB962C8B-B14F-4D97-AF65-F5344CB8AC3E}">
        <p14:creationId xmlns:p14="http://schemas.microsoft.com/office/powerpoint/2010/main" val="2392638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8F7F368-5D76-064D-9C5A-CBD785E7081B}"/>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entagon 10">
            <a:extLst>
              <a:ext uri="{FF2B5EF4-FFF2-40B4-BE49-F238E27FC236}">
                <a16:creationId xmlns:a16="http://schemas.microsoft.com/office/drawing/2014/main" id="{B8A19E20-BFE9-B046-9054-7C212AC0CC55}"/>
              </a:ext>
            </a:extLst>
          </p:cNvPr>
          <p:cNvSpPr/>
          <p:nvPr/>
        </p:nvSpPr>
        <p:spPr>
          <a:xfrm rot="10800000">
            <a:off x="8908024" y="4748981"/>
            <a:ext cx="15469619" cy="4218036"/>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4BC41538-5EF3-6A42-97D8-E36DC16E248F}"/>
              </a:ext>
            </a:extLst>
          </p:cNvPr>
          <p:cNvGrpSpPr/>
          <p:nvPr/>
        </p:nvGrpSpPr>
        <p:grpSpPr>
          <a:xfrm>
            <a:off x="12188822" y="5811897"/>
            <a:ext cx="11163548" cy="2115799"/>
            <a:chOff x="12723247" y="5226783"/>
            <a:chExt cx="9395964" cy="2115799"/>
          </a:xfrm>
        </p:grpSpPr>
        <p:sp>
          <p:nvSpPr>
            <p:cNvPr id="9" name="TextBox 8">
              <a:extLst>
                <a:ext uri="{FF2B5EF4-FFF2-40B4-BE49-F238E27FC236}">
                  <a16:creationId xmlns:a16="http://schemas.microsoft.com/office/drawing/2014/main" id="{10BAB834-84FA-3A4B-9D99-444FCB5FA429}"/>
                </a:ext>
              </a:extLst>
            </p:cNvPr>
            <p:cNvSpPr txBox="1"/>
            <p:nvPr/>
          </p:nvSpPr>
          <p:spPr>
            <a:xfrm>
              <a:off x="12723247" y="5226783"/>
              <a:ext cx="9395964"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ABOUT DATASET</a:t>
              </a:r>
            </a:p>
          </p:txBody>
        </p:sp>
        <p:sp>
          <p:nvSpPr>
            <p:cNvPr id="16" name="TextBox 15">
              <a:extLst>
                <a:ext uri="{FF2B5EF4-FFF2-40B4-BE49-F238E27FC236}">
                  <a16:creationId xmlns:a16="http://schemas.microsoft.com/office/drawing/2014/main" id="{BBE05025-CC25-7244-B0DB-2905E6EE20F2}"/>
                </a:ext>
              </a:extLst>
            </p:cNvPr>
            <p:cNvSpPr txBox="1"/>
            <p:nvPr/>
          </p:nvSpPr>
          <p:spPr>
            <a:xfrm>
              <a:off x="12723247" y="6505109"/>
              <a:ext cx="8581945" cy="837473"/>
            </a:xfrm>
            <a:prstGeom prst="rect">
              <a:avLst/>
            </a:prstGeom>
            <a:noFill/>
          </p:spPr>
          <p:txBody>
            <a:bodyPr wrap="square" rtlCol="0">
              <a:spAutoFit/>
            </a:bodyPr>
            <a:lstStyle/>
            <a:p>
              <a:pPr>
                <a:lnSpc>
                  <a:spcPct val="150000"/>
                </a:lnSpc>
              </a:pPr>
              <a:endPar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grpSp>
    </p:spTree>
    <p:extLst>
      <p:ext uri="{BB962C8B-B14F-4D97-AF65-F5344CB8AC3E}">
        <p14:creationId xmlns:p14="http://schemas.microsoft.com/office/powerpoint/2010/main" val="563687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D9DA185-2F5F-CC4F-9811-1F3BC57AB672}"/>
              </a:ext>
            </a:extLst>
          </p:cNvPr>
          <p:cNvGrpSpPr/>
          <p:nvPr/>
        </p:nvGrpSpPr>
        <p:grpSpPr>
          <a:xfrm>
            <a:off x="0" y="2974064"/>
            <a:ext cx="5086768" cy="7769984"/>
            <a:chOff x="0" y="2350763"/>
            <a:chExt cx="5902880" cy="9016586"/>
          </a:xfrm>
          <a:solidFill>
            <a:schemeClr val="accent3"/>
          </a:solidFill>
        </p:grpSpPr>
        <p:sp>
          <p:nvSpPr>
            <p:cNvPr id="78" name="Freeform: Shape 3848">
              <a:extLst>
                <a:ext uri="{FF2B5EF4-FFF2-40B4-BE49-F238E27FC236}">
                  <a16:creationId xmlns:a16="http://schemas.microsoft.com/office/drawing/2014/main" id="{CDD5BD05-0FF1-7340-BB6D-8A83556A07E8}"/>
                </a:ext>
              </a:extLst>
            </p:cNvPr>
            <p:cNvSpPr/>
            <p:nvPr/>
          </p:nvSpPr>
          <p:spPr>
            <a:xfrm rot="16200000">
              <a:off x="-1556853" y="3907616"/>
              <a:ext cx="9016586" cy="5902880"/>
            </a:xfrm>
            <a:custGeom>
              <a:avLst/>
              <a:gdLst>
                <a:gd name="connsiteX0" fmla="*/ 5006 w 10000"/>
                <a:gd name="connsiteY0" fmla="*/ 13269 h 13269"/>
                <a:gd name="connsiteX1" fmla="*/ 10000 w 10000"/>
                <a:gd name="connsiteY1" fmla="*/ 7497 h 13269"/>
                <a:gd name="connsiteX2" fmla="*/ 10000 w 10000"/>
                <a:gd name="connsiteY2" fmla="*/ 0 h 13269"/>
                <a:gd name="connsiteX3" fmla="*/ 8387 w 10000"/>
                <a:gd name="connsiteY3" fmla="*/ 3269 h 13269"/>
                <a:gd name="connsiteX4" fmla="*/ 8387 w 10000"/>
                <a:gd name="connsiteY4" fmla="*/ 5663 h 13269"/>
                <a:gd name="connsiteX5" fmla="*/ 5006 w 10000"/>
                <a:gd name="connsiteY5" fmla="*/ 9555 h 13269"/>
                <a:gd name="connsiteX6" fmla="*/ 1601 w 10000"/>
                <a:gd name="connsiteY6" fmla="*/ 5663 h 13269"/>
                <a:gd name="connsiteX7" fmla="*/ 1601 w 10000"/>
                <a:gd name="connsiteY7" fmla="*/ 3269 h 13269"/>
                <a:gd name="connsiteX8" fmla="*/ 0 w 10000"/>
                <a:gd name="connsiteY8" fmla="*/ 3269 h 13269"/>
                <a:gd name="connsiteX9" fmla="*/ 0 w 10000"/>
                <a:gd name="connsiteY9" fmla="*/ 7497 h 13269"/>
                <a:gd name="connsiteX10" fmla="*/ 5006 w 10000"/>
                <a:gd name="connsiteY10" fmla="*/ 13269 h 13269"/>
                <a:gd name="connsiteX0" fmla="*/ 5006 w 10000"/>
                <a:gd name="connsiteY0" fmla="*/ 13269 h 13269"/>
                <a:gd name="connsiteX1" fmla="*/ 10000 w 10000"/>
                <a:gd name="connsiteY1" fmla="*/ 7497 h 13269"/>
                <a:gd name="connsiteX2" fmla="*/ 10000 w 10000"/>
                <a:gd name="connsiteY2" fmla="*/ 0 h 13269"/>
                <a:gd name="connsiteX3" fmla="*/ 8411 w 10000"/>
                <a:gd name="connsiteY3" fmla="*/ 240 h 13269"/>
                <a:gd name="connsiteX4" fmla="*/ 8387 w 10000"/>
                <a:gd name="connsiteY4" fmla="*/ 5663 h 13269"/>
                <a:gd name="connsiteX5" fmla="*/ 5006 w 10000"/>
                <a:gd name="connsiteY5" fmla="*/ 9555 h 13269"/>
                <a:gd name="connsiteX6" fmla="*/ 1601 w 10000"/>
                <a:gd name="connsiteY6" fmla="*/ 5663 h 13269"/>
                <a:gd name="connsiteX7" fmla="*/ 1601 w 10000"/>
                <a:gd name="connsiteY7" fmla="*/ 3269 h 13269"/>
                <a:gd name="connsiteX8" fmla="*/ 0 w 10000"/>
                <a:gd name="connsiteY8" fmla="*/ 3269 h 13269"/>
                <a:gd name="connsiteX9" fmla="*/ 0 w 10000"/>
                <a:gd name="connsiteY9" fmla="*/ 7497 h 13269"/>
                <a:gd name="connsiteX10" fmla="*/ 5006 w 10000"/>
                <a:gd name="connsiteY10" fmla="*/ 13269 h 13269"/>
                <a:gd name="connsiteX0" fmla="*/ 5006 w 10000"/>
                <a:gd name="connsiteY0" fmla="*/ 13077 h 13077"/>
                <a:gd name="connsiteX1" fmla="*/ 10000 w 10000"/>
                <a:gd name="connsiteY1" fmla="*/ 7305 h 13077"/>
                <a:gd name="connsiteX2" fmla="*/ 10000 w 10000"/>
                <a:gd name="connsiteY2" fmla="*/ 0 h 13077"/>
                <a:gd name="connsiteX3" fmla="*/ 8411 w 10000"/>
                <a:gd name="connsiteY3" fmla="*/ 48 h 13077"/>
                <a:gd name="connsiteX4" fmla="*/ 8387 w 10000"/>
                <a:gd name="connsiteY4" fmla="*/ 5471 h 13077"/>
                <a:gd name="connsiteX5" fmla="*/ 5006 w 10000"/>
                <a:gd name="connsiteY5" fmla="*/ 9363 h 13077"/>
                <a:gd name="connsiteX6" fmla="*/ 1601 w 10000"/>
                <a:gd name="connsiteY6" fmla="*/ 5471 h 13077"/>
                <a:gd name="connsiteX7" fmla="*/ 1601 w 10000"/>
                <a:gd name="connsiteY7" fmla="*/ 3077 h 13077"/>
                <a:gd name="connsiteX8" fmla="*/ 0 w 10000"/>
                <a:gd name="connsiteY8" fmla="*/ 3077 h 13077"/>
                <a:gd name="connsiteX9" fmla="*/ 0 w 10000"/>
                <a:gd name="connsiteY9" fmla="*/ 7305 h 13077"/>
                <a:gd name="connsiteX10" fmla="*/ 5006 w 10000"/>
                <a:gd name="connsiteY10" fmla="*/ 13077 h 13077"/>
                <a:gd name="connsiteX0" fmla="*/ 5006 w 10000"/>
                <a:gd name="connsiteY0" fmla="*/ 13079 h 13079"/>
                <a:gd name="connsiteX1" fmla="*/ 10000 w 10000"/>
                <a:gd name="connsiteY1" fmla="*/ 7307 h 13079"/>
                <a:gd name="connsiteX2" fmla="*/ 10000 w 10000"/>
                <a:gd name="connsiteY2" fmla="*/ 2 h 13079"/>
                <a:gd name="connsiteX3" fmla="*/ 8378 w 10000"/>
                <a:gd name="connsiteY3" fmla="*/ 0 h 13079"/>
                <a:gd name="connsiteX4" fmla="*/ 8387 w 10000"/>
                <a:gd name="connsiteY4" fmla="*/ 5473 h 13079"/>
                <a:gd name="connsiteX5" fmla="*/ 5006 w 10000"/>
                <a:gd name="connsiteY5" fmla="*/ 9365 h 13079"/>
                <a:gd name="connsiteX6" fmla="*/ 1601 w 10000"/>
                <a:gd name="connsiteY6" fmla="*/ 5473 h 13079"/>
                <a:gd name="connsiteX7" fmla="*/ 1601 w 10000"/>
                <a:gd name="connsiteY7" fmla="*/ 3079 h 13079"/>
                <a:gd name="connsiteX8" fmla="*/ 0 w 10000"/>
                <a:gd name="connsiteY8" fmla="*/ 3079 h 13079"/>
                <a:gd name="connsiteX9" fmla="*/ 0 w 10000"/>
                <a:gd name="connsiteY9" fmla="*/ 7307 h 13079"/>
                <a:gd name="connsiteX10" fmla="*/ 5006 w 10000"/>
                <a:gd name="connsiteY10" fmla="*/ 13079 h 13079"/>
                <a:gd name="connsiteX0" fmla="*/ 5006 w 10000"/>
                <a:gd name="connsiteY0" fmla="*/ 13102 h 13102"/>
                <a:gd name="connsiteX1" fmla="*/ 10000 w 10000"/>
                <a:gd name="connsiteY1" fmla="*/ 7330 h 13102"/>
                <a:gd name="connsiteX2" fmla="*/ 10000 w 10000"/>
                <a:gd name="connsiteY2" fmla="*/ 25 h 13102"/>
                <a:gd name="connsiteX3" fmla="*/ 8378 w 10000"/>
                <a:gd name="connsiteY3" fmla="*/ 23 h 13102"/>
                <a:gd name="connsiteX4" fmla="*/ 8387 w 10000"/>
                <a:gd name="connsiteY4" fmla="*/ 5496 h 13102"/>
                <a:gd name="connsiteX5" fmla="*/ 5006 w 10000"/>
                <a:gd name="connsiteY5" fmla="*/ 9388 h 13102"/>
                <a:gd name="connsiteX6" fmla="*/ 1601 w 10000"/>
                <a:gd name="connsiteY6" fmla="*/ 5496 h 13102"/>
                <a:gd name="connsiteX7" fmla="*/ 1612 w 10000"/>
                <a:gd name="connsiteY7" fmla="*/ 0 h 13102"/>
                <a:gd name="connsiteX8" fmla="*/ 0 w 10000"/>
                <a:gd name="connsiteY8" fmla="*/ 3102 h 13102"/>
                <a:gd name="connsiteX9" fmla="*/ 0 w 10000"/>
                <a:gd name="connsiteY9" fmla="*/ 7330 h 13102"/>
                <a:gd name="connsiteX10" fmla="*/ 5006 w 10000"/>
                <a:gd name="connsiteY10" fmla="*/ 13102 h 13102"/>
                <a:gd name="connsiteX0" fmla="*/ 5006 w 10000"/>
                <a:gd name="connsiteY0" fmla="*/ 13102 h 13102"/>
                <a:gd name="connsiteX1" fmla="*/ 10000 w 10000"/>
                <a:gd name="connsiteY1" fmla="*/ 7330 h 13102"/>
                <a:gd name="connsiteX2" fmla="*/ 10000 w 10000"/>
                <a:gd name="connsiteY2" fmla="*/ 25 h 13102"/>
                <a:gd name="connsiteX3" fmla="*/ 8378 w 10000"/>
                <a:gd name="connsiteY3" fmla="*/ 23 h 13102"/>
                <a:gd name="connsiteX4" fmla="*/ 8387 w 10000"/>
                <a:gd name="connsiteY4" fmla="*/ 5496 h 13102"/>
                <a:gd name="connsiteX5" fmla="*/ 5006 w 10000"/>
                <a:gd name="connsiteY5" fmla="*/ 9388 h 13102"/>
                <a:gd name="connsiteX6" fmla="*/ 1601 w 10000"/>
                <a:gd name="connsiteY6" fmla="*/ 5496 h 13102"/>
                <a:gd name="connsiteX7" fmla="*/ 1612 w 10000"/>
                <a:gd name="connsiteY7" fmla="*/ 0 h 13102"/>
                <a:gd name="connsiteX8" fmla="*/ 11 w 10000"/>
                <a:gd name="connsiteY8" fmla="*/ 45 h 13102"/>
                <a:gd name="connsiteX9" fmla="*/ 0 w 10000"/>
                <a:gd name="connsiteY9" fmla="*/ 7330 h 13102"/>
                <a:gd name="connsiteX10" fmla="*/ 5006 w 10000"/>
                <a:gd name="connsiteY10" fmla="*/ 13102 h 13102"/>
                <a:gd name="connsiteX0" fmla="*/ 5006 w 10000"/>
                <a:gd name="connsiteY0" fmla="*/ 13080 h 13080"/>
                <a:gd name="connsiteX1" fmla="*/ 10000 w 10000"/>
                <a:gd name="connsiteY1" fmla="*/ 7308 h 13080"/>
                <a:gd name="connsiteX2" fmla="*/ 10000 w 10000"/>
                <a:gd name="connsiteY2" fmla="*/ 3 h 13080"/>
                <a:gd name="connsiteX3" fmla="*/ 8378 w 10000"/>
                <a:gd name="connsiteY3" fmla="*/ 1 h 13080"/>
                <a:gd name="connsiteX4" fmla="*/ 8387 w 10000"/>
                <a:gd name="connsiteY4" fmla="*/ 5474 h 13080"/>
                <a:gd name="connsiteX5" fmla="*/ 5006 w 10000"/>
                <a:gd name="connsiteY5" fmla="*/ 9366 h 13080"/>
                <a:gd name="connsiteX6" fmla="*/ 1601 w 10000"/>
                <a:gd name="connsiteY6" fmla="*/ 5474 h 13080"/>
                <a:gd name="connsiteX7" fmla="*/ 1612 w 10000"/>
                <a:gd name="connsiteY7" fmla="*/ 0 h 13080"/>
                <a:gd name="connsiteX8" fmla="*/ 11 w 10000"/>
                <a:gd name="connsiteY8" fmla="*/ 23 h 13080"/>
                <a:gd name="connsiteX9" fmla="*/ 0 w 10000"/>
                <a:gd name="connsiteY9" fmla="*/ 7308 h 13080"/>
                <a:gd name="connsiteX10" fmla="*/ 5006 w 10000"/>
                <a:gd name="connsiteY10" fmla="*/ 13080 h 13080"/>
                <a:gd name="connsiteX0" fmla="*/ 5006 w 10000"/>
                <a:gd name="connsiteY0" fmla="*/ 13079 h 13079"/>
                <a:gd name="connsiteX1" fmla="*/ 10000 w 10000"/>
                <a:gd name="connsiteY1" fmla="*/ 7307 h 13079"/>
                <a:gd name="connsiteX2" fmla="*/ 10000 w 10000"/>
                <a:gd name="connsiteY2" fmla="*/ 2 h 13079"/>
                <a:gd name="connsiteX3" fmla="*/ 8378 w 10000"/>
                <a:gd name="connsiteY3" fmla="*/ 0 h 13079"/>
                <a:gd name="connsiteX4" fmla="*/ 8387 w 10000"/>
                <a:gd name="connsiteY4" fmla="*/ 5473 h 13079"/>
                <a:gd name="connsiteX5" fmla="*/ 5006 w 10000"/>
                <a:gd name="connsiteY5" fmla="*/ 9365 h 13079"/>
                <a:gd name="connsiteX6" fmla="*/ 1601 w 10000"/>
                <a:gd name="connsiteY6" fmla="*/ 5473 h 13079"/>
                <a:gd name="connsiteX7" fmla="*/ 1601 w 10000"/>
                <a:gd name="connsiteY7" fmla="*/ 21 h 13079"/>
                <a:gd name="connsiteX8" fmla="*/ 11 w 10000"/>
                <a:gd name="connsiteY8" fmla="*/ 22 h 13079"/>
                <a:gd name="connsiteX9" fmla="*/ 0 w 10000"/>
                <a:gd name="connsiteY9" fmla="*/ 7307 h 13079"/>
                <a:gd name="connsiteX10" fmla="*/ 5006 w 10000"/>
                <a:gd name="connsiteY10" fmla="*/ 13079 h 13079"/>
                <a:gd name="connsiteX0" fmla="*/ 5006 w 10000"/>
                <a:gd name="connsiteY0" fmla="*/ 13084 h 13084"/>
                <a:gd name="connsiteX1" fmla="*/ 10000 w 10000"/>
                <a:gd name="connsiteY1" fmla="*/ 7312 h 13084"/>
                <a:gd name="connsiteX2" fmla="*/ 10000 w 10000"/>
                <a:gd name="connsiteY2" fmla="*/ 7 h 13084"/>
                <a:gd name="connsiteX3" fmla="*/ 8378 w 10000"/>
                <a:gd name="connsiteY3" fmla="*/ 5 h 13084"/>
                <a:gd name="connsiteX4" fmla="*/ 8387 w 10000"/>
                <a:gd name="connsiteY4" fmla="*/ 5478 h 13084"/>
                <a:gd name="connsiteX5" fmla="*/ 5006 w 10000"/>
                <a:gd name="connsiteY5" fmla="*/ 9370 h 13084"/>
                <a:gd name="connsiteX6" fmla="*/ 1601 w 10000"/>
                <a:gd name="connsiteY6" fmla="*/ 5478 h 13084"/>
                <a:gd name="connsiteX7" fmla="*/ 1595 w 10000"/>
                <a:gd name="connsiteY7" fmla="*/ 0 h 13084"/>
                <a:gd name="connsiteX8" fmla="*/ 11 w 10000"/>
                <a:gd name="connsiteY8" fmla="*/ 27 h 13084"/>
                <a:gd name="connsiteX9" fmla="*/ 0 w 10000"/>
                <a:gd name="connsiteY9" fmla="*/ 7312 h 13084"/>
                <a:gd name="connsiteX10" fmla="*/ 5006 w 10000"/>
                <a:gd name="connsiteY10" fmla="*/ 13084 h 13084"/>
                <a:gd name="connsiteX0" fmla="*/ 5008 w 10002"/>
                <a:gd name="connsiteY0" fmla="*/ 13096 h 13096"/>
                <a:gd name="connsiteX1" fmla="*/ 10002 w 10002"/>
                <a:gd name="connsiteY1" fmla="*/ 7324 h 13096"/>
                <a:gd name="connsiteX2" fmla="*/ 10002 w 10002"/>
                <a:gd name="connsiteY2" fmla="*/ 19 h 13096"/>
                <a:gd name="connsiteX3" fmla="*/ 8380 w 10002"/>
                <a:gd name="connsiteY3" fmla="*/ 17 h 13096"/>
                <a:gd name="connsiteX4" fmla="*/ 8389 w 10002"/>
                <a:gd name="connsiteY4" fmla="*/ 5490 h 13096"/>
                <a:gd name="connsiteX5" fmla="*/ 5008 w 10002"/>
                <a:gd name="connsiteY5" fmla="*/ 9382 h 13096"/>
                <a:gd name="connsiteX6" fmla="*/ 1603 w 10002"/>
                <a:gd name="connsiteY6" fmla="*/ 5490 h 13096"/>
                <a:gd name="connsiteX7" fmla="*/ 1597 w 10002"/>
                <a:gd name="connsiteY7" fmla="*/ 12 h 13096"/>
                <a:gd name="connsiteX8" fmla="*/ 0 w 10002"/>
                <a:gd name="connsiteY8" fmla="*/ 0 h 13096"/>
                <a:gd name="connsiteX9" fmla="*/ 2 w 10002"/>
                <a:gd name="connsiteY9" fmla="*/ 7324 h 13096"/>
                <a:gd name="connsiteX10" fmla="*/ 5008 w 10002"/>
                <a:gd name="connsiteY10" fmla="*/ 13096 h 1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2" h="13096">
                  <a:moveTo>
                    <a:pt x="5008" y="13096"/>
                  </a:moveTo>
                  <a:lnTo>
                    <a:pt x="10002" y="7324"/>
                  </a:lnTo>
                  <a:lnTo>
                    <a:pt x="10002" y="19"/>
                  </a:lnTo>
                  <a:lnTo>
                    <a:pt x="8380" y="17"/>
                  </a:lnTo>
                  <a:cubicBezTo>
                    <a:pt x="8372" y="1825"/>
                    <a:pt x="8397" y="3682"/>
                    <a:pt x="8389" y="5490"/>
                  </a:cubicBezTo>
                  <a:lnTo>
                    <a:pt x="5008" y="9382"/>
                  </a:lnTo>
                  <a:lnTo>
                    <a:pt x="1603" y="5490"/>
                  </a:lnTo>
                  <a:cubicBezTo>
                    <a:pt x="1607" y="3658"/>
                    <a:pt x="1593" y="1844"/>
                    <a:pt x="1597" y="12"/>
                  </a:cubicBezTo>
                  <a:lnTo>
                    <a:pt x="0" y="0"/>
                  </a:lnTo>
                  <a:cubicBezTo>
                    <a:pt x="-4" y="2428"/>
                    <a:pt x="6" y="4896"/>
                    <a:pt x="2" y="7324"/>
                  </a:cubicBezTo>
                  <a:lnTo>
                    <a:pt x="5008" y="13096"/>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 name="Pentagon 4">
              <a:extLst>
                <a:ext uri="{FF2B5EF4-FFF2-40B4-BE49-F238E27FC236}">
                  <a16:creationId xmlns:a16="http://schemas.microsoft.com/office/drawing/2014/main" id="{E76AB459-1639-3548-87DD-87AA80D56B52}"/>
                </a:ext>
              </a:extLst>
            </p:cNvPr>
            <p:cNvSpPr/>
            <p:nvPr/>
          </p:nvSpPr>
          <p:spPr>
            <a:xfrm>
              <a:off x="0" y="3158836"/>
              <a:ext cx="5070764" cy="725978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ABOUT DATASET</a:t>
              </a:r>
            </a:p>
          </p:txBody>
        </p:sp>
      </p:grpSp>
      <p:grpSp>
        <p:nvGrpSpPr>
          <p:cNvPr id="28" name="Group 27">
            <a:extLst>
              <a:ext uri="{FF2B5EF4-FFF2-40B4-BE49-F238E27FC236}">
                <a16:creationId xmlns:a16="http://schemas.microsoft.com/office/drawing/2014/main" id="{4CF90C52-6A19-AD47-8005-C859A55B5209}"/>
              </a:ext>
            </a:extLst>
          </p:cNvPr>
          <p:cNvGrpSpPr/>
          <p:nvPr/>
        </p:nvGrpSpPr>
        <p:grpSpPr>
          <a:xfrm>
            <a:off x="7139353" y="1233569"/>
            <a:ext cx="15896492" cy="1264449"/>
            <a:chOff x="1307732" y="4875754"/>
            <a:chExt cx="13011909" cy="1264449"/>
          </a:xfrm>
        </p:grpSpPr>
        <p:sp>
          <p:nvSpPr>
            <p:cNvPr id="29" name="TextBox 28">
              <a:extLst>
                <a:ext uri="{FF2B5EF4-FFF2-40B4-BE49-F238E27FC236}">
                  <a16:creationId xmlns:a16="http://schemas.microsoft.com/office/drawing/2014/main" id="{E32A18A4-57F3-FA4E-96C8-C6AFB954D531}"/>
                </a:ext>
              </a:extLst>
            </p:cNvPr>
            <p:cNvSpPr txBox="1"/>
            <p:nvPr/>
          </p:nvSpPr>
          <p:spPr>
            <a:xfrm>
              <a:off x="1307732" y="5522085"/>
              <a:ext cx="13011909" cy="618118"/>
            </a:xfrm>
            <a:prstGeom prst="rect">
              <a:avLst/>
            </a:prstGeom>
            <a:noFill/>
          </p:spPr>
          <p:txBody>
            <a:bodyPr wrap="square" rtlCol="0">
              <a:spAutoFit/>
            </a:bodyPr>
            <a:lstStyle/>
            <a:p>
              <a:pPr>
                <a:lnSpc>
                  <a:spcPts val="4080"/>
                </a:lnSpc>
              </a:pPr>
              <a:r>
                <a:rPr lang="en-US" dirty="0">
                  <a:latin typeface="Lato Light" panose="020F0502020204030203" pitchFamily="34" charset="0"/>
                  <a:ea typeface="Lato Light" panose="020F0502020204030203" pitchFamily="34" charset="0"/>
                  <a:cs typeface="Lato Light" panose="020F0502020204030203" pitchFamily="34" charset="0"/>
                </a:rPr>
                <a:t>The dataset is generated using the web scrapping the </a:t>
              </a:r>
              <a:r>
                <a:rPr lang="en-US" dirty="0" err="1">
                  <a:latin typeface="Lato Light" panose="020F0502020204030203" pitchFamily="34" charset="0"/>
                  <a:ea typeface="Lato Light" panose="020F0502020204030203" pitchFamily="34" charset="0"/>
                  <a:cs typeface="Lato Light" panose="020F0502020204030203" pitchFamily="34" charset="0"/>
                </a:rPr>
                <a:t>glassdoor</a:t>
              </a:r>
              <a:r>
                <a:rPr lang="en-US" dirty="0">
                  <a:latin typeface="Lato Light" panose="020F0502020204030203" pitchFamily="34" charset="0"/>
                  <a:ea typeface="Lato Light" panose="020F0502020204030203" pitchFamily="34" charset="0"/>
                  <a:cs typeface="Lato Light" panose="020F0502020204030203" pitchFamily="34" charset="0"/>
                </a:rPr>
                <a:t> website</a:t>
              </a:r>
            </a:p>
          </p:txBody>
        </p:sp>
        <p:sp>
          <p:nvSpPr>
            <p:cNvPr id="30" name="TextBox 29">
              <a:extLst>
                <a:ext uri="{FF2B5EF4-FFF2-40B4-BE49-F238E27FC236}">
                  <a16:creationId xmlns:a16="http://schemas.microsoft.com/office/drawing/2014/main" id="{CFAC1F10-7199-594F-AC83-E85028CD4542}"/>
                </a:ext>
              </a:extLst>
            </p:cNvPr>
            <p:cNvSpPr txBox="1"/>
            <p:nvPr/>
          </p:nvSpPr>
          <p:spPr>
            <a:xfrm>
              <a:off x="1307732" y="4875754"/>
              <a:ext cx="4032032" cy="646331"/>
            </a:xfrm>
            <a:prstGeom prst="rect">
              <a:avLst/>
            </a:prstGeom>
            <a:noFill/>
          </p:spPr>
          <p:txBody>
            <a:bodyPr wrap="square" rtlCol="0">
              <a:spAutoFit/>
            </a:bodyPr>
            <a:lstStyle/>
            <a:p>
              <a:r>
                <a:rPr lang="en-US" b="1" dirty="0">
                  <a:solidFill>
                    <a:schemeClr val="tx2"/>
                  </a:solidFill>
                  <a:latin typeface="Poppins Medium" pitchFamily="2" charset="77"/>
                  <a:ea typeface="Lato" panose="020F0502020204030203" pitchFamily="34" charset="0"/>
                  <a:cs typeface="Poppins Medium" pitchFamily="2" charset="77"/>
                </a:rPr>
                <a:t>Dataset</a:t>
              </a:r>
            </a:p>
          </p:txBody>
        </p:sp>
      </p:grpSp>
      <p:sp>
        <p:nvSpPr>
          <p:cNvPr id="2" name="TextBox 1"/>
          <p:cNvSpPr txBox="1"/>
          <p:nvPr/>
        </p:nvSpPr>
        <p:spPr>
          <a:xfrm>
            <a:off x="10927581" y="5715132"/>
            <a:ext cx="7471498" cy="5632311"/>
          </a:xfrm>
          <a:prstGeom prst="rect">
            <a:avLst/>
          </a:prstGeom>
          <a:noFill/>
        </p:spPr>
        <p:txBody>
          <a:bodyPr wrap="square" numCol="1" rtlCol="0">
            <a:spAutoFit/>
          </a:bodyPr>
          <a:lstStyle/>
          <a:p>
            <a:pPr marL="571500" indent="-571500">
              <a:lnSpc>
                <a:spcPct val="150000"/>
              </a:lnSpc>
              <a:buFont typeface="Wingdings" panose="05000000000000000000" pitchFamily="2" charset="2"/>
              <a:buChar char="§"/>
            </a:pPr>
            <a:r>
              <a:rPr lang="en-US" dirty="0" err="1"/>
              <a:t>url</a:t>
            </a:r>
            <a:endParaRPr lang="en-US" dirty="0"/>
          </a:p>
          <a:p>
            <a:pPr marL="571500" indent="-571500">
              <a:lnSpc>
                <a:spcPct val="150000"/>
              </a:lnSpc>
              <a:buFont typeface="Wingdings" panose="05000000000000000000" pitchFamily="2" charset="2"/>
              <a:buChar char="§"/>
            </a:pPr>
            <a:r>
              <a:rPr lang="en-US" dirty="0"/>
              <a:t>Position</a:t>
            </a:r>
          </a:p>
          <a:p>
            <a:pPr marL="571500" indent="-571500">
              <a:lnSpc>
                <a:spcPct val="150000"/>
              </a:lnSpc>
              <a:buFont typeface="Wingdings" panose="05000000000000000000" pitchFamily="2" charset="2"/>
              <a:buChar char="§"/>
            </a:pPr>
            <a:r>
              <a:rPr lang="en-US" dirty="0"/>
              <a:t>Company</a:t>
            </a:r>
          </a:p>
          <a:p>
            <a:pPr marL="571500" indent="-571500">
              <a:lnSpc>
                <a:spcPct val="150000"/>
              </a:lnSpc>
              <a:buFont typeface="Wingdings" panose="05000000000000000000" pitchFamily="2" charset="2"/>
              <a:buChar char="§"/>
            </a:pPr>
            <a:r>
              <a:rPr lang="en-US" dirty="0"/>
              <a:t>Location</a:t>
            </a:r>
          </a:p>
          <a:p>
            <a:pPr marL="571500" indent="-571500">
              <a:lnSpc>
                <a:spcPct val="150000"/>
              </a:lnSpc>
              <a:buFont typeface="Wingdings" panose="05000000000000000000" pitchFamily="2" charset="2"/>
              <a:buChar char="§"/>
            </a:pPr>
            <a:r>
              <a:rPr lang="en-US" dirty="0"/>
              <a:t>Job description</a:t>
            </a:r>
          </a:p>
          <a:p>
            <a:pPr marL="571500" indent="-571500">
              <a:lnSpc>
                <a:spcPct val="150000"/>
              </a:lnSpc>
              <a:buFont typeface="Wingdings" panose="05000000000000000000" pitchFamily="2" charset="2"/>
              <a:buChar char="§"/>
            </a:pPr>
            <a:endParaRPr lang="en-US" dirty="0"/>
          </a:p>
          <a:p>
            <a:endParaRPr lang="en-US" dirty="0"/>
          </a:p>
        </p:txBody>
      </p:sp>
      <p:sp>
        <p:nvSpPr>
          <p:cNvPr id="11" name="TextBox 10">
            <a:extLst>
              <a:ext uri="{FF2B5EF4-FFF2-40B4-BE49-F238E27FC236}">
                <a16:creationId xmlns:a16="http://schemas.microsoft.com/office/drawing/2014/main" id="{CFAC1F10-7199-594F-AC83-E85028CD4542}"/>
              </a:ext>
            </a:extLst>
          </p:cNvPr>
          <p:cNvSpPr txBox="1"/>
          <p:nvPr/>
        </p:nvSpPr>
        <p:spPr>
          <a:xfrm>
            <a:off x="9446222" y="4538382"/>
            <a:ext cx="6875584" cy="646331"/>
          </a:xfrm>
          <a:prstGeom prst="rect">
            <a:avLst/>
          </a:prstGeom>
          <a:noFill/>
        </p:spPr>
        <p:txBody>
          <a:bodyPr wrap="square" rtlCol="0">
            <a:spAutoFit/>
          </a:bodyPr>
          <a:lstStyle/>
          <a:p>
            <a:pPr algn="ctr"/>
            <a:r>
              <a:rPr lang="en-US" b="1" dirty="0">
                <a:solidFill>
                  <a:schemeClr val="tx2"/>
                </a:solidFill>
                <a:latin typeface="Poppins Medium" pitchFamily="2" charset="77"/>
                <a:ea typeface="Lato" panose="020F0502020204030203" pitchFamily="34" charset="0"/>
                <a:cs typeface="Poppins Medium" pitchFamily="2" charset="77"/>
              </a:rPr>
              <a:t>Variables of Dataset</a:t>
            </a:r>
          </a:p>
        </p:txBody>
      </p:sp>
    </p:spTree>
    <p:extLst>
      <p:ext uri="{BB962C8B-B14F-4D97-AF65-F5344CB8AC3E}">
        <p14:creationId xmlns:p14="http://schemas.microsoft.com/office/powerpoint/2010/main" val="955672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8F7F368-5D76-064D-9C5A-CBD785E7081B}"/>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entagon 10">
            <a:extLst>
              <a:ext uri="{FF2B5EF4-FFF2-40B4-BE49-F238E27FC236}">
                <a16:creationId xmlns:a16="http://schemas.microsoft.com/office/drawing/2014/main" id="{B8A19E20-BFE9-B046-9054-7C212AC0CC55}"/>
              </a:ext>
            </a:extLst>
          </p:cNvPr>
          <p:cNvSpPr/>
          <p:nvPr/>
        </p:nvSpPr>
        <p:spPr>
          <a:xfrm rot="10800000">
            <a:off x="8908024" y="4748981"/>
            <a:ext cx="15469619" cy="4218036"/>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4BC41538-5EF3-6A42-97D8-E36DC16E248F}"/>
              </a:ext>
            </a:extLst>
          </p:cNvPr>
          <p:cNvGrpSpPr/>
          <p:nvPr/>
        </p:nvGrpSpPr>
        <p:grpSpPr>
          <a:xfrm>
            <a:off x="12188822" y="6321851"/>
            <a:ext cx="11163548" cy="2115799"/>
            <a:chOff x="12723247" y="5226783"/>
            <a:chExt cx="9395964" cy="2115799"/>
          </a:xfrm>
        </p:grpSpPr>
        <p:sp>
          <p:nvSpPr>
            <p:cNvPr id="9" name="TextBox 8">
              <a:extLst>
                <a:ext uri="{FF2B5EF4-FFF2-40B4-BE49-F238E27FC236}">
                  <a16:creationId xmlns:a16="http://schemas.microsoft.com/office/drawing/2014/main" id="{10BAB834-84FA-3A4B-9D99-444FCB5FA429}"/>
                </a:ext>
              </a:extLst>
            </p:cNvPr>
            <p:cNvSpPr txBox="1"/>
            <p:nvPr/>
          </p:nvSpPr>
          <p:spPr>
            <a:xfrm>
              <a:off x="12723247" y="5226783"/>
              <a:ext cx="9395964" cy="1015663"/>
            </a:xfrm>
            <a:prstGeom prst="rect">
              <a:avLst/>
            </a:prstGeom>
            <a:noFill/>
            <a:ln>
              <a:noFill/>
            </a:ln>
          </p:spPr>
          <p:txBody>
            <a:bodyPr wrap="square" rtlCol="0">
              <a:spAutoFit/>
            </a:bodyPr>
            <a:lstStyle/>
            <a:p>
              <a:r>
                <a:rPr lang="en-US" sz="6000" b="1" dirty="0">
                  <a:solidFill>
                    <a:schemeClr val="bg1"/>
                  </a:solidFill>
                  <a:latin typeface="Poppins SemiBold" pitchFamily="2" charset="77"/>
                  <a:ea typeface="Roboto Medium" panose="02000000000000000000" pitchFamily="2" charset="0"/>
                  <a:cs typeface="Poppins SemiBold" pitchFamily="2" charset="77"/>
                </a:rPr>
                <a:t>TOOLKIT AND ALGORITHMS</a:t>
              </a:r>
            </a:p>
          </p:txBody>
        </p:sp>
        <p:sp>
          <p:nvSpPr>
            <p:cNvPr id="16" name="TextBox 15">
              <a:extLst>
                <a:ext uri="{FF2B5EF4-FFF2-40B4-BE49-F238E27FC236}">
                  <a16:creationId xmlns:a16="http://schemas.microsoft.com/office/drawing/2014/main" id="{BBE05025-CC25-7244-B0DB-2905E6EE20F2}"/>
                </a:ext>
              </a:extLst>
            </p:cNvPr>
            <p:cNvSpPr txBox="1"/>
            <p:nvPr/>
          </p:nvSpPr>
          <p:spPr>
            <a:xfrm>
              <a:off x="12723247" y="6505109"/>
              <a:ext cx="8581945" cy="837473"/>
            </a:xfrm>
            <a:prstGeom prst="rect">
              <a:avLst/>
            </a:prstGeom>
            <a:noFill/>
          </p:spPr>
          <p:txBody>
            <a:bodyPr wrap="square" rtlCol="0">
              <a:spAutoFit/>
            </a:bodyPr>
            <a:lstStyle/>
            <a:p>
              <a:pPr>
                <a:lnSpc>
                  <a:spcPct val="150000"/>
                </a:lnSpc>
              </a:pPr>
              <a:endPar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grpSp>
    </p:spTree>
    <p:extLst>
      <p:ext uri="{BB962C8B-B14F-4D97-AF65-F5344CB8AC3E}">
        <p14:creationId xmlns:p14="http://schemas.microsoft.com/office/powerpoint/2010/main" val="4043415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823462" y="923583"/>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TECH TOOLKITS USED </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71462" y="633855"/>
              <a:ext cx="4058740"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MARKET SEGMENTATION</a:t>
              </a:r>
            </a:p>
          </p:txBody>
        </p:sp>
      </p:grpSp>
      <p:sp>
        <p:nvSpPr>
          <p:cNvPr id="70" name="Pentagon 69">
            <a:extLst>
              <a:ext uri="{FF2B5EF4-FFF2-40B4-BE49-F238E27FC236}">
                <a16:creationId xmlns:a16="http://schemas.microsoft.com/office/drawing/2014/main" id="{FA5F520C-41F8-8341-B426-50C8508B07AC}"/>
              </a:ext>
            </a:extLst>
          </p:cNvPr>
          <p:cNvSpPr/>
          <p:nvPr/>
        </p:nvSpPr>
        <p:spPr>
          <a:xfrm>
            <a:off x="0" y="1731364"/>
            <a:ext cx="1446551" cy="547141"/>
          </a:xfrm>
          <a:prstGeom prst="homePlate">
            <a:avLst>
              <a:gd name="adj" fmla="val 6782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3846">
            <a:extLst>
              <a:ext uri="{FF2B5EF4-FFF2-40B4-BE49-F238E27FC236}">
                <a16:creationId xmlns:a16="http://schemas.microsoft.com/office/drawing/2014/main" id="{37CC3E99-28BA-3E4D-83FC-03561DD8BA9B}"/>
              </a:ext>
            </a:extLst>
          </p:cNvPr>
          <p:cNvSpPr/>
          <p:nvPr/>
        </p:nvSpPr>
        <p:spPr>
          <a:xfrm>
            <a:off x="13788031" y="7914139"/>
            <a:ext cx="4774960" cy="2387480"/>
          </a:xfrm>
          <a:custGeom>
            <a:avLst/>
            <a:gdLst/>
            <a:ahLst/>
            <a:cxnLst>
              <a:cxn ang="3cd4">
                <a:pos x="hc" y="t"/>
              </a:cxn>
              <a:cxn ang="cd2">
                <a:pos x="l" y="vc"/>
              </a:cxn>
              <a:cxn ang="cd4">
                <a:pos x="hc" y="b"/>
              </a:cxn>
              <a:cxn ang="0">
                <a:pos x="r" y="vc"/>
              </a:cxn>
            </a:cxnLst>
            <a:rect l="l" t="t" r="r" b="b"/>
            <a:pathLst>
              <a:path w="893" h="447">
                <a:moveTo>
                  <a:pt x="447" y="447"/>
                </a:moveTo>
                <a:lnTo>
                  <a:pt x="893" y="191"/>
                </a:lnTo>
                <a:lnTo>
                  <a:pt x="893" y="0"/>
                </a:lnTo>
                <a:lnTo>
                  <a:pt x="749" y="0"/>
                </a:lnTo>
                <a:lnTo>
                  <a:pt x="749" y="107"/>
                </a:lnTo>
                <a:lnTo>
                  <a:pt x="447" y="282"/>
                </a:lnTo>
                <a:lnTo>
                  <a:pt x="144" y="107"/>
                </a:lnTo>
                <a:lnTo>
                  <a:pt x="144" y="0"/>
                </a:lnTo>
                <a:lnTo>
                  <a:pt x="0" y="0"/>
                </a:lnTo>
                <a:lnTo>
                  <a:pt x="0" y="191"/>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7" name="Freeform: Shape 3847">
            <a:extLst>
              <a:ext uri="{FF2B5EF4-FFF2-40B4-BE49-F238E27FC236}">
                <a16:creationId xmlns:a16="http://schemas.microsoft.com/office/drawing/2014/main" id="{C8D6B23E-C2EE-C245-B2F1-7A729D042CFB}"/>
              </a:ext>
            </a:extLst>
          </p:cNvPr>
          <p:cNvSpPr/>
          <p:nvPr/>
        </p:nvSpPr>
        <p:spPr>
          <a:xfrm>
            <a:off x="15805785" y="6064795"/>
            <a:ext cx="739452" cy="446846"/>
          </a:xfrm>
          <a:custGeom>
            <a:avLst/>
            <a:gdLst/>
            <a:ahLst/>
            <a:cxnLst>
              <a:cxn ang="3cd4">
                <a:pos x="hc" y="t"/>
              </a:cxn>
              <a:cxn ang="cd2">
                <a:pos x="l" y="vc"/>
              </a:cxn>
              <a:cxn ang="cd4">
                <a:pos x="hc" y="b"/>
              </a:cxn>
              <a:cxn ang="0">
                <a:pos x="r" y="vc"/>
              </a:cxn>
            </a:cxnLst>
            <a:rect l="l" t="t" r="r" b="b"/>
            <a:pathLst>
              <a:path w="327" h="198">
                <a:moveTo>
                  <a:pt x="327" y="95"/>
                </a:moveTo>
                <a:lnTo>
                  <a:pt x="327" y="133"/>
                </a:lnTo>
                <a:lnTo>
                  <a:pt x="327" y="198"/>
                </a:lnTo>
                <a:lnTo>
                  <a:pt x="164" y="103"/>
                </a:lnTo>
                <a:lnTo>
                  <a:pt x="0" y="198"/>
                </a:lnTo>
                <a:lnTo>
                  <a:pt x="0" y="133"/>
                </a:lnTo>
                <a:lnTo>
                  <a:pt x="0" y="95"/>
                </a:lnTo>
                <a:lnTo>
                  <a:pt x="164" y="0"/>
                </a:lnTo>
                <a:close/>
              </a:path>
            </a:pathLst>
          </a:custGeom>
          <a:solidFill>
            <a:schemeClr val="tx1">
              <a:lumMod val="60000"/>
              <a:lumOff val="4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8" name="Freeform: Shape 3848">
            <a:extLst>
              <a:ext uri="{FF2B5EF4-FFF2-40B4-BE49-F238E27FC236}">
                <a16:creationId xmlns:a16="http://schemas.microsoft.com/office/drawing/2014/main" id="{CDD5BD05-0FF1-7340-BB6D-8A83556A07E8}"/>
              </a:ext>
            </a:extLst>
          </p:cNvPr>
          <p:cNvSpPr/>
          <p:nvPr/>
        </p:nvSpPr>
        <p:spPr>
          <a:xfrm>
            <a:off x="5774449" y="7914139"/>
            <a:ext cx="4774960" cy="2387480"/>
          </a:xfrm>
          <a:custGeom>
            <a:avLst/>
            <a:gdLst/>
            <a:ahLst/>
            <a:cxnLst>
              <a:cxn ang="3cd4">
                <a:pos x="hc" y="t"/>
              </a:cxn>
              <a:cxn ang="cd2">
                <a:pos x="l" y="vc"/>
              </a:cxn>
              <a:cxn ang="cd4">
                <a:pos x="hc" y="b"/>
              </a:cxn>
              <a:cxn ang="0">
                <a:pos x="r" y="vc"/>
              </a:cxn>
            </a:cxnLst>
            <a:rect l="l" t="t" r="r" b="b"/>
            <a:pathLst>
              <a:path w="893" h="447">
                <a:moveTo>
                  <a:pt x="447" y="447"/>
                </a:moveTo>
                <a:lnTo>
                  <a:pt x="893" y="189"/>
                </a:lnTo>
                <a:lnTo>
                  <a:pt x="893" y="0"/>
                </a:lnTo>
                <a:lnTo>
                  <a:pt x="749" y="0"/>
                </a:lnTo>
                <a:lnTo>
                  <a:pt x="749" y="107"/>
                </a:lnTo>
                <a:lnTo>
                  <a:pt x="447" y="281"/>
                </a:lnTo>
                <a:lnTo>
                  <a:pt x="143" y="107"/>
                </a:lnTo>
                <a:lnTo>
                  <a:pt x="143" y="0"/>
                </a:lnTo>
                <a:lnTo>
                  <a:pt x="0" y="0"/>
                </a:lnTo>
                <a:lnTo>
                  <a:pt x="0" y="189"/>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9" name="Freeform: Shape 3849">
            <a:extLst>
              <a:ext uri="{FF2B5EF4-FFF2-40B4-BE49-F238E27FC236}">
                <a16:creationId xmlns:a16="http://schemas.microsoft.com/office/drawing/2014/main" id="{0DB197D9-E012-584F-8661-B2BFE86AF337}"/>
              </a:ext>
            </a:extLst>
          </p:cNvPr>
          <p:cNvSpPr/>
          <p:nvPr/>
        </p:nvSpPr>
        <p:spPr>
          <a:xfrm>
            <a:off x="7792204" y="6064795"/>
            <a:ext cx="739452" cy="446846"/>
          </a:xfrm>
          <a:custGeom>
            <a:avLst/>
            <a:gdLst/>
            <a:ahLst/>
            <a:cxnLst>
              <a:cxn ang="3cd4">
                <a:pos x="hc" y="t"/>
              </a:cxn>
              <a:cxn ang="cd2">
                <a:pos x="l" y="vc"/>
              </a:cxn>
              <a:cxn ang="cd4">
                <a:pos x="hc" y="b"/>
              </a:cxn>
              <a:cxn ang="0">
                <a:pos x="r" y="vc"/>
              </a:cxn>
            </a:cxnLst>
            <a:rect l="l" t="t" r="r" b="b"/>
            <a:pathLst>
              <a:path w="327" h="198">
                <a:moveTo>
                  <a:pt x="327" y="95"/>
                </a:moveTo>
                <a:lnTo>
                  <a:pt x="327" y="133"/>
                </a:lnTo>
                <a:lnTo>
                  <a:pt x="327" y="198"/>
                </a:lnTo>
                <a:lnTo>
                  <a:pt x="164" y="103"/>
                </a:lnTo>
                <a:lnTo>
                  <a:pt x="0" y="198"/>
                </a:lnTo>
                <a:lnTo>
                  <a:pt x="0" y="133"/>
                </a:lnTo>
                <a:lnTo>
                  <a:pt x="0" y="95"/>
                </a:lnTo>
                <a:lnTo>
                  <a:pt x="164" y="0"/>
                </a:lnTo>
                <a:close/>
              </a:path>
            </a:pathLst>
          </a:custGeom>
          <a:solidFill>
            <a:schemeClr val="tx1">
              <a:lumMod val="60000"/>
              <a:lumOff val="4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2" name="Freeform: Shape 3852">
            <a:extLst>
              <a:ext uri="{FF2B5EF4-FFF2-40B4-BE49-F238E27FC236}">
                <a16:creationId xmlns:a16="http://schemas.microsoft.com/office/drawing/2014/main" id="{324C5A5B-BA97-8241-9789-1BF82A2990B6}"/>
              </a:ext>
            </a:extLst>
          </p:cNvPr>
          <p:cNvSpPr/>
          <p:nvPr/>
        </p:nvSpPr>
        <p:spPr>
          <a:xfrm>
            <a:off x="9783916" y="5515953"/>
            <a:ext cx="4769607" cy="2392833"/>
          </a:xfrm>
          <a:custGeom>
            <a:avLst/>
            <a:gdLst/>
            <a:ahLst/>
            <a:cxnLst>
              <a:cxn ang="3cd4">
                <a:pos x="hc" y="t"/>
              </a:cxn>
              <a:cxn ang="cd2">
                <a:pos x="l" y="vc"/>
              </a:cxn>
              <a:cxn ang="cd4">
                <a:pos x="hc" y="b"/>
              </a:cxn>
              <a:cxn ang="0">
                <a:pos x="r" y="vc"/>
              </a:cxn>
            </a:cxnLst>
            <a:rect l="l" t="t" r="r" b="b"/>
            <a:pathLst>
              <a:path w="892" h="448">
                <a:moveTo>
                  <a:pt x="446" y="0"/>
                </a:moveTo>
                <a:lnTo>
                  <a:pt x="892" y="258"/>
                </a:lnTo>
                <a:lnTo>
                  <a:pt x="892" y="448"/>
                </a:lnTo>
                <a:lnTo>
                  <a:pt x="748" y="448"/>
                </a:lnTo>
                <a:lnTo>
                  <a:pt x="748" y="341"/>
                </a:lnTo>
                <a:lnTo>
                  <a:pt x="446" y="166"/>
                </a:lnTo>
                <a:lnTo>
                  <a:pt x="144" y="341"/>
                </a:lnTo>
                <a:lnTo>
                  <a:pt x="144" y="448"/>
                </a:lnTo>
                <a:lnTo>
                  <a:pt x="0" y="448"/>
                </a:lnTo>
                <a:lnTo>
                  <a:pt x="0" y="258"/>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3" name="Freeform: Shape 3853">
            <a:extLst>
              <a:ext uri="{FF2B5EF4-FFF2-40B4-BE49-F238E27FC236}">
                <a16:creationId xmlns:a16="http://schemas.microsoft.com/office/drawing/2014/main" id="{BEBF1E76-FD51-684E-BD0C-8091C48D777F}"/>
              </a:ext>
            </a:extLst>
          </p:cNvPr>
          <p:cNvSpPr/>
          <p:nvPr/>
        </p:nvSpPr>
        <p:spPr>
          <a:xfrm>
            <a:off x="11800129" y="9247926"/>
            <a:ext cx="737182" cy="449114"/>
          </a:xfrm>
          <a:custGeom>
            <a:avLst/>
            <a:gdLst/>
            <a:ahLst/>
            <a:cxnLst>
              <a:cxn ang="3cd4">
                <a:pos x="hc" y="t"/>
              </a:cxn>
              <a:cxn ang="cd2">
                <a:pos x="l" y="vc"/>
              </a:cxn>
              <a:cxn ang="cd4">
                <a:pos x="hc" y="b"/>
              </a:cxn>
              <a:cxn ang="0">
                <a:pos x="r" y="vc"/>
              </a:cxn>
            </a:cxnLst>
            <a:rect l="l" t="t" r="r" b="b"/>
            <a:pathLst>
              <a:path w="326" h="199">
                <a:moveTo>
                  <a:pt x="326" y="104"/>
                </a:moveTo>
                <a:lnTo>
                  <a:pt x="326" y="65"/>
                </a:lnTo>
                <a:lnTo>
                  <a:pt x="326" y="0"/>
                </a:lnTo>
                <a:lnTo>
                  <a:pt x="163" y="95"/>
                </a:lnTo>
                <a:lnTo>
                  <a:pt x="0" y="0"/>
                </a:lnTo>
                <a:lnTo>
                  <a:pt x="0" y="65"/>
                </a:lnTo>
                <a:lnTo>
                  <a:pt x="0" y="104"/>
                </a:lnTo>
                <a:lnTo>
                  <a:pt x="163" y="199"/>
                </a:lnTo>
                <a:close/>
              </a:path>
            </a:pathLst>
          </a:custGeom>
          <a:solidFill>
            <a:schemeClr val="tx1">
              <a:lumMod val="60000"/>
              <a:lumOff val="4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9" name="Subtitle 2">
            <a:extLst>
              <a:ext uri="{FF2B5EF4-FFF2-40B4-BE49-F238E27FC236}">
                <a16:creationId xmlns:a16="http://schemas.microsoft.com/office/drawing/2014/main" id="{3A734131-7FF3-C744-A9C5-1CC483961618}"/>
              </a:ext>
            </a:extLst>
          </p:cNvPr>
          <p:cNvSpPr txBox="1">
            <a:spLocks/>
          </p:cNvSpPr>
          <p:nvPr/>
        </p:nvSpPr>
        <p:spPr>
          <a:xfrm>
            <a:off x="9322112" y="10422429"/>
            <a:ext cx="6430398" cy="187385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Jupyter notebook is the effective IDE used for coding in Python. It is very easy to use and widely used over the industry.</a:t>
            </a:r>
          </a:p>
        </p:txBody>
      </p:sp>
      <p:sp>
        <p:nvSpPr>
          <p:cNvPr id="90" name="Rectangle 89">
            <a:extLst>
              <a:ext uri="{FF2B5EF4-FFF2-40B4-BE49-F238E27FC236}">
                <a16:creationId xmlns:a16="http://schemas.microsoft.com/office/drawing/2014/main" id="{5B76E4ED-4B24-234B-B2AE-A57CEA5E4224}"/>
              </a:ext>
            </a:extLst>
          </p:cNvPr>
          <p:cNvSpPr/>
          <p:nvPr/>
        </p:nvSpPr>
        <p:spPr>
          <a:xfrm>
            <a:off x="10010471" y="9825577"/>
            <a:ext cx="4703355"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Jupyter Notebook </a:t>
            </a:r>
          </a:p>
        </p:txBody>
      </p:sp>
      <p:sp>
        <p:nvSpPr>
          <p:cNvPr id="92" name="Subtitle 2">
            <a:extLst>
              <a:ext uri="{FF2B5EF4-FFF2-40B4-BE49-F238E27FC236}">
                <a16:creationId xmlns:a16="http://schemas.microsoft.com/office/drawing/2014/main" id="{5FFB33E5-9F8D-D24C-B8B3-53579C2606EA}"/>
              </a:ext>
            </a:extLst>
          </p:cNvPr>
          <p:cNvSpPr txBox="1">
            <a:spLocks/>
          </p:cNvSpPr>
          <p:nvPr/>
        </p:nvSpPr>
        <p:spPr>
          <a:xfrm>
            <a:off x="12684702" y="3564520"/>
            <a:ext cx="6981612" cy="71443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a:t>
            </a:r>
          </a:p>
        </p:txBody>
      </p:sp>
      <p:sp>
        <p:nvSpPr>
          <p:cNvPr id="93" name="Rectangle 92">
            <a:extLst>
              <a:ext uri="{FF2B5EF4-FFF2-40B4-BE49-F238E27FC236}">
                <a16:creationId xmlns:a16="http://schemas.microsoft.com/office/drawing/2014/main" id="{CA674FFB-1B91-8249-82A1-3F78987B4C2D}"/>
              </a:ext>
            </a:extLst>
          </p:cNvPr>
          <p:cNvSpPr/>
          <p:nvPr/>
        </p:nvSpPr>
        <p:spPr>
          <a:xfrm>
            <a:off x="13788031" y="2947147"/>
            <a:ext cx="4703355"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SK-Learn</a:t>
            </a:r>
          </a:p>
        </p:txBody>
      </p:sp>
      <p:grpSp>
        <p:nvGrpSpPr>
          <p:cNvPr id="5" name="Group 4">
            <a:extLst>
              <a:ext uri="{FF2B5EF4-FFF2-40B4-BE49-F238E27FC236}">
                <a16:creationId xmlns:a16="http://schemas.microsoft.com/office/drawing/2014/main" id="{8E4D53AB-8753-3C43-9418-F8CF192C49AB}"/>
              </a:ext>
            </a:extLst>
          </p:cNvPr>
          <p:cNvGrpSpPr/>
          <p:nvPr/>
        </p:nvGrpSpPr>
        <p:grpSpPr>
          <a:xfrm>
            <a:off x="5284161" y="2908809"/>
            <a:ext cx="5602612" cy="3667077"/>
            <a:chOff x="3828296" y="3980756"/>
            <a:chExt cx="4703356" cy="3667077"/>
          </a:xfrm>
        </p:grpSpPr>
        <p:sp>
          <p:nvSpPr>
            <p:cNvPr id="98" name="Subtitle 2">
              <a:extLst>
                <a:ext uri="{FF2B5EF4-FFF2-40B4-BE49-F238E27FC236}">
                  <a16:creationId xmlns:a16="http://schemas.microsoft.com/office/drawing/2014/main" id="{D7389A6F-976E-084B-956E-6961757A2664}"/>
                </a:ext>
              </a:extLst>
            </p:cNvPr>
            <p:cNvSpPr txBox="1">
              <a:spLocks/>
            </p:cNvSpPr>
            <p:nvPr/>
          </p:nvSpPr>
          <p:spPr>
            <a:xfrm>
              <a:off x="3828298" y="4671109"/>
              <a:ext cx="4703354" cy="297672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Python is the programming language which is used to code the project. Various algorithms used are coded in Python</a:t>
              </a:r>
            </a:p>
          </p:txBody>
        </p:sp>
        <p:sp>
          <p:nvSpPr>
            <p:cNvPr id="99" name="Rectangle 98">
              <a:extLst>
                <a:ext uri="{FF2B5EF4-FFF2-40B4-BE49-F238E27FC236}">
                  <a16:creationId xmlns:a16="http://schemas.microsoft.com/office/drawing/2014/main" id="{8B71AED7-E8CE-284A-93CB-83190EE46226}"/>
                </a:ext>
              </a:extLst>
            </p:cNvPr>
            <p:cNvSpPr/>
            <p:nvPr/>
          </p:nvSpPr>
          <p:spPr>
            <a:xfrm>
              <a:off x="3828296" y="3980756"/>
              <a:ext cx="4703355"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Python</a:t>
              </a: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6982" y="6970218"/>
            <a:ext cx="1971072" cy="197107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9931" y="6937344"/>
            <a:ext cx="1971072" cy="197107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64635" y="6712369"/>
            <a:ext cx="1971072" cy="1971072"/>
          </a:xfrm>
          <a:prstGeom prst="rect">
            <a:avLst/>
          </a:prstGeom>
        </p:spPr>
      </p:pic>
      <p:sp>
        <p:nvSpPr>
          <p:cNvPr id="7" name="Rectangle 6">
            <a:extLst>
              <a:ext uri="{FF2B5EF4-FFF2-40B4-BE49-F238E27FC236}">
                <a16:creationId xmlns:a16="http://schemas.microsoft.com/office/drawing/2014/main" id="{7BF46BB5-1212-4FE9-9750-49AB31E79383}"/>
              </a:ext>
            </a:extLst>
          </p:cNvPr>
          <p:cNvSpPr/>
          <p:nvPr/>
        </p:nvSpPr>
        <p:spPr>
          <a:xfrm>
            <a:off x="13145537" y="3611976"/>
            <a:ext cx="6799400" cy="2252091"/>
          </a:xfrm>
          <a:prstGeom prst="rect">
            <a:avLst/>
          </a:prstGeom>
        </p:spPr>
        <p:txBody>
          <a:bodyPr wrap="square">
            <a:spAutoFit/>
          </a:bodyPr>
          <a:lstStyle/>
          <a:p>
            <a:pPr>
              <a:lnSpc>
                <a:spcPts val="4299"/>
              </a:lnSpc>
            </a:pPr>
            <a:r>
              <a:rPr lang="en-US" sz="2800" dirty="0" err="1"/>
              <a:t>Scikit</a:t>
            </a:r>
            <a:r>
              <a:rPr lang="en-US" sz="2800" dirty="0"/>
              <a:t>-learn is a free software machine learning library for the Python programming language. It features various classification, regression and clustering algorithms</a:t>
            </a:r>
            <a:endParaRPr lang="en-US" sz="2800"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102807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8234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Other Libraries used in the project</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71462" y="633855"/>
              <a:ext cx="184731" cy="461665"/>
            </a:xfrm>
            <a:prstGeom prst="rect">
              <a:avLst/>
            </a:prstGeom>
            <a:noFill/>
          </p:spPr>
          <p:txBody>
            <a:bodyPr wrap="none" rtlCol="0">
              <a:spAutoFit/>
            </a:bodyPr>
            <a:lstStyle/>
            <a:p>
              <a:endParaRPr lang="en-US" sz="2400" spc="300" dirty="0">
                <a:latin typeface="Lato Medium" panose="020F0502020204030203" pitchFamily="34" charset="0"/>
                <a:ea typeface="Lato Medium" panose="020F0502020204030203" pitchFamily="34" charset="0"/>
                <a:cs typeface="Lato Medium" panose="020F0502020204030203" pitchFamily="34" charset="0"/>
              </a:endParaRPr>
            </a:p>
          </p:txBody>
        </p:sp>
      </p:grpSp>
      <p:sp>
        <p:nvSpPr>
          <p:cNvPr id="70" name="Pentagon 69">
            <a:extLst>
              <a:ext uri="{FF2B5EF4-FFF2-40B4-BE49-F238E27FC236}">
                <a16:creationId xmlns:a16="http://schemas.microsoft.com/office/drawing/2014/main" id="{FA5F520C-41F8-8341-B426-50C8508B07AC}"/>
              </a:ext>
            </a:extLst>
          </p:cNvPr>
          <p:cNvSpPr/>
          <p:nvPr/>
        </p:nvSpPr>
        <p:spPr>
          <a:xfrm>
            <a:off x="0" y="1731364"/>
            <a:ext cx="1446551" cy="547141"/>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4B75224-FF12-D041-8388-A81E4294E582}"/>
              </a:ext>
            </a:extLst>
          </p:cNvPr>
          <p:cNvGrpSpPr/>
          <p:nvPr/>
        </p:nvGrpSpPr>
        <p:grpSpPr>
          <a:xfrm flipV="1">
            <a:off x="15431983" y="6886984"/>
            <a:ext cx="3985435" cy="1673002"/>
            <a:chOff x="0" y="5997388"/>
            <a:chExt cx="4869116" cy="2043953"/>
          </a:xfrm>
          <a:solidFill>
            <a:schemeClr val="accent4"/>
          </a:solidFill>
        </p:grpSpPr>
        <p:sp>
          <p:nvSpPr>
            <p:cNvPr id="19" name="Chevron 18">
              <a:extLst>
                <a:ext uri="{FF2B5EF4-FFF2-40B4-BE49-F238E27FC236}">
                  <a16:creationId xmlns:a16="http://schemas.microsoft.com/office/drawing/2014/main" id="{0D64EBC3-45E5-8444-A1E6-2FE7D85B0DB0}"/>
                </a:ext>
              </a:extLst>
            </p:cNvPr>
            <p:cNvSpPr/>
            <p:nvPr/>
          </p:nvSpPr>
          <p:spPr>
            <a:xfrm>
              <a:off x="3255469" y="5997388"/>
              <a:ext cx="1613647" cy="2043953"/>
            </a:xfrm>
            <a:prstGeom prst="chevron">
              <a:avLst>
                <a:gd name="adj" fmla="val 533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ectangle 19">
              <a:extLst>
                <a:ext uri="{FF2B5EF4-FFF2-40B4-BE49-F238E27FC236}">
                  <a16:creationId xmlns:a16="http://schemas.microsoft.com/office/drawing/2014/main" id="{EE38B01A-909D-204A-BFFB-EC0B9FC1BA08}"/>
                </a:ext>
              </a:extLst>
            </p:cNvPr>
            <p:cNvSpPr/>
            <p:nvPr/>
          </p:nvSpPr>
          <p:spPr>
            <a:xfrm>
              <a:off x="0" y="5997389"/>
              <a:ext cx="3853543" cy="5449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B60CA869-A6DB-DE4C-BF8F-1D52298F5CCB}"/>
              </a:ext>
            </a:extLst>
          </p:cNvPr>
          <p:cNvGrpSpPr/>
          <p:nvPr/>
        </p:nvGrpSpPr>
        <p:grpSpPr>
          <a:xfrm>
            <a:off x="12204245" y="6900616"/>
            <a:ext cx="3985435" cy="1673002"/>
            <a:chOff x="0" y="5997388"/>
            <a:chExt cx="4869116" cy="2043953"/>
          </a:xfrm>
          <a:solidFill>
            <a:schemeClr val="accent3"/>
          </a:solidFill>
        </p:grpSpPr>
        <p:sp>
          <p:nvSpPr>
            <p:cNvPr id="17" name="Chevron 16">
              <a:extLst>
                <a:ext uri="{FF2B5EF4-FFF2-40B4-BE49-F238E27FC236}">
                  <a16:creationId xmlns:a16="http://schemas.microsoft.com/office/drawing/2014/main" id="{15B9F483-8D2F-BD45-9045-C1238A18ED1B}"/>
                </a:ext>
              </a:extLst>
            </p:cNvPr>
            <p:cNvSpPr/>
            <p:nvPr/>
          </p:nvSpPr>
          <p:spPr>
            <a:xfrm>
              <a:off x="3255469" y="5997388"/>
              <a:ext cx="1613647" cy="2043953"/>
            </a:xfrm>
            <a:prstGeom prst="chevron">
              <a:avLst>
                <a:gd name="adj" fmla="val 533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ectangle 17">
              <a:extLst>
                <a:ext uri="{FF2B5EF4-FFF2-40B4-BE49-F238E27FC236}">
                  <a16:creationId xmlns:a16="http://schemas.microsoft.com/office/drawing/2014/main" id="{DFBE0AE1-324F-124C-AA93-61AC786417BA}"/>
                </a:ext>
              </a:extLst>
            </p:cNvPr>
            <p:cNvSpPr/>
            <p:nvPr/>
          </p:nvSpPr>
          <p:spPr>
            <a:xfrm>
              <a:off x="0" y="5997389"/>
              <a:ext cx="3853543" cy="5449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F99417C-89F5-284C-8AD2-66C90DB4311C}"/>
              </a:ext>
            </a:extLst>
          </p:cNvPr>
          <p:cNvGrpSpPr/>
          <p:nvPr/>
        </p:nvGrpSpPr>
        <p:grpSpPr>
          <a:xfrm flipV="1">
            <a:off x="9030218" y="6900615"/>
            <a:ext cx="3985435" cy="1673002"/>
            <a:chOff x="0" y="5997388"/>
            <a:chExt cx="4869116" cy="2043953"/>
          </a:xfrm>
          <a:solidFill>
            <a:schemeClr val="accent2"/>
          </a:solidFill>
        </p:grpSpPr>
        <p:sp>
          <p:nvSpPr>
            <p:cNvPr id="15" name="Chevron 14">
              <a:extLst>
                <a:ext uri="{FF2B5EF4-FFF2-40B4-BE49-F238E27FC236}">
                  <a16:creationId xmlns:a16="http://schemas.microsoft.com/office/drawing/2014/main" id="{3847F8A8-4F2C-D646-B8D5-FF8AD675975A}"/>
                </a:ext>
              </a:extLst>
            </p:cNvPr>
            <p:cNvSpPr/>
            <p:nvPr/>
          </p:nvSpPr>
          <p:spPr>
            <a:xfrm>
              <a:off x="3255469" y="5997388"/>
              <a:ext cx="1613647" cy="2043953"/>
            </a:xfrm>
            <a:prstGeom prst="chevron">
              <a:avLst>
                <a:gd name="adj" fmla="val 533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C142EDC5-96B3-B54B-969C-503E4DAAF50E}"/>
                </a:ext>
              </a:extLst>
            </p:cNvPr>
            <p:cNvSpPr/>
            <p:nvPr/>
          </p:nvSpPr>
          <p:spPr>
            <a:xfrm>
              <a:off x="0" y="5997389"/>
              <a:ext cx="3853543" cy="5449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0F99AEC8-BB3C-CC49-9D5E-69C6DE597CC0}"/>
              </a:ext>
            </a:extLst>
          </p:cNvPr>
          <p:cNvGrpSpPr/>
          <p:nvPr/>
        </p:nvGrpSpPr>
        <p:grpSpPr>
          <a:xfrm>
            <a:off x="5975410" y="6900616"/>
            <a:ext cx="3985435" cy="1673002"/>
            <a:chOff x="0" y="5997388"/>
            <a:chExt cx="4869116" cy="2043953"/>
          </a:xfrm>
          <a:solidFill>
            <a:schemeClr val="accent1"/>
          </a:solidFill>
        </p:grpSpPr>
        <p:sp>
          <p:nvSpPr>
            <p:cNvPr id="13" name="Chevron 12">
              <a:extLst>
                <a:ext uri="{FF2B5EF4-FFF2-40B4-BE49-F238E27FC236}">
                  <a16:creationId xmlns:a16="http://schemas.microsoft.com/office/drawing/2014/main" id="{C78D6CB8-AD3F-3449-8B52-D5D1747D1C8F}"/>
                </a:ext>
              </a:extLst>
            </p:cNvPr>
            <p:cNvSpPr/>
            <p:nvPr/>
          </p:nvSpPr>
          <p:spPr>
            <a:xfrm>
              <a:off x="3255469" y="5997388"/>
              <a:ext cx="1613647" cy="2043953"/>
            </a:xfrm>
            <a:prstGeom prst="chevron">
              <a:avLst>
                <a:gd name="adj" fmla="val 533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7A3F438C-1C3D-074F-A1F3-A6BD3EA708DB}"/>
                </a:ext>
              </a:extLst>
            </p:cNvPr>
            <p:cNvSpPr/>
            <p:nvPr/>
          </p:nvSpPr>
          <p:spPr>
            <a:xfrm>
              <a:off x="0" y="5997389"/>
              <a:ext cx="3853543" cy="5449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Oval 21">
            <a:extLst>
              <a:ext uri="{FF2B5EF4-FFF2-40B4-BE49-F238E27FC236}">
                <a16:creationId xmlns:a16="http://schemas.microsoft.com/office/drawing/2014/main" id="{977CD8AA-67FA-2242-9E71-FEF779F96D0F}"/>
              </a:ext>
            </a:extLst>
          </p:cNvPr>
          <p:cNvSpPr/>
          <p:nvPr/>
        </p:nvSpPr>
        <p:spPr>
          <a:xfrm>
            <a:off x="12435872" y="5012005"/>
            <a:ext cx="1411461" cy="1411827"/>
          </a:xfrm>
          <a:prstGeom prst="ellipse">
            <a:avLst/>
          </a:prstGeom>
          <a:solidFill>
            <a:schemeClr val="accent3"/>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23" name="Triangle 22">
            <a:extLst>
              <a:ext uri="{FF2B5EF4-FFF2-40B4-BE49-F238E27FC236}">
                <a16:creationId xmlns:a16="http://schemas.microsoft.com/office/drawing/2014/main" id="{59BAEDEA-0F86-E345-B1AD-C7544D0E7670}"/>
              </a:ext>
            </a:extLst>
          </p:cNvPr>
          <p:cNvSpPr/>
          <p:nvPr/>
        </p:nvSpPr>
        <p:spPr>
          <a:xfrm rot="10800000">
            <a:off x="12993917" y="6364746"/>
            <a:ext cx="231539" cy="19960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B0B14DE-5649-7B42-B84E-179DB785AA15}"/>
              </a:ext>
            </a:extLst>
          </p:cNvPr>
          <p:cNvSpPr/>
          <p:nvPr/>
        </p:nvSpPr>
        <p:spPr>
          <a:xfrm rot="10800000">
            <a:off x="8848717" y="8890556"/>
            <a:ext cx="1411461" cy="1411828"/>
          </a:xfrm>
          <a:prstGeom prst="ellipse">
            <a:avLst/>
          </a:prstGeom>
          <a:solidFill>
            <a:schemeClr val="accent2"/>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27" name="Triangle 26">
            <a:extLst>
              <a:ext uri="{FF2B5EF4-FFF2-40B4-BE49-F238E27FC236}">
                <a16:creationId xmlns:a16="http://schemas.microsoft.com/office/drawing/2014/main" id="{CAAACC6C-C082-5046-B5E8-0169CCEAE8C9}"/>
              </a:ext>
            </a:extLst>
          </p:cNvPr>
          <p:cNvSpPr/>
          <p:nvPr/>
        </p:nvSpPr>
        <p:spPr>
          <a:xfrm>
            <a:off x="9533244" y="8825665"/>
            <a:ext cx="231539" cy="19960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BAA1442-D94C-2844-8913-CBADE197201F}"/>
              </a:ext>
            </a:extLst>
          </p:cNvPr>
          <p:cNvSpPr/>
          <p:nvPr/>
        </p:nvSpPr>
        <p:spPr>
          <a:xfrm>
            <a:off x="6000109" y="5102976"/>
            <a:ext cx="1411461" cy="1411827"/>
          </a:xfrm>
          <a:prstGeom prst="ellipse">
            <a:avLst/>
          </a:prstGeom>
          <a:solidFill>
            <a:schemeClr val="accent1"/>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33" name="Triangle 32">
            <a:extLst>
              <a:ext uri="{FF2B5EF4-FFF2-40B4-BE49-F238E27FC236}">
                <a16:creationId xmlns:a16="http://schemas.microsoft.com/office/drawing/2014/main" id="{EBEC4747-6BA7-F84A-8F64-C0B311362DDC}"/>
              </a:ext>
            </a:extLst>
          </p:cNvPr>
          <p:cNvSpPr/>
          <p:nvPr/>
        </p:nvSpPr>
        <p:spPr>
          <a:xfrm rot="10800000">
            <a:off x="6556401" y="6450918"/>
            <a:ext cx="231539" cy="19960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38B2DDA-1980-A84B-B70E-1CF02124D7E5}"/>
              </a:ext>
            </a:extLst>
          </p:cNvPr>
          <p:cNvSpPr/>
          <p:nvPr/>
        </p:nvSpPr>
        <p:spPr>
          <a:xfrm rot="10800000">
            <a:off x="15194712" y="8890556"/>
            <a:ext cx="1411461" cy="1411828"/>
          </a:xfrm>
          <a:prstGeom prst="ellipse">
            <a:avLst/>
          </a:prstGeom>
          <a:solidFill>
            <a:schemeClr val="accent4"/>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36" name="Triangle 35">
            <a:extLst>
              <a:ext uri="{FF2B5EF4-FFF2-40B4-BE49-F238E27FC236}">
                <a16:creationId xmlns:a16="http://schemas.microsoft.com/office/drawing/2014/main" id="{D78610BC-CDDC-0348-9122-B88BB0517AB8}"/>
              </a:ext>
            </a:extLst>
          </p:cNvPr>
          <p:cNvSpPr/>
          <p:nvPr/>
        </p:nvSpPr>
        <p:spPr>
          <a:xfrm>
            <a:off x="15899425" y="8773463"/>
            <a:ext cx="231539" cy="199602"/>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C1F6B7F7-7D37-4A49-A842-5EED12304BB6}"/>
              </a:ext>
            </a:extLst>
          </p:cNvPr>
          <p:cNvSpPr txBox="1"/>
          <p:nvPr/>
        </p:nvSpPr>
        <p:spPr>
          <a:xfrm>
            <a:off x="2782507" y="3995452"/>
            <a:ext cx="4972763" cy="646331"/>
          </a:xfrm>
          <a:prstGeom prst="rect">
            <a:avLst/>
          </a:prstGeom>
          <a:noFill/>
        </p:spPr>
        <p:txBody>
          <a:bodyPr wrap="square" rtlCol="0">
            <a:spAutoFit/>
          </a:bodyPr>
          <a:lstStyle/>
          <a:p>
            <a:r>
              <a:rPr lang="en-US" dirty="0" err="1">
                <a:solidFill>
                  <a:schemeClr val="tx2"/>
                </a:solidFill>
                <a:latin typeface="Poppins Medium" pitchFamily="2" charset="77"/>
                <a:ea typeface="Roboto Medium" panose="02000000000000000000" pitchFamily="2" charset="0"/>
                <a:cs typeface="Poppins Medium" pitchFamily="2" charset="77"/>
              </a:rPr>
              <a:t>NearestNeighbours</a:t>
            </a:r>
            <a:endParaRPr lang="en-US" dirty="0">
              <a:solidFill>
                <a:schemeClr val="tx2"/>
              </a:solidFill>
              <a:latin typeface="Poppins Medium" pitchFamily="2" charset="77"/>
              <a:ea typeface="Roboto Medium" panose="02000000000000000000" pitchFamily="2" charset="0"/>
              <a:cs typeface="Poppins Medium" pitchFamily="2" charset="77"/>
            </a:endParaRPr>
          </a:p>
        </p:txBody>
      </p:sp>
      <p:sp>
        <p:nvSpPr>
          <p:cNvPr id="53" name="TextBox 52">
            <a:extLst>
              <a:ext uri="{FF2B5EF4-FFF2-40B4-BE49-F238E27FC236}">
                <a16:creationId xmlns:a16="http://schemas.microsoft.com/office/drawing/2014/main" id="{CA7BF332-95BF-6B4B-80D7-156B82D6EF28}"/>
              </a:ext>
            </a:extLst>
          </p:cNvPr>
          <p:cNvSpPr txBox="1"/>
          <p:nvPr/>
        </p:nvSpPr>
        <p:spPr>
          <a:xfrm>
            <a:off x="14096826" y="4077652"/>
            <a:ext cx="4185708" cy="646331"/>
          </a:xfrm>
          <a:prstGeom prst="rect">
            <a:avLst/>
          </a:prstGeom>
          <a:noFill/>
        </p:spPr>
        <p:txBody>
          <a:bodyPr wrap="squar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Flask</a:t>
            </a:r>
          </a:p>
        </p:txBody>
      </p:sp>
      <p:sp>
        <p:nvSpPr>
          <p:cNvPr id="56" name="TextBox 55">
            <a:extLst>
              <a:ext uri="{FF2B5EF4-FFF2-40B4-BE49-F238E27FC236}">
                <a16:creationId xmlns:a16="http://schemas.microsoft.com/office/drawing/2014/main" id="{8C6B7DE8-AEAC-5F4C-97BB-13E8A5987557}"/>
              </a:ext>
            </a:extLst>
          </p:cNvPr>
          <p:cNvSpPr txBox="1"/>
          <p:nvPr/>
        </p:nvSpPr>
        <p:spPr>
          <a:xfrm>
            <a:off x="16820353" y="10310844"/>
            <a:ext cx="5628578" cy="646331"/>
          </a:xfrm>
          <a:prstGeom prst="rect">
            <a:avLst/>
          </a:prstGeom>
          <a:noFill/>
        </p:spPr>
        <p:txBody>
          <a:bodyPr wrap="squar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Resume Parser</a:t>
            </a:r>
          </a:p>
        </p:txBody>
      </p:sp>
      <p:sp>
        <p:nvSpPr>
          <p:cNvPr id="59" name="TextBox 58">
            <a:extLst>
              <a:ext uri="{FF2B5EF4-FFF2-40B4-BE49-F238E27FC236}">
                <a16:creationId xmlns:a16="http://schemas.microsoft.com/office/drawing/2014/main" id="{A0F91F6D-8453-3C48-A6A7-95540D34A12E}"/>
              </a:ext>
            </a:extLst>
          </p:cNvPr>
          <p:cNvSpPr txBox="1"/>
          <p:nvPr/>
        </p:nvSpPr>
        <p:spPr>
          <a:xfrm>
            <a:off x="6335713" y="10544902"/>
            <a:ext cx="5389010" cy="646331"/>
          </a:xfrm>
          <a:prstGeom prst="rect">
            <a:avLst/>
          </a:prstGeom>
          <a:noFill/>
        </p:spPr>
        <p:txBody>
          <a:bodyPr wrap="square" rtlCol="0">
            <a:spAutoFit/>
          </a:bodyPr>
          <a:lstStyle/>
          <a:p>
            <a:r>
              <a:rPr lang="en-US" dirty="0" err="1">
                <a:solidFill>
                  <a:schemeClr val="tx2"/>
                </a:solidFill>
                <a:latin typeface="Poppins Medium" pitchFamily="2" charset="77"/>
                <a:ea typeface="Roboto Medium" panose="02000000000000000000" pitchFamily="2" charset="0"/>
                <a:cs typeface="Poppins Medium" pitchFamily="2" charset="77"/>
              </a:rPr>
              <a:t>TfIdf</a:t>
            </a:r>
            <a:r>
              <a:rPr lang="en-US" dirty="0">
                <a:solidFill>
                  <a:schemeClr val="tx2"/>
                </a:solidFill>
                <a:latin typeface="Poppins Medium" pitchFamily="2" charset="77"/>
                <a:ea typeface="Roboto Medium" panose="02000000000000000000" pitchFamily="2" charset="0"/>
                <a:cs typeface="Poppins Medium" pitchFamily="2" charset="77"/>
              </a:rPr>
              <a:t> </a:t>
            </a:r>
          </a:p>
        </p:txBody>
      </p:sp>
      <p:grpSp>
        <p:nvGrpSpPr>
          <p:cNvPr id="61" name="Group 60">
            <a:extLst>
              <a:ext uri="{FF2B5EF4-FFF2-40B4-BE49-F238E27FC236}">
                <a16:creationId xmlns:a16="http://schemas.microsoft.com/office/drawing/2014/main" id="{710768C2-0E87-5148-81D8-00EE0A79E2BC}"/>
              </a:ext>
            </a:extLst>
          </p:cNvPr>
          <p:cNvGrpSpPr/>
          <p:nvPr/>
        </p:nvGrpSpPr>
        <p:grpSpPr>
          <a:xfrm>
            <a:off x="12873796" y="5281309"/>
            <a:ext cx="635890" cy="766260"/>
            <a:chOff x="7017506" y="4378177"/>
            <a:chExt cx="894682" cy="1078109"/>
          </a:xfrm>
          <a:solidFill>
            <a:schemeClr val="bg1"/>
          </a:solidFill>
        </p:grpSpPr>
        <p:sp>
          <p:nvSpPr>
            <p:cNvPr id="62" name="Freeform 36">
              <a:extLst>
                <a:ext uri="{FF2B5EF4-FFF2-40B4-BE49-F238E27FC236}">
                  <a16:creationId xmlns:a16="http://schemas.microsoft.com/office/drawing/2014/main" id="{FFD3C997-5FA0-F14B-9193-2BC62FBEA2EB}"/>
                </a:ext>
              </a:extLst>
            </p:cNvPr>
            <p:cNvSpPr>
              <a:spLocks noChangeArrowheads="1"/>
            </p:cNvSpPr>
            <p:nvPr/>
          </p:nvSpPr>
          <p:spPr bwMode="auto">
            <a:xfrm>
              <a:off x="7017506" y="4378177"/>
              <a:ext cx="894682" cy="1078109"/>
            </a:xfrm>
            <a:custGeom>
              <a:avLst/>
              <a:gdLst>
                <a:gd name="T0" fmla="*/ 289419 w 1054"/>
                <a:gd name="T1" fmla="*/ 430157 h 1268"/>
                <a:gd name="T2" fmla="*/ 289419 w 1054"/>
                <a:gd name="T3" fmla="*/ 430157 h 1268"/>
                <a:gd name="T4" fmla="*/ 227144 w 1054"/>
                <a:gd name="T5" fmla="*/ 367058 h 1268"/>
                <a:gd name="T6" fmla="*/ 227144 w 1054"/>
                <a:gd name="T7" fmla="*/ 367058 h 1268"/>
                <a:gd name="T8" fmla="*/ 289419 w 1054"/>
                <a:gd name="T9" fmla="*/ 304680 h 1268"/>
                <a:gd name="T10" fmla="*/ 289419 w 1054"/>
                <a:gd name="T11" fmla="*/ 304680 h 1268"/>
                <a:gd name="T12" fmla="*/ 352415 w 1054"/>
                <a:gd name="T13" fmla="*/ 367058 h 1268"/>
                <a:gd name="T14" fmla="*/ 352415 w 1054"/>
                <a:gd name="T15" fmla="*/ 367058 h 1268"/>
                <a:gd name="T16" fmla="*/ 289419 w 1054"/>
                <a:gd name="T17" fmla="*/ 430157 h 1268"/>
                <a:gd name="T18" fmla="*/ 200146 w 1054"/>
                <a:gd name="T19" fmla="*/ 367058 h 1268"/>
                <a:gd name="T20" fmla="*/ 200146 w 1054"/>
                <a:gd name="T21" fmla="*/ 367058 h 1268"/>
                <a:gd name="T22" fmla="*/ 200146 w 1054"/>
                <a:gd name="T23" fmla="*/ 368500 h 1268"/>
                <a:gd name="T24" fmla="*/ 62996 w 1054"/>
                <a:gd name="T25" fmla="*/ 368500 h 1268"/>
                <a:gd name="T26" fmla="*/ 62996 w 1054"/>
                <a:gd name="T27" fmla="*/ 368500 h 1268"/>
                <a:gd name="T28" fmla="*/ 27358 w 1054"/>
                <a:gd name="T29" fmla="*/ 332444 h 1268"/>
                <a:gd name="T30" fmla="*/ 27358 w 1054"/>
                <a:gd name="T31" fmla="*/ 62739 h 1268"/>
                <a:gd name="T32" fmla="*/ 27358 w 1054"/>
                <a:gd name="T33" fmla="*/ 62739 h 1268"/>
                <a:gd name="T34" fmla="*/ 62996 w 1054"/>
                <a:gd name="T35" fmla="*/ 26321 h 1268"/>
                <a:gd name="T36" fmla="*/ 254142 w 1054"/>
                <a:gd name="T37" fmla="*/ 26321 h 1268"/>
                <a:gd name="T38" fmla="*/ 254142 w 1054"/>
                <a:gd name="T39" fmla="*/ 26321 h 1268"/>
                <a:gd name="T40" fmla="*/ 290139 w 1054"/>
                <a:gd name="T41" fmla="*/ 62739 h 1268"/>
                <a:gd name="T42" fmla="*/ 290139 w 1054"/>
                <a:gd name="T43" fmla="*/ 277277 h 1268"/>
                <a:gd name="T44" fmla="*/ 289419 w 1054"/>
                <a:gd name="T45" fmla="*/ 277277 h 1268"/>
                <a:gd name="T46" fmla="*/ 289419 w 1054"/>
                <a:gd name="T47" fmla="*/ 277277 h 1268"/>
                <a:gd name="T48" fmla="*/ 200146 w 1054"/>
                <a:gd name="T49" fmla="*/ 367058 h 1268"/>
                <a:gd name="T50" fmla="*/ 317137 w 1054"/>
                <a:gd name="T51" fmla="*/ 281964 h 1268"/>
                <a:gd name="T52" fmla="*/ 317137 w 1054"/>
                <a:gd name="T53" fmla="*/ 62739 h 1268"/>
                <a:gd name="T54" fmla="*/ 317137 w 1054"/>
                <a:gd name="T55" fmla="*/ 62739 h 1268"/>
                <a:gd name="T56" fmla="*/ 254142 w 1054"/>
                <a:gd name="T57" fmla="*/ 0 h 1268"/>
                <a:gd name="T58" fmla="*/ 62996 w 1054"/>
                <a:gd name="T59" fmla="*/ 0 h 1268"/>
                <a:gd name="T60" fmla="*/ 62996 w 1054"/>
                <a:gd name="T61" fmla="*/ 0 h 1268"/>
                <a:gd name="T62" fmla="*/ 0 w 1054"/>
                <a:gd name="T63" fmla="*/ 62739 h 1268"/>
                <a:gd name="T64" fmla="*/ 0 w 1054"/>
                <a:gd name="T65" fmla="*/ 332444 h 1268"/>
                <a:gd name="T66" fmla="*/ 0 w 1054"/>
                <a:gd name="T67" fmla="*/ 332444 h 1268"/>
                <a:gd name="T68" fmla="*/ 62996 w 1054"/>
                <a:gd name="T69" fmla="*/ 395543 h 1268"/>
                <a:gd name="T70" fmla="*/ 204825 w 1054"/>
                <a:gd name="T71" fmla="*/ 395543 h 1268"/>
                <a:gd name="T72" fmla="*/ 204825 w 1054"/>
                <a:gd name="T73" fmla="*/ 395543 h 1268"/>
                <a:gd name="T74" fmla="*/ 289419 w 1054"/>
                <a:gd name="T75" fmla="*/ 456839 h 1268"/>
                <a:gd name="T76" fmla="*/ 289419 w 1054"/>
                <a:gd name="T77" fmla="*/ 456839 h 1268"/>
                <a:gd name="T78" fmla="*/ 379053 w 1054"/>
                <a:gd name="T79" fmla="*/ 367058 h 1268"/>
                <a:gd name="T80" fmla="*/ 379053 w 1054"/>
                <a:gd name="T81" fmla="*/ 367058 h 1268"/>
                <a:gd name="T82" fmla="*/ 317137 w 1054"/>
                <a:gd name="T83" fmla="*/ 281964 h 12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54" h="1268">
                  <a:moveTo>
                    <a:pt x="804" y="1193"/>
                  </a:moveTo>
                  <a:lnTo>
                    <a:pt x="804" y="1193"/>
                  </a:lnTo>
                  <a:cubicBezTo>
                    <a:pt x="708" y="1193"/>
                    <a:pt x="631" y="1114"/>
                    <a:pt x="631" y="1018"/>
                  </a:cubicBezTo>
                  <a:cubicBezTo>
                    <a:pt x="631" y="922"/>
                    <a:pt x="708" y="845"/>
                    <a:pt x="804" y="845"/>
                  </a:cubicBezTo>
                  <a:cubicBezTo>
                    <a:pt x="901" y="845"/>
                    <a:pt x="979" y="922"/>
                    <a:pt x="979" y="1018"/>
                  </a:cubicBezTo>
                  <a:cubicBezTo>
                    <a:pt x="979" y="1114"/>
                    <a:pt x="901" y="1193"/>
                    <a:pt x="804" y="1193"/>
                  </a:cubicBezTo>
                  <a:close/>
                  <a:moveTo>
                    <a:pt x="556" y="1018"/>
                  </a:moveTo>
                  <a:lnTo>
                    <a:pt x="556" y="1018"/>
                  </a:lnTo>
                  <a:cubicBezTo>
                    <a:pt x="556" y="1020"/>
                    <a:pt x="556" y="1021"/>
                    <a:pt x="556" y="1022"/>
                  </a:cubicBezTo>
                  <a:lnTo>
                    <a:pt x="175" y="1022"/>
                  </a:lnTo>
                  <a:cubicBezTo>
                    <a:pt x="120" y="1022"/>
                    <a:pt x="76" y="978"/>
                    <a:pt x="76" y="922"/>
                  </a:cubicBezTo>
                  <a:lnTo>
                    <a:pt x="76" y="174"/>
                  </a:lnTo>
                  <a:cubicBezTo>
                    <a:pt x="76" y="118"/>
                    <a:pt x="120" y="73"/>
                    <a:pt x="175" y="73"/>
                  </a:cubicBezTo>
                  <a:lnTo>
                    <a:pt x="706" y="73"/>
                  </a:lnTo>
                  <a:cubicBezTo>
                    <a:pt x="761" y="73"/>
                    <a:pt x="806" y="118"/>
                    <a:pt x="806" y="174"/>
                  </a:cubicBezTo>
                  <a:lnTo>
                    <a:pt x="806" y="769"/>
                  </a:lnTo>
                  <a:lnTo>
                    <a:pt x="804" y="769"/>
                  </a:lnTo>
                  <a:cubicBezTo>
                    <a:pt x="668" y="769"/>
                    <a:pt x="556" y="882"/>
                    <a:pt x="556" y="1018"/>
                  </a:cubicBezTo>
                  <a:close/>
                  <a:moveTo>
                    <a:pt x="881" y="782"/>
                  </a:moveTo>
                  <a:lnTo>
                    <a:pt x="881" y="174"/>
                  </a:lnTo>
                  <a:cubicBezTo>
                    <a:pt x="881" y="78"/>
                    <a:pt x="803" y="0"/>
                    <a:pt x="706" y="0"/>
                  </a:cubicBezTo>
                  <a:lnTo>
                    <a:pt x="175" y="0"/>
                  </a:lnTo>
                  <a:cubicBezTo>
                    <a:pt x="79" y="0"/>
                    <a:pt x="0" y="78"/>
                    <a:pt x="0" y="174"/>
                  </a:cubicBezTo>
                  <a:lnTo>
                    <a:pt x="0" y="922"/>
                  </a:lnTo>
                  <a:cubicBezTo>
                    <a:pt x="0" y="1018"/>
                    <a:pt x="79" y="1097"/>
                    <a:pt x="175" y="1097"/>
                  </a:cubicBezTo>
                  <a:lnTo>
                    <a:pt x="569" y="1097"/>
                  </a:lnTo>
                  <a:cubicBezTo>
                    <a:pt x="601" y="1196"/>
                    <a:pt x="694" y="1267"/>
                    <a:pt x="804" y="1267"/>
                  </a:cubicBezTo>
                  <a:cubicBezTo>
                    <a:pt x="942" y="1267"/>
                    <a:pt x="1053" y="1156"/>
                    <a:pt x="1053" y="1018"/>
                  </a:cubicBezTo>
                  <a:cubicBezTo>
                    <a:pt x="1053" y="908"/>
                    <a:pt x="980" y="814"/>
                    <a:pt x="881" y="7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 name="Freeform 37">
              <a:extLst>
                <a:ext uri="{FF2B5EF4-FFF2-40B4-BE49-F238E27FC236}">
                  <a16:creationId xmlns:a16="http://schemas.microsoft.com/office/drawing/2014/main" id="{5634AF53-6898-4449-A37C-8060587F6FF0}"/>
                </a:ext>
              </a:extLst>
            </p:cNvPr>
            <p:cNvSpPr>
              <a:spLocks noChangeArrowheads="1"/>
            </p:cNvSpPr>
            <p:nvPr/>
          </p:nvSpPr>
          <p:spPr bwMode="auto">
            <a:xfrm>
              <a:off x="7586508" y="5164298"/>
              <a:ext cx="213377" cy="164711"/>
            </a:xfrm>
            <a:custGeom>
              <a:avLst/>
              <a:gdLst>
                <a:gd name="T0" fmla="*/ 65875 w 250"/>
                <a:gd name="T1" fmla="*/ 5067 h 193"/>
                <a:gd name="T2" fmla="*/ 33662 w 250"/>
                <a:gd name="T3" fmla="*/ 37277 h 193"/>
                <a:gd name="T4" fmla="*/ 24251 w 250"/>
                <a:gd name="T5" fmla="*/ 28230 h 193"/>
                <a:gd name="T6" fmla="*/ 24251 w 250"/>
                <a:gd name="T7" fmla="*/ 28230 h 193"/>
                <a:gd name="T8" fmla="*/ 5429 w 250"/>
                <a:gd name="T9" fmla="*/ 28230 h 193"/>
                <a:gd name="T10" fmla="*/ 5429 w 250"/>
                <a:gd name="T11" fmla="*/ 28230 h 193"/>
                <a:gd name="T12" fmla="*/ 5429 w 250"/>
                <a:gd name="T13" fmla="*/ 47411 h 193"/>
                <a:gd name="T14" fmla="*/ 24251 w 250"/>
                <a:gd name="T15" fmla="*/ 65507 h 193"/>
                <a:gd name="T16" fmla="*/ 24251 w 250"/>
                <a:gd name="T17" fmla="*/ 65507 h 193"/>
                <a:gd name="T18" fmla="*/ 33662 w 250"/>
                <a:gd name="T19" fmla="*/ 69488 h 193"/>
                <a:gd name="T20" fmla="*/ 33662 w 250"/>
                <a:gd name="T21" fmla="*/ 69488 h 193"/>
                <a:gd name="T22" fmla="*/ 43434 w 250"/>
                <a:gd name="T23" fmla="*/ 65507 h 193"/>
                <a:gd name="T24" fmla="*/ 84697 w 250"/>
                <a:gd name="T25" fmla="*/ 23887 h 193"/>
                <a:gd name="T26" fmla="*/ 84697 w 250"/>
                <a:gd name="T27" fmla="*/ 23887 h 193"/>
                <a:gd name="T28" fmla="*/ 84697 w 250"/>
                <a:gd name="T29" fmla="*/ 5067 h 193"/>
                <a:gd name="T30" fmla="*/ 84697 w 250"/>
                <a:gd name="T31" fmla="*/ 5067 h 193"/>
                <a:gd name="T32" fmla="*/ 65875 w 250"/>
                <a:gd name="T33" fmla="*/ 5067 h 1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0" h="193">
                  <a:moveTo>
                    <a:pt x="182" y="14"/>
                  </a:moveTo>
                  <a:lnTo>
                    <a:pt x="93" y="103"/>
                  </a:lnTo>
                  <a:lnTo>
                    <a:pt x="67" y="78"/>
                  </a:lnTo>
                  <a:cubicBezTo>
                    <a:pt x="52" y="63"/>
                    <a:pt x="28" y="63"/>
                    <a:pt x="15" y="78"/>
                  </a:cubicBezTo>
                  <a:cubicBezTo>
                    <a:pt x="0" y="93"/>
                    <a:pt x="0" y="116"/>
                    <a:pt x="15" y="131"/>
                  </a:cubicBezTo>
                  <a:lnTo>
                    <a:pt x="67" y="181"/>
                  </a:lnTo>
                  <a:cubicBezTo>
                    <a:pt x="74" y="188"/>
                    <a:pt x="84" y="192"/>
                    <a:pt x="93" y="192"/>
                  </a:cubicBezTo>
                  <a:cubicBezTo>
                    <a:pt x="102" y="192"/>
                    <a:pt x="112" y="188"/>
                    <a:pt x="120" y="181"/>
                  </a:cubicBezTo>
                  <a:lnTo>
                    <a:pt x="234" y="66"/>
                  </a:lnTo>
                  <a:cubicBezTo>
                    <a:pt x="249" y="51"/>
                    <a:pt x="249" y="28"/>
                    <a:pt x="234" y="14"/>
                  </a:cubicBezTo>
                  <a:cubicBezTo>
                    <a:pt x="221" y="0"/>
                    <a:pt x="197" y="0"/>
                    <a:pt x="182" y="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 name="Freeform 38">
              <a:extLst>
                <a:ext uri="{FF2B5EF4-FFF2-40B4-BE49-F238E27FC236}">
                  <a16:creationId xmlns:a16="http://schemas.microsoft.com/office/drawing/2014/main" id="{A7A8BBAD-A514-2B43-9B52-3BD8CA4EEE0B}"/>
                </a:ext>
              </a:extLst>
            </p:cNvPr>
            <p:cNvSpPr>
              <a:spLocks noChangeArrowheads="1"/>
            </p:cNvSpPr>
            <p:nvPr/>
          </p:nvSpPr>
          <p:spPr bwMode="auto">
            <a:xfrm>
              <a:off x="7148527" y="4501712"/>
              <a:ext cx="486646" cy="63637"/>
            </a:xfrm>
            <a:custGeom>
              <a:avLst/>
              <a:gdLst>
                <a:gd name="T0" fmla="*/ 192736 w 575"/>
                <a:gd name="T1" fmla="*/ 0 h 75"/>
                <a:gd name="T2" fmla="*/ 13280 w 575"/>
                <a:gd name="T3" fmla="*/ 0 h 75"/>
                <a:gd name="T4" fmla="*/ 13280 w 575"/>
                <a:gd name="T5" fmla="*/ 0 h 75"/>
                <a:gd name="T6" fmla="*/ 0 w 575"/>
                <a:gd name="T7" fmla="*/ 13314 h 75"/>
                <a:gd name="T8" fmla="*/ 0 w 575"/>
                <a:gd name="T9" fmla="*/ 13314 h 75"/>
                <a:gd name="T10" fmla="*/ 13280 w 575"/>
                <a:gd name="T11" fmla="*/ 26627 h 75"/>
                <a:gd name="T12" fmla="*/ 192736 w 575"/>
                <a:gd name="T13" fmla="*/ 26627 h 75"/>
                <a:gd name="T14" fmla="*/ 192736 w 575"/>
                <a:gd name="T15" fmla="*/ 26627 h 75"/>
                <a:gd name="T16" fmla="*/ 206016 w 575"/>
                <a:gd name="T17" fmla="*/ 13314 h 75"/>
                <a:gd name="T18" fmla="*/ 206016 w 575"/>
                <a:gd name="T19" fmla="*/ 13314 h 75"/>
                <a:gd name="T20" fmla="*/ 192736 w 575"/>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5" h="75">
                  <a:moveTo>
                    <a:pt x="537" y="0"/>
                  </a:moveTo>
                  <a:lnTo>
                    <a:pt x="37" y="0"/>
                  </a:lnTo>
                  <a:cubicBezTo>
                    <a:pt x="17" y="0"/>
                    <a:pt x="0" y="16"/>
                    <a:pt x="0" y="37"/>
                  </a:cubicBezTo>
                  <a:cubicBezTo>
                    <a:pt x="0" y="58"/>
                    <a:pt x="17" y="74"/>
                    <a:pt x="37" y="74"/>
                  </a:cubicBezTo>
                  <a:lnTo>
                    <a:pt x="537" y="74"/>
                  </a:lnTo>
                  <a:cubicBezTo>
                    <a:pt x="558" y="74"/>
                    <a:pt x="574" y="58"/>
                    <a:pt x="574" y="37"/>
                  </a:cubicBezTo>
                  <a:cubicBezTo>
                    <a:pt x="574" y="16"/>
                    <a:pt x="558" y="0"/>
                    <a:pt x="53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 name="Freeform 39">
              <a:extLst>
                <a:ext uri="{FF2B5EF4-FFF2-40B4-BE49-F238E27FC236}">
                  <a16:creationId xmlns:a16="http://schemas.microsoft.com/office/drawing/2014/main" id="{8D0913D6-7183-A34B-A594-03113D428F3B}"/>
                </a:ext>
              </a:extLst>
            </p:cNvPr>
            <p:cNvSpPr>
              <a:spLocks noChangeArrowheads="1"/>
            </p:cNvSpPr>
            <p:nvPr/>
          </p:nvSpPr>
          <p:spPr bwMode="auto">
            <a:xfrm>
              <a:off x="7148527" y="4610270"/>
              <a:ext cx="426751" cy="63640"/>
            </a:xfrm>
            <a:custGeom>
              <a:avLst/>
              <a:gdLst>
                <a:gd name="T0" fmla="*/ 13365 w 501"/>
                <a:gd name="T1" fmla="*/ 26628 h 75"/>
                <a:gd name="T2" fmla="*/ 167248 w 501"/>
                <a:gd name="T3" fmla="*/ 26628 h 75"/>
                <a:gd name="T4" fmla="*/ 167248 w 501"/>
                <a:gd name="T5" fmla="*/ 26628 h 75"/>
                <a:gd name="T6" fmla="*/ 180614 w 501"/>
                <a:gd name="T7" fmla="*/ 13314 h 75"/>
                <a:gd name="T8" fmla="*/ 180614 w 501"/>
                <a:gd name="T9" fmla="*/ 13314 h 75"/>
                <a:gd name="T10" fmla="*/ 167248 w 501"/>
                <a:gd name="T11" fmla="*/ 0 h 75"/>
                <a:gd name="T12" fmla="*/ 13365 w 501"/>
                <a:gd name="T13" fmla="*/ 0 h 75"/>
                <a:gd name="T14" fmla="*/ 13365 w 501"/>
                <a:gd name="T15" fmla="*/ 0 h 75"/>
                <a:gd name="T16" fmla="*/ 0 w 501"/>
                <a:gd name="T17" fmla="*/ 13314 h 75"/>
                <a:gd name="T18" fmla="*/ 0 w 501"/>
                <a:gd name="T19" fmla="*/ 13314 h 75"/>
                <a:gd name="T20" fmla="*/ 13365 w 501"/>
                <a:gd name="T21" fmla="*/ 26628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1" h="75">
                  <a:moveTo>
                    <a:pt x="37" y="74"/>
                  </a:moveTo>
                  <a:lnTo>
                    <a:pt x="463" y="74"/>
                  </a:lnTo>
                  <a:cubicBezTo>
                    <a:pt x="484" y="74"/>
                    <a:pt x="500" y="58"/>
                    <a:pt x="500" y="37"/>
                  </a:cubicBezTo>
                  <a:cubicBezTo>
                    <a:pt x="500" y="16"/>
                    <a:pt x="484" y="0"/>
                    <a:pt x="463" y="0"/>
                  </a:cubicBezTo>
                  <a:lnTo>
                    <a:pt x="37" y="0"/>
                  </a:lnTo>
                  <a:cubicBezTo>
                    <a:pt x="17" y="0"/>
                    <a:pt x="0" y="16"/>
                    <a:pt x="0" y="37"/>
                  </a:cubicBezTo>
                  <a:cubicBezTo>
                    <a:pt x="0" y="58"/>
                    <a:pt x="17" y="74"/>
                    <a:pt x="37" y="7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 name="Freeform 40">
              <a:extLst>
                <a:ext uri="{FF2B5EF4-FFF2-40B4-BE49-F238E27FC236}">
                  <a16:creationId xmlns:a16="http://schemas.microsoft.com/office/drawing/2014/main" id="{861914DA-7C41-D749-91DB-A934E50ED133}"/>
                </a:ext>
              </a:extLst>
            </p:cNvPr>
            <p:cNvSpPr>
              <a:spLocks noChangeArrowheads="1"/>
            </p:cNvSpPr>
            <p:nvPr/>
          </p:nvSpPr>
          <p:spPr bwMode="auto">
            <a:xfrm>
              <a:off x="7148527" y="4718831"/>
              <a:ext cx="486646" cy="63637"/>
            </a:xfrm>
            <a:custGeom>
              <a:avLst/>
              <a:gdLst>
                <a:gd name="T0" fmla="*/ 192665 w 572"/>
                <a:gd name="T1" fmla="*/ 0 h 75"/>
                <a:gd name="T2" fmla="*/ 13349 w 572"/>
                <a:gd name="T3" fmla="*/ 0 h 75"/>
                <a:gd name="T4" fmla="*/ 13349 w 572"/>
                <a:gd name="T5" fmla="*/ 0 h 75"/>
                <a:gd name="T6" fmla="*/ 0 w 572"/>
                <a:gd name="T7" fmla="*/ 13314 h 75"/>
                <a:gd name="T8" fmla="*/ 0 w 572"/>
                <a:gd name="T9" fmla="*/ 13314 h 75"/>
                <a:gd name="T10" fmla="*/ 13349 w 572"/>
                <a:gd name="T11" fmla="*/ 26627 h 75"/>
                <a:gd name="T12" fmla="*/ 192665 w 572"/>
                <a:gd name="T13" fmla="*/ 26627 h 75"/>
                <a:gd name="T14" fmla="*/ 192665 w 572"/>
                <a:gd name="T15" fmla="*/ 26627 h 75"/>
                <a:gd name="T16" fmla="*/ 206014 w 572"/>
                <a:gd name="T17" fmla="*/ 13314 h 75"/>
                <a:gd name="T18" fmla="*/ 206014 w 572"/>
                <a:gd name="T19" fmla="*/ 13314 h 75"/>
                <a:gd name="T20" fmla="*/ 192665 w 572"/>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2" h="75">
                  <a:moveTo>
                    <a:pt x="534" y="0"/>
                  </a:moveTo>
                  <a:lnTo>
                    <a:pt x="37" y="0"/>
                  </a:lnTo>
                  <a:cubicBezTo>
                    <a:pt x="17" y="0"/>
                    <a:pt x="0" y="17"/>
                    <a:pt x="0" y="37"/>
                  </a:cubicBezTo>
                  <a:cubicBezTo>
                    <a:pt x="0" y="58"/>
                    <a:pt x="17" y="74"/>
                    <a:pt x="37" y="74"/>
                  </a:cubicBezTo>
                  <a:lnTo>
                    <a:pt x="534" y="74"/>
                  </a:lnTo>
                  <a:cubicBezTo>
                    <a:pt x="555" y="74"/>
                    <a:pt x="571" y="58"/>
                    <a:pt x="571" y="37"/>
                  </a:cubicBezTo>
                  <a:cubicBezTo>
                    <a:pt x="571" y="17"/>
                    <a:pt x="555" y="0"/>
                    <a:pt x="53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41">
              <a:extLst>
                <a:ext uri="{FF2B5EF4-FFF2-40B4-BE49-F238E27FC236}">
                  <a16:creationId xmlns:a16="http://schemas.microsoft.com/office/drawing/2014/main" id="{90D8DD4C-0DFD-864C-B6AD-F3DA75C554D3}"/>
                </a:ext>
              </a:extLst>
            </p:cNvPr>
            <p:cNvSpPr>
              <a:spLocks noChangeArrowheads="1"/>
            </p:cNvSpPr>
            <p:nvPr/>
          </p:nvSpPr>
          <p:spPr bwMode="auto">
            <a:xfrm>
              <a:off x="7148527" y="5123121"/>
              <a:ext cx="164711" cy="63637"/>
            </a:xfrm>
            <a:custGeom>
              <a:avLst/>
              <a:gdLst>
                <a:gd name="T0" fmla="*/ 56308 w 196"/>
                <a:gd name="T1" fmla="*/ 0 h 75"/>
                <a:gd name="T2" fmla="*/ 13186 w 196"/>
                <a:gd name="T3" fmla="*/ 0 h 75"/>
                <a:gd name="T4" fmla="*/ 13186 w 196"/>
                <a:gd name="T5" fmla="*/ 0 h 75"/>
                <a:gd name="T6" fmla="*/ 0 w 196"/>
                <a:gd name="T7" fmla="*/ 13314 h 75"/>
                <a:gd name="T8" fmla="*/ 0 w 196"/>
                <a:gd name="T9" fmla="*/ 13314 h 75"/>
                <a:gd name="T10" fmla="*/ 13186 w 196"/>
                <a:gd name="T11" fmla="*/ 26627 h 75"/>
                <a:gd name="T12" fmla="*/ 56308 w 196"/>
                <a:gd name="T13" fmla="*/ 26627 h 75"/>
                <a:gd name="T14" fmla="*/ 56308 w 196"/>
                <a:gd name="T15" fmla="*/ 26627 h 75"/>
                <a:gd name="T16" fmla="*/ 69494 w 196"/>
                <a:gd name="T17" fmla="*/ 13314 h 75"/>
                <a:gd name="T18" fmla="*/ 69494 w 196"/>
                <a:gd name="T19" fmla="*/ 13314 h 75"/>
                <a:gd name="T20" fmla="*/ 56308 w 196"/>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6" h="75">
                  <a:moveTo>
                    <a:pt x="158" y="0"/>
                  </a:moveTo>
                  <a:lnTo>
                    <a:pt x="37" y="0"/>
                  </a:lnTo>
                  <a:cubicBezTo>
                    <a:pt x="17" y="0"/>
                    <a:pt x="0" y="16"/>
                    <a:pt x="0" y="37"/>
                  </a:cubicBezTo>
                  <a:cubicBezTo>
                    <a:pt x="0" y="57"/>
                    <a:pt x="17" y="74"/>
                    <a:pt x="37" y="74"/>
                  </a:cubicBezTo>
                  <a:lnTo>
                    <a:pt x="158" y="74"/>
                  </a:lnTo>
                  <a:cubicBezTo>
                    <a:pt x="179" y="74"/>
                    <a:pt x="195" y="57"/>
                    <a:pt x="195" y="37"/>
                  </a:cubicBezTo>
                  <a:cubicBezTo>
                    <a:pt x="195" y="16"/>
                    <a:pt x="179" y="0"/>
                    <a:pt x="15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 name="Group 4">
            <a:extLst>
              <a:ext uri="{FF2B5EF4-FFF2-40B4-BE49-F238E27FC236}">
                <a16:creationId xmlns:a16="http://schemas.microsoft.com/office/drawing/2014/main" id="{CF4C5B1D-CFAD-4C48-8097-704640F47969}"/>
              </a:ext>
            </a:extLst>
          </p:cNvPr>
          <p:cNvGrpSpPr/>
          <p:nvPr/>
        </p:nvGrpSpPr>
        <p:grpSpPr>
          <a:xfrm>
            <a:off x="6289507" y="5434942"/>
            <a:ext cx="766259" cy="715706"/>
            <a:chOff x="3330350" y="5415673"/>
            <a:chExt cx="1078109" cy="1006982"/>
          </a:xfrm>
        </p:grpSpPr>
        <p:sp>
          <p:nvSpPr>
            <p:cNvPr id="69" name="Freeform 68">
              <a:extLst>
                <a:ext uri="{FF2B5EF4-FFF2-40B4-BE49-F238E27FC236}">
                  <a16:creationId xmlns:a16="http://schemas.microsoft.com/office/drawing/2014/main" id="{8C61164C-ACDD-7747-89EA-9CB24027CE2C}"/>
                </a:ext>
              </a:extLst>
            </p:cNvPr>
            <p:cNvSpPr>
              <a:spLocks noChangeArrowheads="1"/>
            </p:cNvSpPr>
            <p:nvPr/>
          </p:nvSpPr>
          <p:spPr bwMode="auto">
            <a:xfrm>
              <a:off x="3330350" y="5415673"/>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 name="Freeform 70">
              <a:extLst>
                <a:ext uri="{FF2B5EF4-FFF2-40B4-BE49-F238E27FC236}">
                  <a16:creationId xmlns:a16="http://schemas.microsoft.com/office/drawing/2014/main" id="{AAFACAEB-248B-1B45-B357-00F5C9EEC4EE}"/>
                </a:ext>
              </a:extLst>
            </p:cNvPr>
            <p:cNvSpPr>
              <a:spLocks noChangeArrowheads="1"/>
            </p:cNvSpPr>
            <p:nvPr/>
          </p:nvSpPr>
          <p:spPr bwMode="auto">
            <a:xfrm>
              <a:off x="3551213" y="5722634"/>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2" name="Group 71">
            <a:extLst>
              <a:ext uri="{FF2B5EF4-FFF2-40B4-BE49-F238E27FC236}">
                <a16:creationId xmlns:a16="http://schemas.microsoft.com/office/drawing/2014/main" id="{A7166C81-E626-394B-8E67-4B871D6B98FB}"/>
              </a:ext>
            </a:extLst>
          </p:cNvPr>
          <p:cNvGrpSpPr/>
          <p:nvPr/>
        </p:nvGrpSpPr>
        <p:grpSpPr>
          <a:xfrm>
            <a:off x="15667982" y="9293439"/>
            <a:ext cx="694423" cy="694423"/>
            <a:chOff x="17177183" y="6609263"/>
            <a:chExt cx="977037" cy="977037"/>
          </a:xfrm>
          <a:solidFill>
            <a:schemeClr val="bg1"/>
          </a:solidFill>
        </p:grpSpPr>
        <p:sp>
          <p:nvSpPr>
            <p:cNvPr id="73" name="Freeform 72">
              <a:extLst>
                <a:ext uri="{FF2B5EF4-FFF2-40B4-BE49-F238E27FC236}">
                  <a16:creationId xmlns:a16="http://schemas.microsoft.com/office/drawing/2014/main" id="{A30ECDE6-148F-9747-8696-7DC95C63BB9B}"/>
                </a:ext>
              </a:extLst>
            </p:cNvPr>
            <p:cNvSpPr>
              <a:spLocks noChangeArrowheads="1"/>
            </p:cNvSpPr>
            <p:nvPr/>
          </p:nvSpPr>
          <p:spPr bwMode="auto">
            <a:xfrm>
              <a:off x="17551526" y="6897509"/>
              <a:ext cx="228351" cy="232093"/>
            </a:xfrm>
            <a:custGeom>
              <a:avLst/>
              <a:gdLst>
                <a:gd name="T0" fmla="*/ 48240 w 271"/>
                <a:gd name="T1" fmla="*/ 73188 h 273"/>
                <a:gd name="T2" fmla="*/ 48240 w 271"/>
                <a:gd name="T3" fmla="*/ 73188 h 273"/>
                <a:gd name="T4" fmla="*/ 23941 w 271"/>
                <a:gd name="T5" fmla="*/ 48672 h 273"/>
                <a:gd name="T6" fmla="*/ 23941 w 271"/>
                <a:gd name="T7" fmla="*/ 48672 h 273"/>
                <a:gd name="T8" fmla="*/ 48240 w 271"/>
                <a:gd name="T9" fmla="*/ 24877 h 273"/>
                <a:gd name="T10" fmla="*/ 48240 w 271"/>
                <a:gd name="T11" fmla="*/ 24877 h 273"/>
                <a:gd name="T12" fmla="*/ 72539 w 271"/>
                <a:gd name="T13" fmla="*/ 48672 h 273"/>
                <a:gd name="T14" fmla="*/ 72539 w 271"/>
                <a:gd name="T15" fmla="*/ 48672 h 273"/>
                <a:gd name="T16" fmla="*/ 48240 w 271"/>
                <a:gd name="T17" fmla="*/ 73188 h 273"/>
                <a:gd name="T18" fmla="*/ 96481 w 271"/>
                <a:gd name="T19" fmla="*/ 48672 h 273"/>
                <a:gd name="T20" fmla="*/ 96481 w 271"/>
                <a:gd name="T21" fmla="*/ 48672 h 273"/>
                <a:gd name="T22" fmla="*/ 48240 w 271"/>
                <a:gd name="T23" fmla="*/ 0 h 273"/>
                <a:gd name="T24" fmla="*/ 48240 w 271"/>
                <a:gd name="T25" fmla="*/ 0 h 273"/>
                <a:gd name="T26" fmla="*/ 0 w 271"/>
                <a:gd name="T27" fmla="*/ 48672 h 273"/>
                <a:gd name="T28" fmla="*/ 0 w 271"/>
                <a:gd name="T29" fmla="*/ 48672 h 273"/>
                <a:gd name="T30" fmla="*/ 48240 w 271"/>
                <a:gd name="T31" fmla="*/ 98064 h 273"/>
                <a:gd name="T32" fmla="*/ 48240 w 271"/>
                <a:gd name="T33" fmla="*/ 98064 h 273"/>
                <a:gd name="T34" fmla="*/ 96481 w 271"/>
                <a:gd name="T35" fmla="*/ 48672 h 27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71" h="273">
                  <a:moveTo>
                    <a:pt x="135" y="203"/>
                  </a:moveTo>
                  <a:lnTo>
                    <a:pt x="135" y="203"/>
                  </a:lnTo>
                  <a:cubicBezTo>
                    <a:pt x="98" y="203"/>
                    <a:pt x="67" y="174"/>
                    <a:pt x="67" y="135"/>
                  </a:cubicBezTo>
                  <a:cubicBezTo>
                    <a:pt x="67" y="98"/>
                    <a:pt x="98" y="69"/>
                    <a:pt x="135" y="69"/>
                  </a:cubicBezTo>
                  <a:cubicBezTo>
                    <a:pt x="172" y="69"/>
                    <a:pt x="203" y="98"/>
                    <a:pt x="203" y="135"/>
                  </a:cubicBezTo>
                  <a:cubicBezTo>
                    <a:pt x="203" y="174"/>
                    <a:pt x="172" y="203"/>
                    <a:pt x="135" y="203"/>
                  </a:cubicBezTo>
                  <a:close/>
                  <a:moveTo>
                    <a:pt x="270" y="135"/>
                  </a:moveTo>
                  <a:lnTo>
                    <a:pt x="270" y="135"/>
                  </a:lnTo>
                  <a:cubicBezTo>
                    <a:pt x="270" y="61"/>
                    <a:pt x="209" y="0"/>
                    <a:pt x="135" y="0"/>
                  </a:cubicBezTo>
                  <a:cubicBezTo>
                    <a:pt x="61" y="0"/>
                    <a:pt x="0" y="61"/>
                    <a:pt x="0" y="135"/>
                  </a:cubicBezTo>
                  <a:cubicBezTo>
                    <a:pt x="0" y="211"/>
                    <a:pt x="61" y="272"/>
                    <a:pt x="135" y="272"/>
                  </a:cubicBezTo>
                  <a:cubicBezTo>
                    <a:pt x="209" y="272"/>
                    <a:pt x="270" y="211"/>
                    <a:pt x="270" y="13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 name="Freeform 73">
              <a:extLst>
                <a:ext uri="{FF2B5EF4-FFF2-40B4-BE49-F238E27FC236}">
                  <a16:creationId xmlns:a16="http://schemas.microsoft.com/office/drawing/2014/main" id="{738CE911-441B-A642-823A-BA4EE9675EBC}"/>
                </a:ext>
              </a:extLst>
            </p:cNvPr>
            <p:cNvSpPr>
              <a:spLocks noChangeArrowheads="1"/>
            </p:cNvSpPr>
            <p:nvPr/>
          </p:nvSpPr>
          <p:spPr bwMode="auto">
            <a:xfrm>
              <a:off x="17177183" y="6609263"/>
              <a:ext cx="977037" cy="977037"/>
            </a:xfrm>
            <a:custGeom>
              <a:avLst/>
              <a:gdLst>
                <a:gd name="T0" fmla="*/ 365466 w 1153"/>
                <a:gd name="T1" fmla="*/ 389881 h 1152"/>
                <a:gd name="T2" fmla="*/ 341029 w 1153"/>
                <a:gd name="T3" fmla="*/ 365423 h 1152"/>
                <a:gd name="T4" fmla="*/ 365466 w 1153"/>
                <a:gd name="T5" fmla="*/ 341685 h 1152"/>
                <a:gd name="T6" fmla="*/ 389542 w 1153"/>
                <a:gd name="T7" fmla="*/ 365423 h 1152"/>
                <a:gd name="T8" fmla="*/ 158476 w 1153"/>
                <a:gd name="T9" fmla="*/ 304639 h 1152"/>
                <a:gd name="T10" fmla="*/ 158476 w 1153"/>
                <a:gd name="T11" fmla="*/ 292051 h 1152"/>
                <a:gd name="T12" fmla="*/ 206989 w 1153"/>
                <a:gd name="T13" fmla="*/ 243496 h 1152"/>
                <a:gd name="T14" fmla="*/ 255502 w 1153"/>
                <a:gd name="T15" fmla="*/ 304639 h 1152"/>
                <a:gd name="T16" fmla="*/ 206989 w 1153"/>
                <a:gd name="T17" fmla="*/ 316508 h 1152"/>
                <a:gd name="T18" fmla="*/ 158476 w 1153"/>
                <a:gd name="T19" fmla="*/ 304639 h 1152"/>
                <a:gd name="T20" fmla="*/ 48513 w 1153"/>
                <a:gd name="T21" fmla="*/ 389881 h 1152"/>
                <a:gd name="T22" fmla="*/ 24436 w 1153"/>
                <a:gd name="T23" fmla="*/ 365423 h 1152"/>
                <a:gd name="T24" fmla="*/ 48513 w 1153"/>
                <a:gd name="T25" fmla="*/ 341685 h 1152"/>
                <a:gd name="T26" fmla="*/ 72949 w 1153"/>
                <a:gd name="T27" fmla="*/ 365423 h 1152"/>
                <a:gd name="T28" fmla="*/ 206989 w 1153"/>
                <a:gd name="T29" fmla="*/ 98189 h 1152"/>
                <a:gd name="T30" fmla="*/ 316234 w 1153"/>
                <a:gd name="T31" fmla="*/ 207169 h 1152"/>
                <a:gd name="T32" fmla="*/ 279579 w 1153"/>
                <a:gd name="T33" fmla="*/ 288814 h 1152"/>
                <a:gd name="T34" fmla="*/ 206989 w 1153"/>
                <a:gd name="T35" fmla="*/ 219757 h 1152"/>
                <a:gd name="T36" fmla="*/ 134759 w 1153"/>
                <a:gd name="T37" fmla="*/ 288814 h 1152"/>
                <a:gd name="T38" fmla="*/ 98104 w 1153"/>
                <a:gd name="T39" fmla="*/ 207169 h 1152"/>
                <a:gd name="T40" fmla="*/ 206989 w 1153"/>
                <a:gd name="T41" fmla="*/ 98189 h 1152"/>
                <a:gd name="T42" fmla="*/ 24436 w 1153"/>
                <a:gd name="T43" fmla="*/ 48555 h 1152"/>
                <a:gd name="T44" fmla="*/ 48513 w 1153"/>
                <a:gd name="T45" fmla="*/ 24457 h 1152"/>
                <a:gd name="T46" fmla="*/ 72949 w 1153"/>
                <a:gd name="T47" fmla="*/ 48555 h 1152"/>
                <a:gd name="T48" fmla="*/ 48513 w 1153"/>
                <a:gd name="T49" fmla="*/ 73013 h 1152"/>
                <a:gd name="T50" fmla="*/ 365466 w 1153"/>
                <a:gd name="T51" fmla="*/ 24457 h 1152"/>
                <a:gd name="T52" fmla="*/ 389542 w 1153"/>
                <a:gd name="T53" fmla="*/ 48555 h 1152"/>
                <a:gd name="T54" fmla="*/ 365466 w 1153"/>
                <a:gd name="T55" fmla="*/ 73013 h 1152"/>
                <a:gd name="T56" fmla="*/ 341029 w 1153"/>
                <a:gd name="T57" fmla="*/ 48555 h 1152"/>
                <a:gd name="T58" fmla="*/ 365466 w 1153"/>
                <a:gd name="T59" fmla="*/ 24457 h 1152"/>
                <a:gd name="T60" fmla="*/ 365466 w 1153"/>
                <a:gd name="T61" fmla="*/ 316868 h 1152"/>
                <a:gd name="T62" fmla="*/ 309047 w 1153"/>
                <a:gd name="T63" fmla="*/ 292410 h 1152"/>
                <a:gd name="T64" fmla="*/ 339951 w 1153"/>
                <a:gd name="T65" fmla="*/ 207169 h 1152"/>
                <a:gd name="T66" fmla="*/ 309047 w 1153"/>
                <a:gd name="T67" fmla="*/ 121928 h 1152"/>
                <a:gd name="T68" fmla="*/ 340670 w 1153"/>
                <a:gd name="T69" fmla="*/ 90636 h 1152"/>
                <a:gd name="T70" fmla="*/ 365466 w 1153"/>
                <a:gd name="T71" fmla="*/ 97110 h 1152"/>
                <a:gd name="T72" fmla="*/ 413979 w 1153"/>
                <a:gd name="T73" fmla="*/ 48555 h 1152"/>
                <a:gd name="T74" fmla="*/ 365466 w 1153"/>
                <a:gd name="T75" fmla="*/ 0 h 1152"/>
                <a:gd name="T76" fmla="*/ 316593 w 1153"/>
                <a:gd name="T77" fmla="*/ 48555 h 1152"/>
                <a:gd name="T78" fmla="*/ 292157 w 1153"/>
                <a:gd name="T79" fmla="*/ 104664 h 1152"/>
                <a:gd name="T80" fmla="*/ 206989 w 1153"/>
                <a:gd name="T81" fmla="*/ 73732 h 1152"/>
                <a:gd name="T82" fmla="*/ 121822 w 1153"/>
                <a:gd name="T83" fmla="*/ 104664 h 1152"/>
                <a:gd name="T84" fmla="*/ 90558 w 1153"/>
                <a:gd name="T85" fmla="*/ 73013 h 1152"/>
                <a:gd name="T86" fmla="*/ 97386 w 1153"/>
                <a:gd name="T87" fmla="*/ 48555 h 1152"/>
                <a:gd name="T88" fmla="*/ 48513 w 1153"/>
                <a:gd name="T89" fmla="*/ 0 h 1152"/>
                <a:gd name="T90" fmla="*/ 0 w 1153"/>
                <a:gd name="T91" fmla="*/ 48555 h 1152"/>
                <a:gd name="T92" fmla="*/ 48513 w 1153"/>
                <a:gd name="T93" fmla="*/ 97110 h 1152"/>
                <a:gd name="T94" fmla="*/ 104573 w 1153"/>
                <a:gd name="T95" fmla="*/ 121928 h 1152"/>
                <a:gd name="T96" fmla="*/ 73309 w 1153"/>
                <a:gd name="T97" fmla="*/ 207169 h 1152"/>
                <a:gd name="T98" fmla="*/ 104573 w 1153"/>
                <a:gd name="T99" fmla="*/ 292410 h 1152"/>
                <a:gd name="T100" fmla="*/ 73309 w 1153"/>
                <a:gd name="T101" fmla="*/ 324061 h 1152"/>
                <a:gd name="T102" fmla="*/ 48513 w 1153"/>
                <a:gd name="T103" fmla="*/ 316868 h 1152"/>
                <a:gd name="T104" fmla="*/ 0 w 1153"/>
                <a:gd name="T105" fmla="*/ 365423 h 1152"/>
                <a:gd name="T106" fmla="*/ 48513 w 1153"/>
                <a:gd name="T107" fmla="*/ 413978 h 1152"/>
                <a:gd name="T108" fmla="*/ 97386 w 1153"/>
                <a:gd name="T109" fmla="*/ 365423 h 1152"/>
                <a:gd name="T110" fmla="*/ 121822 w 1153"/>
                <a:gd name="T111" fmla="*/ 309674 h 1152"/>
                <a:gd name="T112" fmla="*/ 206989 w 1153"/>
                <a:gd name="T113" fmla="*/ 340246 h 1152"/>
                <a:gd name="T114" fmla="*/ 292157 w 1153"/>
                <a:gd name="T115" fmla="*/ 309674 h 1152"/>
                <a:gd name="T116" fmla="*/ 323421 w 1153"/>
                <a:gd name="T117" fmla="*/ 340966 h 1152"/>
                <a:gd name="T118" fmla="*/ 316593 w 1153"/>
                <a:gd name="T119" fmla="*/ 365423 h 1152"/>
                <a:gd name="T120" fmla="*/ 365466 w 1153"/>
                <a:gd name="T121" fmla="*/ 413978 h 1152"/>
                <a:gd name="T122" fmla="*/ 413979 w 1153"/>
                <a:gd name="T123" fmla="*/ 365423 h 11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53" h="1152">
                  <a:moveTo>
                    <a:pt x="1017" y="1084"/>
                  </a:moveTo>
                  <a:lnTo>
                    <a:pt x="1017" y="1084"/>
                  </a:lnTo>
                  <a:cubicBezTo>
                    <a:pt x="979" y="1084"/>
                    <a:pt x="949" y="1053"/>
                    <a:pt x="949" y="1016"/>
                  </a:cubicBezTo>
                  <a:cubicBezTo>
                    <a:pt x="949" y="979"/>
                    <a:pt x="979" y="950"/>
                    <a:pt x="1017" y="950"/>
                  </a:cubicBezTo>
                  <a:cubicBezTo>
                    <a:pt x="1054" y="950"/>
                    <a:pt x="1084" y="979"/>
                    <a:pt x="1084" y="1016"/>
                  </a:cubicBezTo>
                  <a:cubicBezTo>
                    <a:pt x="1084" y="1053"/>
                    <a:pt x="1054" y="1084"/>
                    <a:pt x="1017" y="1084"/>
                  </a:cubicBezTo>
                  <a:close/>
                  <a:moveTo>
                    <a:pt x="441" y="847"/>
                  </a:moveTo>
                  <a:lnTo>
                    <a:pt x="441" y="812"/>
                  </a:lnTo>
                  <a:cubicBezTo>
                    <a:pt x="441" y="738"/>
                    <a:pt x="502" y="677"/>
                    <a:pt x="576" y="677"/>
                  </a:cubicBezTo>
                  <a:cubicBezTo>
                    <a:pt x="650" y="677"/>
                    <a:pt x="711" y="738"/>
                    <a:pt x="711" y="812"/>
                  </a:cubicBezTo>
                  <a:lnTo>
                    <a:pt x="711" y="847"/>
                  </a:lnTo>
                  <a:cubicBezTo>
                    <a:pt x="671" y="868"/>
                    <a:pt x="625" y="880"/>
                    <a:pt x="576" y="880"/>
                  </a:cubicBezTo>
                  <a:cubicBezTo>
                    <a:pt x="527" y="880"/>
                    <a:pt x="481" y="868"/>
                    <a:pt x="441" y="847"/>
                  </a:cubicBezTo>
                  <a:close/>
                  <a:moveTo>
                    <a:pt x="135" y="1084"/>
                  </a:moveTo>
                  <a:lnTo>
                    <a:pt x="135" y="1084"/>
                  </a:lnTo>
                  <a:cubicBezTo>
                    <a:pt x="98" y="1084"/>
                    <a:pt x="68" y="1053"/>
                    <a:pt x="68" y="1016"/>
                  </a:cubicBezTo>
                  <a:cubicBezTo>
                    <a:pt x="68" y="979"/>
                    <a:pt x="98" y="950"/>
                    <a:pt x="135" y="950"/>
                  </a:cubicBezTo>
                  <a:cubicBezTo>
                    <a:pt x="173" y="950"/>
                    <a:pt x="203" y="979"/>
                    <a:pt x="203" y="1016"/>
                  </a:cubicBezTo>
                  <a:cubicBezTo>
                    <a:pt x="203" y="1053"/>
                    <a:pt x="173" y="1084"/>
                    <a:pt x="135" y="1084"/>
                  </a:cubicBezTo>
                  <a:close/>
                  <a:moveTo>
                    <a:pt x="576" y="273"/>
                  </a:moveTo>
                  <a:lnTo>
                    <a:pt x="576" y="273"/>
                  </a:lnTo>
                  <a:cubicBezTo>
                    <a:pt x="743" y="273"/>
                    <a:pt x="880" y="409"/>
                    <a:pt x="880" y="576"/>
                  </a:cubicBezTo>
                  <a:cubicBezTo>
                    <a:pt x="880" y="665"/>
                    <a:pt x="839" y="747"/>
                    <a:pt x="778" y="803"/>
                  </a:cubicBezTo>
                  <a:cubicBezTo>
                    <a:pt x="773" y="695"/>
                    <a:pt x="684" y="611"/>
                    <a:pt x="576" y="611"/>
                  </a:cubicBezTo>
                  <a:cubicBezTo>
                    <a:pt x="468" y="611"/>
                    <a:pt x="379" y="695"/>
                    <a:pt x="375" y="803"/>
                  </a:cubicBezTo>
                  <a:cubicBezTo>
                    <a:pt x="311" y="747"/>
                    <a:pt x="273" y="665"/>
                    <a:pt x="273" y="576"/>
                  </a:cubicBezTo>
                  <a:cubicBezTo>
                    <a:pt x="273" y="409"/>
                    <a:pt x="409" y="273"/>
                    <a:pt x="576" y="273"/>
                  </a:cubicBezTo>
                  <a:close/>
                  <a:moveTo>
                    <a:pt x="68" y="135"/>
                  </a:moveTo>
                  <a:lnTo>
                    <a:pt x="68" y="135"/>
                  </a:lnTo>
                  <a:cubicBezTo>
                    <a:pt x="68" y="98"/>
                    <a:pt x="98" y="68"/>
                    <a:pt x="135" y="68"/>
                  </a:cubicBezTo>
                  <a:cubicBezTo>
                    <a:pt x="173" y="68"/>
                    <a:pt x="203" y="98"/>
                    <a:pt x="203" y="135"/>
                  </a:cubicBezTo>
                  <a:cubicBezTo>
                    <a:pt x="203" y="172"/>
                    <a:pt x="173" y="203"/>
                    <a:pt x="135" y="203"/>
                  </a:cubicBezTo>
                  <a:cubicBezTo>
                    <a:pt x="98" y="203"/>
                    <a:pt x="68" y="172"/>
                    <a:pt x="68" y="135"/>
                  </a:cubicBezTo>
                  <a:close/>
                  <a:moveTo>
                    <a:pt x="1017" y="68"/>
                  </a:moveTo>
                  <a:lnTo>
                    <a:pt x="1017" y="68"/>
                  </a:lnTo>
                  <a:cubicBezTo>
                    <a:pt x="1054" y="68"/>
                    <a:pt x="1084" y="98"/>
                    <a:pt x="1084" y="135"/>
                  </a:cubicBezTo>
                  <a:cubicBezTo>
                    <a:pt x="1084" y="172"/>
                    <a:pt x="1054" y="203"/>
                    <a:pt x="1017" y="203"/>
                  </a:cubicBezTo>
                  <a:cubicBezTo>
                    <a:pt x="979" y="203"/>
                    <a:pt x="949" y="172"/>
                    <a:pt x="949" y="135"/>
                  </a:cubicBezTo>
                  <a:cubicBezTo>
                    <a:pt x="949" y="98"/>
                    <a:pt x="979" y="68"/>
                    <a:pt x="1017" y="68"/>
                  </a:cubicBezTo>
                  <a:close/>
                  <a:moveTo>
                    <a:pt x="1017" y="881"/>
                  </a:moveTo>
                  <a:lnTo>
                    <a:pt x="1017" y="881"/>
                  </a:lnTo>
                  <a:cubicBezTo>
                    <a:pt x="992" y="881"/>
                    <a:pt x="969" y="889"/>
                    <a:pt x="948" y="901"/>
                  </a:cubicBezTo>
                  <a:lnTo>
                    <a:pt x="860" y="813"/>
                  </a:lnTo>
                  <a:cubicBezTo>
                    <a:pt x="915" y="750"/>
                    <a:pt x="946" y="667"/>
                    <a:pt x="946" y="576"/>
                  </a:cubicBezTo>
                  <a:cubicBezTo>
                    <a:pt x="946" y="486"/>
                    <a:pt x="915" y="403"/>
                    <a:pt x="860" y="339"/>
                  </a:cubicBezTo>
                  <a:lnTo>
                    <a:pt x="948" y="252"/>
                  </a:lnTo>
                  <a:cubicBezTo>
                    <a:pt x="969" y="264"/>
                    <a:pt x="992" y="270"/>
                    <a:pt x="1017" y="270"/>
                  </a:cubicBezTo>
                  <a:cubicBezTo>
                    <a:pt x="1091" y="270"/>
                    <a:pt x="1152" y="209"/>
                    <a:pt x="1152" y="135"/>
                  </a:cubicBezTo>
                  <a:cubicBezTo>
                    <a:pt x="1152" y="61"/>
                    <a:pt x="1091" y="0"/>
                    <a:pt x="1017" y="0"/>
                  </a:cubicBezTo>
                  <a:cubicBezTo>
                    <a:pt x="942" y="0"/>
                    <a:pt x="881" y="61"/>
                    <a:pt x="881" y="135"/>
                  </a:cubicBezTo>
                  <a:cubicBezTo>
                    <a:pt x="881" y="160"/>
                    <a:pt x="888" y="184"/>
                    <a:pt x="900" y="203"/>
                  </a:cubicBezTo>
                  <a:lnTo>
                    <a:pt x="813" y="291"/>
                  </a:lnTo>
                  <a:cubicBezTo>
                    <a:pt x="749" y="237"/>
                    <a:pt x="667" y="205"/>
                    <a:pt x="576" y="205"/>
                  </a:cubicBezTo>
                  <a:cubicBezTo>
                    <a:pt x="486" y="205"/>
                    <a:pt x="403" y="237"/>
                    <a:pt x="339" y="291"/>
                  </a:cubicBezTo>
                  <a:lnTo>
                    <a:pt x="252" y="203"/>
                  </a:lnTo>
                  <a:cubicBezTo>
                    <a:pt x="264" y="184"/>
                    <a:pt x="271" y="160"/>
                    <a:pt x="271" y="135"/>
                  </a:cubicBezTo>
                  <a:cubicBezTo>
                    <a:pt x="271" y="61"/>
                    <a:pt x="210" y="0"/>
                    <a:pt x="135" y="0"/>
                  </a:cubicBezTo>
                  <a:cubicBezTo>
                    <a:pt x="61" y="0"/>
                    <a:pt x="0" y="61"/>
                    <a:pt x="0" y="135"/>
                  </a:cubicBezTo>
                  <a:cubicBezTo>
                    <a:pt x="0" y="209"/>
                    <a:pt x="61" y="270"/>
                    <a:pt x="135" y="270"/>
                  </a:cubicBezTo>
                  <a:cubicBezTo>
                    <a:pt x="160" y="270"/>
                    <a:pt x="184" y="264"/>
                    <a:pt x="204" y="252"/>
                  </a:cubicBezTo>
                  <a:lnTo>
                    <a:pt x="291" y="339"/>
                  </a:lnTo>
                  <a:cubicBezTo>
                    <a:pt x="237" y="403"/>
                    <a:pt x="204" y="486"/>
                    <a:pt x="204" y="576"/>
                  </a:cubicBezTo>
                  <a:cubicBezTo>
                    <a:pt x="204" y="667"/>
                    <a:pt x="237" y="750"/>
                    <a:pt x="291" y="813"/>
                  </a:cubicBezTo>
                  <a:lnTo>
                    <a:pt x="204" y="901"/>
                  </a:lnTo>
                  <a:cubicBezTo>
                    <a:pt x="184" y="889"/>
                    <a:pt x="160" y="881"/>
                    <a:pt x="135" y="881"/>
                  </a:cubicBezTo>
                  <a:cubicBezTo>
                    <a:pt x="61" y="881"/>
                    <a:pt x="0" y="942"/>
                    <a:pt x="0" y="1016"/>
                  </a:cubicBezTo>
                  <a:cubicBezTo>
                    <a:pt x="0" y="1092"/>
                    <a:pt x="61" y="1151"/>
                    <a:pt x="135" y="1151"/>
                  </a:cubicBezTo>
                  <a:cubicBezTo>
                    <a:pt x="210" y="1151"/>
                    <a:pt x="271" y="1092"/>
                    <a:pt x="271" y="1016"/>
                  </a:cubicBezTo>
                  <a:cubicBezTo>
                    <a:pt x="271" y="991"/>
                    <a:pt x="264" y="969"/>
                    <a:pt x="252" y="948"/>
                  </a:cubicBezTo>
                  <a:lnTo>
                    <a:pt x="339" y="861"/>
                  </a:lnTo>
                  <a:cubicBezTo>
                    <a:pt x="403" y="916"/>
                    <a:pt x="486" y="946"/>
                    <a:pt x="576" y="946"/>
                  </a:cubicBezTo>
                  <a:cubicBezTo>
                    <a:pt x="660" y="946"/>
                    <a:pt x="745" y="918"/>
                    <a:pt x="813" y="861"/>
                  </a:cubicBezTo>
                  <a:lnTo>
                    <a:pt x="900" y="948"/>
                  </a:lnTo>
                  <a:cubicBezTo>
                    <a:pt x="888" y="969"/>
                    <a:pt x="881" y="991"/>
                    <a:pt x="881" y="1016"/>
                  </a:cubicBezTo>
                  <a:cubicBezTo>
                    <a:pt x="881" y="1092"/>
                    <a:pt x="942" y="1151"/>
                    <a:pt x="1017" y="1151"/>
                  </a:cubicBezTo>
                  <a:cubicBezTo>
                    <a:pt x="1091" y="1151"/>
                    <a:pt x="1152" y="1092"/>
                    <a:pt x="1152" y="1016"/>
                  </a:cubicBezTo>
                  <a:cubicBezTo>
                    <a:pt x="1152" y="942"/>
                    <a:pt x="1091" y="881"/>
                    <a:pt x="1017" y="88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5" name="Freeform 74">
            <a:extLst>
              <a:ext uri="{FF2B5EF4-FFF2-40B4-BE49-F238E27FC236}">
                <a16:creationId xmlns:a16="http://schemas.microsoft.com/office/drawing/2014/main" id="{049A1229-E386-1849-8353-F9D1BA40A56A}"/>
              </a:ext>
            </a:extLst>
          </p:cNvPr>
          <p:cNvSpPr>
            <a:spLocks noChangeArrowheads="1"/>
          </p:cNvSpPr>
          <p:nvPr/>
        </p:nvSpPr>
        <p:spPr bwMode="auto">
          <a:xfrm>
            <a:off x="9317752" y="9199136"/>
            <a:ext cx="678460" cy="678458"/>
          </a:xfrm>
          <a:custGeom>
            <a:avLst/>
            <a:gdLst>
              <a:gd name="T0" fmla="*/ 201867 w 1125"/>
              <a:gd name="T1" fmla="*/ 202046 h 1126"/>
              <a:gd name="T2" fmla="*/ 201867 w 1125"/>
              <a:gd name="T3" fmla="*/ 202046 h 1126"/>
              <a:gd name="T4" fmla="*/ 116586 w 1125"/>
              <a:gd name="T5" fmla="*/ 116842 h 1126"/>
              <a:gd name="T6" fmla="*/ 116586 w 1125"/>
              <a:gd name="T7" fmla="*/ 116842 h 1126"/>
              <a:gd name="T8" fmla="*/ 201867 w 1125"/>
              <a:gd name="T9" fmla="*/ 31637 h 1126"/>
              <a:gd name="T10" fmla="*/ 201867 w 1125"/>
              <a:gd name="T11" fmla="*/ 31637 h 1126"/>
              <a:gd name="T12" fmla="*/ 287867 w 1125"/>
              <a:gd name="T13" fmla="*/ 116842 h 1126"/>
              <a:gd name="T14" fmla="*/ 287867 w 1125"/>
              <a:gd name="T15" fmla="*/ 116842 h 1126"/>
              <a:gd name="T16" fmla="*/ 201867 w 1125"/>
              <a:gd name="T17" fmla="*/ 202046 h 1126"/>
              <a:gd name="T18" fmla="*/ 201867 w 1125"/>
              <a:gd name="T19" fmla="*/ 359513 h 1126"/>
              <a:gd name="T20" fmla="*/ 188193 w 1125"/>
              <a:gd name="T21" fmla="*/ 345852 h 1126"/>
              <a:gd name="T22" fmla="*/ 201867 w 1125"/>
              <a:gd name="T23" fmla="*/ 289049 h 1126"/>
              <a:gd name="T24" fmla="*/ 216260 w 1125"/>
              <a:gd name="T25" fmla="*/ 345852 h 1126"/>
              <a:gd name="T26" fmla="*/ 201867 w 1125"/>
              <a:gd name="T27" fmla="*/ 359513 h 1126"/>
              <a:gd name="T28" fmla="*/ 345081 w 1125"/>
              <a:gd name="T29" fmla="*/ 261366 h 1126"/>
              <a:gd name="T30" fmla="*/ 345081 w 1125"/>
              <a:gd name="T31" fmla="*/ 261366 h 1126"/>
              <a:gd name="T32" fmla="*/ 268796 w 1125"/>
              <a:gd name="T33" fmla="*/ 213191 h 1126"/>
              <a:gd name="T34" fmla="*/ 268796 w 1125"/>
              <a:gd name="T35" fmla="*/ 213191 h 1126"/>
              <a:gd name="T36" fmla="*/ 319173 w 1125"/>
              <a:gd name="T37" fmla="*/ 116842 h 1126"/>
              <a:gd name="T38" fmla="*/ 319173 w 1125"/>
              <a:gd name="T39" fmla="*/ 116842 h 1126"/>
              <a:gd name="T40" fmla="*/ 201867 w 1125"/>
              <a:gd name="T41" fmla="*/ 0 h 1126"/>
              <a:gd name="T42" fmla="*/ 201867 w 1125"/>
              <a:gd name="T43" fmla="*/ 0 h 1126"/>
              <a:gd name="T44" fmla="*/ 85281 w 1125"/>
              <a:gd name="T45" fmla="*/ 116842 h 1126"/>
              <a:gd name="T46" fmla="*/ 85281 w 1125"/>
              <a:gd name="T47" fmla="*/ 116842 h 1126"/>
              <a:gd name="T48" fmla="*/ 136017 w 1125"/>
              <a:gd name="T49" fmla="*/ 213191 h 1126"/>
              <a:gd name="T50" fmla="*/ 136017 w 1125"/>
              <a:gd name="T51" fmla="*/ 213191 h 1126"/>
              <a:gd name="T52" fmla="*/ 59373 w 1125"/>
              <a:gd name="T53" fmla="*/ 261366 h 1126"/>
              <a:gd name="T54" fmla="*/ 59373 w 1125"/>
              <a:gd name="T55" fmla="*/ 261366 h 1126"/>
              <a:gd name="T56" fmla="*/ 0 w 1125"/>
              <a:gd name="T57" fmla="*/ 404452 h 1126"/>
              <a:gd name="T58" fmla="*/ 31665 w 1125"/>
              <a:gd name="T59" fmla="*/ 404452 h 1126"/>
              <a:gd name="T60" fmla="*/ 31665 w 1125"/>
              <a:gd name="T61" fmla="*/ 404452 h 1126"/>
              <a:gd name="T62" fmla="*/ 183515 w 1125"/>
              <a:gd name="T63" fmla="*/ 234762 h 1126"/>
              <a:gd name="T64" fmla="*/ 152929 w 1125"/>
              <a:gd name="T65" fmla="*/ 355199 h 1126"/>
              <a:gd name="T66" fmla="*/ 201867 w 1125"/>
              <a:gd name="T67" fmla="*/ 404452 h 1126"/>
              <a:gd name="T68" fmla="*/ 251524 w 1125"/>
              <a:gd name="T69" fmla="*/ 355199 h 1126"/>
              <a:gd name="T70" fmla="*/ 221298 w 1125"/>
              <a:gd name="T71" fmla="*/ 234762 h 1126"/>
              <a:gd name="T72" fmla="*/ 221298 w 1125"/>
              <a:gd name="T73" fmla="*/ 234762 h 1126"/>
              <a:gd name="T74" fmla="*/ 373148 w 1125"/>
              <a:gd name="T75" fmla="*/ 404452 h 1126"/>
              <a:gd name="T76" fmla="*/ 404453 w 1125"/>
              <a:gd name="T77" fmla="*/ 404452 h 1126"/>
              <a:gd name="T78" fmla="*/ 404453 w 1125"/>
              <a:gd name="T79" fmla="*/ 404452 h 1126"/>
              <a:gd name="T80" fmla="*/ 345081 w 1125"/>
              <a:gd name="T81" fmla="*/ 261366 h 11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25" h="1126">
                <a:moveTo>
                  <a:pt x="561" y="562"/>
                </a:moveTo>
                <a:lnTo>
                  <a:pt x="561" y="562"/>
                </a:lnTo>
                <a:cubicBezTo>
                  <a:pt x="431" y="562"/>
                  <a:pt x="324" y="455"/>
                  <a:pt x="324" y="325"/>
                </a:cubicBezTo>
                <a:cubicBezTo>
                  <a:pt x="324" y="195"/>
                  <a:pt x="431" y="88"/>
                  <a:pt x="561" y="88"/>
                </a:cubicBezTo>
                <a:cubicBezTo>
                  <a:pt x="693" y="88"/>
                  <a:pt x="800" y="195"/>
                  <a:pt x="800" y="325"/>
                </a:cubicBezTo>
                <a:cubicBezTo>
                  <a:pt x="800" y="455"/>
                  <a:pt x="693" y="562"/>
                  <a:pt x="561" y="562"/>
                </a:cubicBezTo>
                <a:close/>
                <a:moveTo>
                  <a:pt x="561" y="1000"/>
                </a:moveTo>
                <a:lnTo>
                  <a:pt x="523" y="962"/>
                </a:lnTo>
                <a:lnTo>
                  <a:pt x="561" y="804"/>
                </a:lnTo>
                <a:lnTo>
                  <a:pt x="601" y="962"/>
                </a:lnTo>
                <a:lnTo>
                  <a:pt x="561" y="1000"/>
                </a:lnTo>
                <a:close/>
                <a:moveTo>
                  <a:pt x="959" y="727"/>
                </a:moveTo>
                <a:lnTo>
                  <a:pt x="959" y="727"/>
                </a:lnTo>
                <a:cubicBezTo>
                  <a:pt x="898" y="666"/>
                  <a:pt x="825" y="620"/>
                  <a:pt x="747" y="593"/>
                </a:cubicBezTo>
                <a:cubicBezTo>
                  <a:pt x="831" y="534"/>
                  <a:pt x="887" y="436"/>
                  <a:pt x="887" y="325"/>
                </a:cubicBezTo>
                <a:cubicBezTo>
                  <a:pt x="887" y="146"/>
                  <a:pt x="740" y="0"/>
                  <a:pt x="561" y="0"/>
                </a:cubicBezTo>
                <a:cubicBezTo>
                  <a:pt x="382" y="0"/>
                  <a:pt x="237" y="146"/>
                  <a:pt x="237" y="325"/>
                </a:cubicBezTo>
                <a:cubicBezTo>
                  <a:pt x="237" y="436"/>
                  <a:pt x="293" y="534"/>
                  <a:pt x="378" y="593"/>
                </a:cubicBezTo>
                <a:cubicBezTo>
                  <a:pt x="299" y="620"/>
                  <a:pt x="226" y="666"/>
                  <a:pt x="165" y="727"/>
                </a:cubicBezTo>
                <a:cubicBezTo>
                  <a:pt x="58" y="833"/>
                  <a:pt x="0" y="974"/>
                  <a:pt x="0" y="1125"/>
                </a:cubicBezTo>
                <a:lnTo>
                  <a:pt x="88" y="1125"/>
                </a:lnTo>
                <a:cubicBezTo>
                  <a:pt x="88" y="881"/>
                  <a:pt x="272" y="679"/>
                  <a:pt x="510" y="653"/>
                </a:cubicBezTo>
                <a:lnTo>
                  <a:pt x="425" y="988"/>
                </a:lnTo>
                <a:lnTo>
                  <a:pt x="561" y="1125"/>
                </a:lnTo>
                <a:lnTo>
                  <a:pt x="699" y="988"/>
                </a:lnTo>
                <a:lnTo>
                  <a:pt x="615" y="653"/>
                </a:lnTo>
                <a:cubicBezTo>
                  <a:pt x="852" y="679"/>
                  <a:pt x="1037" y="881"/>
                  <a:pt x="1037" y="1125"/>
                </a:cubicBezTo>
                <a:lnTo>
                  <a:pt x="1124" y="1125"/>
                </a:lnTo>
                <a:cubicBezTo>
                  <a:pt x="1124" y="974"/>
                  <a:pt x="1065" y="833"/>
                  <a:pt x="959" y="727"/>
                </a:cubicBezTo>
                <a:close/>
              </a:path>
            </a:pathLst>
          </a:custGeom>
          <a:solidFill>
            <a:schemeClr val="bg1"/>
          </a:solidFill>
          <a:ln>
            <a:noFill/>
          </a:ln>
          <a:effectLst/>
          <a:extLst/>
        </p:spPr>
        <p:txBody>
          <a:bodyPr wrap="none" anchor="ctr"/>
          <a:lstStyle/>
          <a:p>
            <a:endParaRPr lang="en-US"/>
          </a:p>
        </p:txBody>
      </p:sp>
      <p:grpSp>
        <p:nvGrpSpPr>
          <p:cNvPr id="58" name="Group 57">
            <a:extLst>
              <a:ext uri="{FF2B5EF4-FFF2-40B4-BE49-F238E27FC236}">
                <a16:creationId xmlns:a16="http://schemas.microsoft.com/office/drawing/2014/main" id="{710768C2-0E87-5148-81D8-00EE0A79E2BC}"/>
              </a:ext>
            </a:extLst>
          </p:cNvPr>
          <p:cNvGrpSpPr/>
          <p:nvPr/>
        </p:nvGrpSpPr>
        <p:grpSpPr>
          <a:xfrm>
            <a:off x="18998752" y="5419394"/>
            <a:ext cx="635890" cy="766260"/>
            <a:chOff x="7017506" y="4378177"/>
            <a:chExt cx="894682" cy="1078109"/>
          </a:xfrm>
          <a:solidFill>
            <a:schemeClr val="bg1"/>
          </a:solidFill>
        </p:grpSpPr>
        <p:sp>
          <p:nvSpPr>
            <p:cNvPr id="68" name="Freeform 36">
              <a:extLst>
                <a:ext uri="{FF2B5EF4-FFF2-40B4-BE49-F238E27FC236}">
                  <a16:creationId xmlns:a16="http://schemas.microsoft.com/office/drawing/2014/main" id="{FFD3C997-5FA0-F14B-9193-2BC62FBEA2EB}"/>
                </a:ext>
              </a:extLst>
            </p:cNvPr>
            <p:cNvSpPr>
              <a:spLocks noChangeArrowheads="1"/>
            </p:cNvSpPr>
            <p:nvPr/>
          </p:nvSpPr>
          <p:spPr bwMode="auto">
            <a:xfrm>
              <a:off x="7017506" y="4378177"/>
              <a:ext cx="894682" cy="1078109"/>
            </a:xfrm>
            <a:custGeom>
              <a:avLst/>
              <a:gdLst>
                <a:gd name="T0" fmla="*/ 289419 w 1054"/>
                <a:gd name="T1" fmla="*/ 430157 h 1268"/>
                <a:gd name="T2" fmla="*/ 289419 w 1054"/>
                <a:gd name="T3" fmla="*/ 430157 h 1268"/>
                <a:gd name="T4" fmla="*/ 227144 w 1054"/>
                <a:gd name="T5" fmla="*/ 367058 h 1268"/>
                <a:gd name="T6" fmla="*/ 227144 w 1054"/>
                <a:gd name="T7" fmla="*/ 367058 h 1268"/>
                <a:gd name="T8" fmla="*/ 289419 w 1054"/>
                <a:gd name="T9" fmla="*/ 304680 h 1268"/>
                <a:gd name="T10" fmla="*/ 289419 w 1054"/>
                <a:gd name="T11" fmla="*/ 304680 h 1268"/>
                <a:gd name="T12" fmla="*/ 352415 w 1054"/>
                <a:gd name="T13" fmla="*/ 367058 h 1268"/>
                <a:gd name="T14" fmla="*/ 352415 w 1054"/>
                <a:gd name="T15" fmla="*/ 367058 h 1268"/>
                <a:gd name="T16" fmla="*/ 289419 w 1054"/>
                <a:gd name="T17" fmla="*/ 430157 h 1268"/>
                <a:gd name="T18" fmla="*/ 200146 w 1054"/>
                <a:gd name="T19" fmla="*/ 367058 h 1268"/>
                <a:gd name="T20" fmla="*/ 200146 w 1054"/>
                <a:gd name="T21" fmla="*/ 367058 h 1268"/>
                <a:gd name="T22" fmla="*/ 200146 w 1054"/>
                <a:gd name="T23" fmla="*/ 368500 h 1268"/>
                <a:gd name="T24" fmla="*/ 62996 w 1054"/>
                <a:gd name="T25" fmla="*/ 368500 h 1268"/>
                <a:gd name="T26" fmla="*/ 62996 w 1054"/>
                <a:gd name="T27" fmla="*/ 368500 h 1268"/>
                <a:gd name="T28" fmla="*/ 27358 w 1054"/>
                <a:gd name="T29" fmla="*/ 332444 h 1268"/>
                <a:gd name="T30" fmla="*/ 27358 w 1054"/>
                <a:gd name="T31" fmla="*/ 62739 h 1268"/>
                <a:gd name="T32" fmla="*/ 27358 w 1054"/>
                <a:gd name="T33" fmla="*/ 62739 h 1268"/>
                <a:gd name="T34" fmla="*/ 62996 w 1054"/>
                <a:gd name="T35" fmla="*/ 26321 h 1268"/>
                <a:gd name="T36" fmla="*/ 254142 w 1054"/>
                <a:gd name="T37" fmla="*/ 26321 h 1268"/>
                <a:gd name="T38" fmla="*/ 254142 w 1054"/>
                <a:gd name="T39" fmla="*/ 26321 h 1268"/>
                <a:gd name="T40" fmla="*/ 290139 w 1054"/>
                <a:gd name="T41" fmla="*/ 62739 h 1268"/>
                <a:gd name="T42" fmla="*/ 290139 w 1054"/>
                <a:gd name="T43" fmla="*/ 277277 h 1268"/>
                <a:gd name="T44" fmla="*/ 289419 w 1054"/>
                <a:gd name="T45" fmla="*/ 277277 h 1268"/>
                <a:gd name="T46" fmla="*/ 289419 w 1054"/>
                <a:gd name="T47" fmla="*/ 277277 h 1268"/>
                <a:gd name="T48" fmla="*/ 200146 w 1054"/>
                <a:gd name="T49" fmla="*/ 367058 h 1268"/>
                <a:gd name="T50" fmla="*/ 317137 w 1054"/>
                <a:gd name="T51" fmla="*/ 281964 h 1268"/>
                <a:gd name="T52" fmla="*/ 317137 w 1054"/>
                <a:gd name="T53" fmla="*/ 62739 h 1268"/>
                <a:gd name="T54" fmla="*/ 317137 w 1054"/>
                <a:gd name="T55" fmla="*/ 62739 h 1268"/>
                <a:gd name="T56" fmla="*/ 254142 w 1054"/>
                <a:gd name="T57" fmla="*/ 0 h 1268"/>
                <a:gd name="T58" fmla="*/ 62996 w 1054"/>
                <a:gd name="T59" fmla="*/ 0 h 1268"/>
                <a:gd name="T60" fmla="*/ 62996 w 1054"/>
                <a:gd name="T61" fmla="*/ 0 h 1268"/>
                <a:gd name="T62" fmla="*/ 0 w 1054"/>
                <a:gd name="T63" fmla="*/ 62739 h 1268"/>
                <a:gd name="T64" fmla="*/ 0 w 1054"/>
                <a:gd name="T65" fmla="*/ 332444 h 1268"/>
                <a:gd name="T66" fmla="*/ 0 w 1054"/>
                <a:gd name="T67" fmla="*/ 332444 h 1268"/>
                <a:gd name="T68" fmla="*/ 62996 w 1054"/>
                <a:gd name="T69" fmla="*/ 395543 h 1268"/>
                <a:gd name="T70" fmla="*/ 204825 w 1054"/>
                <a:gd name="T71" fmla="*/ 395543 h 1268"/>
                <a:gd name="T72" fmla="*/ 204825 w 1054"/>
                <a:gd name="T73" fmla="*/ 395543 h 1268"/>
                <a:gd name="T74" fmla="*/ 289419 w 1054"/>
                <a:gd name="T75" fmla="*/ 456839 h 1268"/>
                <a:gd name="T76" fmla="*/ 289419 w 1054"/>
                <a:gd name="T77" fmla="*/ 456839 h 1268"/>
                <a:gd name="T78" fmla="*/ 379053 w 1054"/>
                <a:gd name="T79" fmla="*/ 367058 h 1268"/>
                <a:gd name="T80" fmla="*/ 379053 w 1054"/>
                <a:gd name="T81" fmla="*/ 367058 h 1268"/>
                <a:gd name="T82" fmla="*/ 317137 w 1054"/>
                <a:gd name="T83" fmla="*/ 281964 h 12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54" h="1268">
                  <a:moveTo>
                    <a:pt x="804" y="1193"/>
                  </a:moveTo>
                  <a:lnTo>
                    <a:pt x="804" y="1193"/>
                  </a:lnTo>
                  <a:cubicBezTo>
                    <a:pt x="708" y="1193"/>
                    <a:pt x="631" y="1114"/>
                    <a:pt x="631" y="1018"/>
                  </a:cubicBezTo>
                  <a:cubicBezTo>
                    <a:pt x="631" y="922"/>
                    <a:pt x="708" y="845"/>
                    <a:pt x="804" y="845"/>
                  </a:cubicBezTo>
                  <a:cubicBezTo>
                    <a:pt x="901" y="845"/>
                    <a:pt x="979" y="922"/>
                    <a:pt x="979" y="1018"/>
                  </a:cubicBezTo>
                  <a:cubicBezTo>
                    <a:pt x="979" y="1114"/>
                    <a:pt x="901" y="1193"/>
                    <a:pt x="804" y="1193"/>
                  </a:cubicBezTo>
                  <a:close/>
                  <a:moveTo>
                    <a:pt x="556" y="1018"/>
                  </a:moveTo>
                  <a:lnTo>
                    <a:pt x="556" y="1018"/>
                  </a:lnTo>
                  <a:cubicBezTo>
                    <a:pt x="556" y="1020"/>
                    <a:pt x="556" y="1021"/>
                    <a:pt x="556" y="1022"/>
                  </a:cubicBezTo>
                  <a:lnTo>
                    <a:pt x="175" y="1022"/>
                  </a:lnTo>
                  <a:cubicBezTo>
                    <a:pt x="120" y="1022"/>
                    <a:pt x="76" y="978"/>
                    <a:pt x="76" y="922"/>
                  </a:cubicBezTo>
                  <a:lnTo>
                    <a:pt x="76" y="174"/>
                  </a:lnTo>
                  <a:cubicBezTo>
                    <a:pt x="76" y="118"/>
                    <a:pt x="120" y="73"/>
                    <a:pt x="175" y="73"/>
                  </a:cubicBezTo>
                  <a:lnTo>
                    <a:pt x="706" y="73"/>
                  </a:lnTo>
                  <a:cubicBezTo>
                    <a:pt x="761" y="73"/>
                    <a:pt x="806" y="118"/>
                    <a:pt x="806" y="174"/>
                  </a:cubicBezTo>
                  <a:lnTo>
                    <a:pt x="806" y="769"/>
                  </a:lnTo>
                  <a:lnTo>
                    <a:pt x="804" y="769"/>
                  </a:lnTo>
                  <a:cubicBezTo>
                    <a:pt x="668" y="769"/>
                    <a:pt x="556" y="882"/>
                    <a:pt x="556" y="1018"/>
                  </a:cubicBezTo>
                  <a:close/>
                  <a:moveTo>
                    <a:pt x="881" y="782"/>
                  </a:moveTo>
                  <a:lnTo>
                    <a:pt x="881" y="174"/>
                  </a:lnTo>
                  <a:cubicBezTo>
                    <a:pt x="881" y="78"/>
                    <a:pt x="803" y="0"/>
                    <a:pt x="706" y="0"/>
                  </a:cubicBezTo>
                  <a:lnTo>
                    <a:pt x="175" y="0"/>
                  </a:lnTo>
                  <a:cubicBezTo>
                    <a:pt x="79" y="0"/>
                    <a:pt x="0" y="78"/>
                    <a:pt x="0" y="174"/>
                  </a:cubicBezTo>
                  <a:lnTo>
                    <a:pt x="0" y="922"/>
                  </a:lnTo>
                  <a:cubicBezTo>
                    <a:pt x="0" y="1018"/>
                    <a:pt x="79" y="1097"/>
                    <a:pt x="175" y="1097"/>
                  </a:cubicBezTo>
                  <a:lnTo>
                    <a:pt x="569" y="1097"/>
                  </a:lnTo>
                  <a:cubicBezTo>
                    <a:pt x="601" y="1196"/>
                    <a:pt x="694" y="1267"/>
                    <a:pt x="804" y="1267"/>
                  </a:cubicBezTo>
                  <a:cubicBezTo>
                    <a:pt x="942" y="1267"/>
                    <a:pt x="1053" y="1156"/>
                    <a:pt x="1053" y="1018"/>
                  </a:cubicBezTo>
                  <a:cubicBezTo>
                    <a:pt x="1053" y="908"/>
                    <a:pt x="980" y="814"/>
                    <a:pt x="881" y="7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6" name="Freeform 37">
              <a:extLst>
                <a:ext uri="{FF2B5EF4-FFF2-40B4-BE49-F238E27FC236}">
                  <a16:creationId xmlns:a16="http://schemas.microsoft.com/office/drawing/2014/main" id="{5634AF53-6898-4449-A37C-8060587F6FF0}"/>
                </a:ext>
              </a:extLst>
            </p:cNvPr>
            <p:cNvSpPr>
              <a:spLocks noChangeArrowheads="1"/>
            </p:cNvSpPr>
            <p:nvPr/>
          </p:nvSpPr>
          <p:spPr bwMode="auto">
            <a:xfrm>
              <a:off x="7586508" y="5164298"/>
              <a:ext cx="213377" cy="164711"/>
            </a:xfrm>
            <a:custGeom>
              <a:avLst/>
              <a:gdLst>
                <a:gd name="T0" fmla="*/ 65875 w 250"/>
                <a:gd name="T1" fmla="*/ 5067 h 193"/>
                <a:gd name="T2" fmla="*/ 33662 w 250"/>
                <a:gd name="T3" fmla="*/ 37277 h 193"/>
                <a:gd name="T4" fmla="*/ 24251 w 250"/>
                <a:gd name="T5" fmla="*/ 28230 h 193"/>
                <a:gd name="T6" fmla="*/ 24251 w 250"/>
                <a:gd name="T7" fmla="*/ 28230 h 193"/>
                <a:gd name="T8" fmla="*/ 5429 w 250"/>
                <a:gd name="T9" fmla="*/ 28230 h 193"/>
                <a:gd name="T10" fmla="*/ 5429 w 250"/>
                <a:gd name="T11" fmla="*/ 28230 h 193"/>
                <a:gd name="T12" fmla="*/ 5429 w 250"/>
                <a:gd name="T13" fmla="*/ 47411 h 193"/>
                <a:gd name="T14" fmla="*/ 24251 w 250"/>
                <a:gd name="T15" fmla="*/ 65507 h 193"/>
                <a:gd name="T16" fmla="*/ 24251 w 250"/>
                <a:gd name="T17" fmla="*/ 65507 h 193"/>
                <a:gd name="T18" fmla="*/ 33662 w 250"/>
                <a:gd name="T19" fmla="*/ 69488 h 193"/>
                <a:gd name="T20" fmla="*/ 33662 w 250"/>
                <a:gd name="T21" fmla="*/ 69488 h 193"/>
                <a:gd name="T22" fmla="*/ 43434 w 250"/>
                <a:gd name="T23" fmla="*/ 65507 h 193"/>
                <a:gd name="T24" fmla="*/ 84697 w 250"/>
                <a:gd name="T25" fmla="*/ 23887 h 193"/>
                <a:gd name="T26" fmla="*/ 84697 w 250"/>
                <a:gd name="T27" fmla="*/ 23887 h 193"/>
                <a:gd name="T28" fmla="*/ 84697 w 250"/>
                <a:gd name="T29" fmla="*/ 5067 h 193"/>
                <a:gd name="T30" fmla="*/ 84697 w 250"/>
                <a:gd name="T31" fmla="*/ 5067 h 193"/>
                <a:gd name="T32" fmla="*/ 65875 w 250"/>
                <a:gd name="T33" fmla="*/ 5067 h 1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0" h="193">
                  <a:moveTo>
                    <a:pt x="182" y="14"/>
                  </a:moveTo>
                  <a:lnTo>
                    <a:pt x="93" y="103"/>
                  </a:lnTo>
                  <a:lnTo>
                    <a:pt x="67" y="78"/>
                  </a:lnTo>
                  <a:cubicBezTo>
                    <a:pt x="52" y="63"/>
                    <a:pt x="28" y="63"/>
                    <a:pt x="15" y="78"/>
                  </a:cubicBezTo>
                  <a:cubicBezTo>
                    <a:pt x="0" y="93"/>
                    <a:pt x="0" y="116"/>
                    <a:pt x="15" y="131"/>
                  </a:cubicBezTo>
                  <a:lnTo>
                    <a:pt x="67" y="181"/>
                  </a:lnTo>
                  <a:cubicBezTo>
                    <a:pt x="74" y="188"/>
                    <a:pt x="84" y="192"/>
                    <a:pt x="93" y="192"/>
                  </a:cubicBezTo>
                  <a:cubicBezTo>
                    <a:pt x="102" y="192"/>
                    <a:pt x="112" y="188"/>
                    <a:pt x="120" y="181"/>
                  </a:cubicBezTo>
                  <a:lnTo>
                    <a:pt x="234" y="66"/>
                  </a:lnTo>
                  <a:cubicBezTo>
                    <a:pt x="249" y="51"/>
                    <a:pt x="249" y="28"/>
                    <a:pt x="234" y="14"/>
                  </a:cubicBezTo>
                  <a:cubicBezTo>
                    <a:pt x="221" y="0"/>
                    <a:pt x="197" y="0"/>
                    <a:pt x="182" y="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7" name="Freeform 38">
              <a:extLst>
                <a:ext uri="{FF2B5EF4-FFF2-40B4-BE49-F238E27FC236}">
                  <a16:creationId xmlns:a16="http://schemas.microsoft.com/office/drawing/2014/main" id="{A7A8BBAD-A514-2B43-9B52-3BD8CA4EEE0B}"/>
                </a:ext>
              </a:extLst>
            </p:cNvPr>
            <p:cNvSpPr>
              <a:spLocks noChangeArrowheads="1"/>
            </p:cNvSpPr>
            <p:nvPr/>
          </p:nvSpPr>
          <p:spPr bwMode="auto">
            <a:xfrm>
              <a:off x="7148527" y="4501712"/>
              <a:ext cx="486646" cy="63637"/>
            </a:xfrm>
            <a:custGeom>
              <a:avLst/>
              <a:gdLst>
                <a:gd name="T0" fmla="*/ 192736 w 575"/>
                <a:gd name="T1" fmla="*/ 0 h 75"/>
                <a:gd name="T2" fmla="*/ 13280 w 575"/>
                <a:gd name="T3" fmla="*/ 0 h 75"/>
                <a:gd name="T4" fmla="*/ 13280 w 575"/>
                <a:gd name="T5" fmla="*/ 0 h 75"/>
                <a:gd name="T6" fmla="*/ 0 w 575"/>
                <a:gd name="T7" fmla="*/ 13314 h 75"/>
                <a:gd name="T8" fmla="*/ 0 w 575"/>
                <a:gd name="T9" fmla="*/ 13314 h 75"/>
                <a:gd name="T10" fmla="*/ 13280 w 575"/>
                <a:gd name="T11" fmla="*/ 26627 h 75"/>
                <a:gd name="T12" fmla="*/ 192736 w 575"/>
                <a:gd name="T13" fmla="*/ 26627 h 75"/>
                <a:gd name="T14" fmla="*/ 192736 w 575"/>
                <a:gd name="T15" fmla="*/ 26627 h 75"/>
                <a:gd name="T16" fmla="*/ 206016 w 575"/>
                <a:gd name="T17" fmla="*/ 13314 h 75"/>
                <a:gd name="T18" fmla="*/ 206016 w 575"/>
                <a:gd name="T19" fmla="*/ 13314 h 75"/>
                <a:gd name="T20" fmla="*/ 192736 w 575"/>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5" h="75">
                  <a:moveTo>
                    <a:pt x="537" y="0"/>
                  </a:moveTo>
                  <a:lnTo>
                    <a:pt x="37" y="0"/>
                  </a:lnTo>
                  <a:cubicBezTo>
                    <a:pt x="17" y="0"/>
                    <a:pt x="0" y="16"/>
                    <a:pt x="0" y="37"/>
                  </a:cubicBezTo>
                  <a:cubicBezTo>
                    <a:pt x="0" y="58"/>
                    <a:pt x="17" y="74"/>
                    <a:pt x="37" y="74"/>
                  </a:cubicBezTo>
                  <a:lnTo>
                    <a:pt x="537" y="74"/>
                  </a:lnTo>
                  <a:cubicBezTo>
                    <a:pt x="558" y="74"/>
                    <a:pt x="574" y="58"/>
                    <a:pt x="574" y="37"/>
                  </a:cubicBezTo>
                  <a:cubicBezTo>
                    <a:pt x="574" y="16"/>
                    <a:pt x="558" y="0"/>
                    <a:pt x="53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 name="Freeform 39">
              <a:extLst>
                <a:ext uri="{FF2B5EF4-FFF2-40B4-BE49-F238E27FC236}">
                  <a16:creationId xmlns:a16="http://schemas.microsoft.com/office/drawing/2014/main" id="{8D0913D6-7183-A34B-A594-03113D428F3B}"/>
                </a:ext>
              </a:extLst>
            </p:cNvPr>
            <p:cNvSpPr>
              <a:spLocks noChangeArrowheads="1"/>
            </p:cNvSpPr>
            <p:nvPr/>
          </p:nvSpPr>
          <p:spPr bwMode="auto">
            <a:xfrm>
              <a:off x="7148527" y="4610270"/>
              <a:ext cx="426751" cy="63640"/>
            </a:xfrm>
            <a:custGeom>
              <a:avLst/>
              <a:gdLst>
                <a:gd name="T0" fmla="*/ 13365 w 501"/>
                <a:gd name="T1" fmla="*/ 26628 h 75"/>
                <a:gd name="T2" fmla="*/ 167248 w 501"/>
                <a:gd name="T3" fmla="*/ 26628 h 75"/>
                <a:gd name="T4" fmla="*/ 167248 w 501"/>
                <a:gd name="T5" fmla="*/ 26628 h 75"/>
                <a:gd name="T6" fmla="*/ 180614 w 501"/>
                <a:gd name="T7" fmla="*/ 13314 h 75"/>
                <a:gd name="T8" fmla="*/ 180614 w 501"/>
                <a:gd name="T9" fmla="*/ 13314 h 75"/>
                <a:gd name="T10" fmla="*/ 167248 w 501"/>
                <a:gd name="T11" fmla="*/ 0 h 75"/>
                <a:gd name="T12" fmla="*/ 13365 w 501"/>
                <a:gd name="T13" fmla="*/ 0 h 75"/>
                <a:gd name="T14" fmla="*/ 13365 w 501"/>
                <a:gd name="T15" fmla="*/ 0 h 75"/>
                <a:gd name="T16" fmla="*/ 0 w 501"/>
                <a:gd name="T17" fmla="*/ 13314 h 75"/>
                <a:gd name="T18" fmla="*/ 0 w 501"/>
                <a:gd name="T19" fmla="*/ 13314 h 75"/>
                <a:gd name="T20" fmla="*/ 13365 w 501"/>
                <a:gd name="T21" fmla="*/ 26628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1" h="75">
                  <a:moveTo>
                    <a:pt x="37" y="74"/>
                  </a:moveTo>
                  <a:lnTo>
                    <a:pt x="463" y="74"/>
                  </a:lnTo>
                  <a:cubicBezTo>
                    <a:pt x="484" y="74"/>
                    <a:pt x="500" y="58"/>
                    <a:pt x="500" y="37"/>
                  </a:cubicBezTo>
                  <a:cubicBezTo>
                    <a:pt x="500" y="16"/>
                    <a:pt x="484" y="0"/>
                    <a:pt x="463" y="0"/>
                  </a:cubicBezTo>
                  <a:lnTo>
                    <a:pt x="37" y="0"/>
                  </a:lnTo>
                  <a:cubicBezTo>
                    <a:pt x="17" y="0"/>
                    <a:pt x="0" y="16"/>
                    <a:pt x="0" y="37"/>
                  </a:cubicBezTo>
                  <a:cubicBezTo>
                    <a:pt x="0" y="58"/>
                    <a:pt x="17" y="74"/>
                    <a:pt x="37" y="7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9" name="Freeform 40">
              <a:extLst>
                <a:ext uri="{FF2B5EF4-FFF2-40B4-BE49-F238E27FC236}">
                  <a16:creationId xmlns:a16="http://schemas.microsoft.com/office/drawing/2014/main" id="{861914DA-7C41-D749-91DB-A934E50ED133}"/>
                </a:ext>
              </a:extLst>
            </p:cNvPr>
            <p:cNvSpPr>
              <a:spLocks noChangeArrowheads="1"/>
            </p:cNvSpPr>
            <p:nvPr/>
          </p:nvSpPr>
          <p:spPr bwMode="auto">
            <a:xfrm>
              <a:off x="7148527" y="4718831"/>
              <a:ext cx="486646" cy="63637"/>
            </a:xfrm>
            <a:custGeom>
              <a:avLst/>
              <a:gdLst>
                <a:gd name="T0" fmla="*/ 192665 w 572"/>
                <a:gd name="T1" fmla="*/ 0 h 75"/>
                <a:gd name="T2" fmla="*/ 13349 w 572"/>
                <a:gd name="T3" fmla="*/ 0 h 75"/>
                <a:gd name="T4" fmla="*/ 13349 w 572"/>
                <a:gd name="T5" fmla="*/ 0 h 75"/>
                <a:gd name="T6" fmla="*/ 0 w 572"/>
                <a:gd name="T7" fmla="*/ 13314 h 75"/>
                <a:gd name="T8" fmla="*/ 0 w 572"/>
                <a:gd name="T9" fmla="*/ 13314 h 75"/>
                <a:gd name="T10" fmla="*/ 13349 w 572"/>
                <a:gd name="T11" fmla="*/ 26627 h 75"/>
                <a:gd name="T12" fmla="*/ 192665 w 572"/>
                <a:gd name="T13" fmla="*/ 26627 h 75"/>
                <a:gd name="T14" fmla="*/ 192665 w 572"/>
                <a:gd name="T15" fmla="*/ 26627 h 75"/>
                <a:gd name="T16" fmla="*/ 206014 w 572"/>
                <a:gd name="T17" fmla="*/ 13314 h 75"/>
                <a:gd name="T18" fmla="*/ 206014 w 572"/>
                <a:gd name="T19" fmla="*/ 13314 h 75"/>
                <a:gd name="T20" fmla="*/ 192665 w 572"/>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2" h="75">
                  <a:moveTo>
                    <a:pt x="534" y="0"/>
                  </a:moveTo>
                  <a:lnTo>
                    <a:pt x="37" y="0"/>
                  </a:lnTo>
                  <a:cubicBezTo>
                    <a:pt x="17" y="0"/>
                    <a:pt x="0" y="17"/>
                    <a:pt x="0" y="37"/>
                  </a:cubicBezTo>
                  <a:cubicBezTo>
                    <a:pt x="0" y="58"/>
                    <a:pt x="17" y="74"/>
                    <a:pt x="37" y="74"/>
                  </a:cubicBezTo>
                  <a:lnTo>
                    <a:pt x="534" y="74"/>
                  </a:lnTo>
                  <a:cubicBezTo>
                    <a:pt x="555" y="74"/>
                    <a:pt x="571" y="58"/>
                    <a:pt x="571" y="37"/>
                  </a:cubicBezTo>
                  <a:cubicBezTo>
                    <a:pt x="571" y="17"/>
                    <a:pt x="555" y="0"/>
                    <a:pt x="53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0" name="Freeform 41">
              <a:extLst>
                <a:ext uri="{FF2B5EF4-FFF2-40B4-BE49-F238E27FC236}">
                  <a16:creationId xmlns:a16="http://schemas.microsoft.com/office/drawing/2014/main" id="{90D8DD4C-0DFD-864C-B6AD-F3DA75C554D3}"/>
                </a:ext>
              </a:extLst>
            </p:cNvPr>
            <p:cNvSpPr>
              <a:spLocks noChangeArrowheads="1"/>
            </p:cNvSpPr>
            <p:nvPr/>
          </p:nvSpPr>
          <p:spPr bwMode="auto">
            <a:xfrm>
              <a:off x="7148527" y="5123121"/>
              <a:ext cx="164711" cy="63637"/>
            </a:xfrm>
            <a:custGeom>
              <a:avLst/>
              <a:gdLst>
                <a:gd name="T0" fmla="*/ 56308 w 196"/>
                <a:gd name="T1" fmla="*/ 0 h 75"/>
                <a:gd name="T2" fmla="*/ 13186 w 196"/>
                <a:gd name="T3" fmla="*/ 0 h 75"/>
                <a:gd name="T4" fmla="*/ 13186 w 196"/>
                <a:gd name="T5" fmla="*/ 0 h 75"/>
                <a:gd name="T6" fmla="*/ 0 w 196"/>
                <a:gd name="T7" fmla="*/ 13314 h 75"/>
                <a:gd name="T8" fmla="*/ 0 w 196"/>
                <a:gd name="T9" fmla="*/ 13314 h 75"/>
                <a:gd name="T10" fmla="*/ 13186 w 196"/>
                <a:gd name="T11" fmla="*/ 26627 h 75"/>
                <a:gd name="T12" fmla="*/ 56308 w 196"/>
                <a:gd name="T13" fmla="*/ 26627 h 75"/>
                <a:gd name="T14" fmla="*/ 56308 w 196"/>
                <a:gd name="T15" fmla="*/ 26627 h 75"/>
                <a:gd name="T16" fmla="*/ 69494 w 196"/>
                <a:gd name="T17" fmla="*/ 13314 h 75"/>
                <a:gd name="T18" fmla="*/ 69494 w 196"/>
                <a:gd name="T19" fmla="*/ 13314 h 75"/>
                <a:gd name="T20" fmla="*/ 56308 w 196"/>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6" h="75">
                  <a:moveTo>
                    <a:pt x="158" y="0"/>
                  </a:moveTo>
                  <a:lnTo>
                    <a:pt x="37" y="0"/>
                  </a:lnTo>
                  <a:cubicBezTo>
                    <a:pt x="17" y="0"/>
                    <a:pt x="0" y="16"/>
                    <a:pt x="0" y="37"/>
                  </a:cubicBezTo>
                  <a:cubicBezTo>
                    <a:pt x="0" y="57"/>
                    <a:pt x="17" y="74"/>
                    <a:pt x="37" y="74"/>
                  </a:cubicBezTo>
                  <a:lnTo>
                    <a:pt x="158" y="74"/>
                  </a:lnTo>
                  <a:cubicBezTo>
                    <a:pt x="179" y="74"/>
                    <a:pt x="195" y="57"/>
                    <a:pt x="195" y="37"/>
                  </a:cubicBezTo>
                  <a:cubicBezTo>
                    <a:pt x="195" y="16"/>
                    <a:pt x="179" y="0"/>
                    <a:pt x="15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60479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8F7F368-5D76-064D-9C5A-CBD785E7081B}"/>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entagon 10">
            <a:extLst>
              <a:ext uri="{FF2B5EF4-FFF2-40B4-BE49-F238E27FC236}">
                <a16:creationId xmlns:a16="http://schemas.microsoft.com/office/drawing/2014/main" id="{B8A19E20-BFE9-B046-9054-7C212AC0CC55}"/>
              </a:ext>
            </a:extLst>
          </p:cNvPr>
          <p:cNvSpPr/>
          <p:nvPr/>
        </p:nvSpPr>
        <p:spPr>
          <a:xfrm rot="10800000">
            <a:off x="8908024" y="4748981"/>
            <a:ext cx="15469619" cy="4218036"/>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4BC41538-5EF3-6A42-97D8-E36DC16E248F}"/>
              </a:ext>
            </a:extLst>
          </p:cNvPr>
          <p:cNvGrpSpPr/>
          <p:nvPr/>
        </p:nvGrpSpPr>
        <p:grpSpPr>
          <a:xfrm>
            <a:off x="10533185" y="5811897"/>
            <a:ext cx="12819185" cy="3170099"/>
            <a:chOff x="12723247" y="5226783"/>
            <a:chExt cx="9395964" cy="3170099"/>
          </a:xfrm>
        </p:grpSpPr>
        <p:sp>
          <p:nvSpPr>
            <p:cNvPr id="9" name="TextBox 8">
              <a:extLst>
                <a:ext uri="{FF2B5EF4-FFF2-40B4-BE49-F238E27FC236}">
                  <a16:creationId xmlns:a16="http://schemas.microsoft.com/office/drawing/2014/main" id="{10BAB834-84FA-3A4B-9D99-444FCB5FA429}"/>
                </a:ext>
              </a:extLst>
            </p:cNvPr>
            <p:cNvSpPr txBox="1"/>
            <p:nvPr/>
          </p:nvSpPr>
          <p:spPr>
            <a:xfrm>
              <a:off x="12723247" y="5226783"/>
              <a:ext cx="9395964" cy="3170099"/>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STEPS AND PROCESS</a:t>
              </a:r>
            </a:p>
          </p:txBody>
        </p:sp>
        <p:sp>
          <p:nvSpPr>
            <p:cNvPr id="16" name="TextBox 15">
              <a:extLst>
                <a:ext uri="{FF2B5EF4-FFF2-40B4-BE49-F238E27FC236}">
                  <a16:creationId xmlns:a16="http://schemas.microsoft.com/office/drawing/2014/main" id="{BBE05025-CC25-7244-B0DB-2905E6EE20F2}"/>
                </a:ext>
              </a:extLst>
            </p:cNvPr>
            <p:cNvSpPr txBox="1"/>
            <p:nvPr/>
          </p:nvSpPr>
          <p:spPr>
            <a:xfrm>
              <a:off x="12723247" y="6505109"/>
              <a:ext cx="8581945" cy="837473"/>
            </a:xfrm>
            <a:prstGeom prst="rect">
              <a:avLst/>
            </a:prstGeom>
            <a:noFill/>
          </p:spPr>
          <p:txBody>
            <a:bodyPr wrap="square" rtlCol="0">
              <a:spAutoFit/>
            </a:bodyPr>
            <a:lstStyle/>
            <a:p>
              <a:pPr>
                <a:lnSpc>
                  <a:spcPct val="150000"/>
                </a:lnSpc>
              </a:pPr>
              <a:endPar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grpSp>
    </p:spTree>
    <p:extLst>
      <p:ext uri="{BB962C8B-B14F-4D97-AF65-F5344CB8AC3E}">
        <p14:creationId xmlns:p14="http://schemas.microsoft.com/office/powerpoint/2010/main" val="1157789319"/>
      </p:ext>
    </p:extLst>
  </p:cSld>
  <p:clrMapOvr>
    <a:masterClrMapping/>
  </p:clrMapOvr>
</p:sld>
</file>

<file path=ppt/theme/theme1.xml><?xml version="1.0" encoding="utf-8"?>
<a:theme xmlns:a="http://schemas.openxmlformats.org/drawingml/2006/main" name="Office Theme">
  <a:themeElements>
    <a:clrScheme name="TSQ - Skyline Light">
      <a:dk1>
        <a:srgbClr val="999999"/>
      </a:dk1>
      <a:lt1>
        <a:srgbClr val="FFFFFF"/>
      </a:lt1>
      <a:dk2>
        <a:srgbClr val="363E48"/>
      </a:dk2>
      <a:lt2>
        <a:srgbClr val="FFFFFF"/>
      </a:lt2>
      <a:accent1>
        <a:srgbClr val="199645"/>
      </a:accent1>
      <a:accent2>
        <a:srgbClr val="02A7AD"/>
      </a:accent2>
      <a:accent3>
        <a:srgbClr val="D32023"/>
      </a:accent3>
      <a:accent4>
        <a:srgbClr val="FF9A45"/>
      </a:accent4>
      <a:accent5>
        <a:srgbClr val="AF3686"/>
      </a:accent5>
      <a:accent6>
        <a:srgbClr val="8FC63E"/>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86196</TotalTime>
  <Words>634</Words>
  <Application>Microsoft Office PowerPoint</Application>
  <PresentationFormat>Custom</PresentationFormat>
  <Paragraphs>56</Paragraphs>
  <Slides>12</Slides>
  <Notes>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12</vt:i4>
      </vt:variant>
    </vt:vector>
  </HeadingPairs>
  <TitlesOfParts>
    <vt:vector size="28" baseType="lpstr">
      <vt:lpstr>Arial</vt:lpstr>
      <vt:lpstr>Arial Unicode MS</vt:lpstr>
      <vt:lpstr>Calibri</vt:lpstr>
      <vt:lpstr>Calibri Light</vt:lpstr>
      <vt:lpstr>Lato</vt:lpstr>
      <vt:lpstr>Lato Light</vt:lpstr>
      <vt:lpstr>Lato Medium</vt:lpstr>
      <vt:lpstr>Montserrat</vt:lpstr>
      <vt:lpstr>Montserrat Light</vt:lpstr>
      <vt:lpstr>Poppins Medium</vt:lpstr>
      <vt:lpstr>Poppins SemiBold</vt:lpstr>
      <vt:lpstr>Roboto</vt:lpstr>
      <vt:lpstr>Roboto Light</vt:lpstr>
      <vt:lpstr>Roboto Medium</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Jay</dc:creator>
  <cp:keywords/>
  <dc:description/>
  <cp:lastModifiedBy>KALASH JINDAL</cp:lastModifiedBy>
  <cp:revision>15356</cp:revision>
  <dcterms:created xsi:type="dcterms:W3CDTF">2014-11-12T21:47:38Z</dcterms:created>
  <dcterms:modified xsi:type="dcterms:W3CDTF">2021-11-20T18:55:52Z</dcterms:modified>
  <cp:category/>
</cp:coreProperties>
</file>