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4000"/>
  <p:notesSz cx="6858000" cy="9144000"/>
  <p:embeddedFontLst>
    <p:embeddedFont>
      <p:font typeface="Play"/>
      <p:regular r:id="rId13"/>
      <p:bold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u513l8UksewJoH2tVOcXWISmf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-regular.fntdata"/><Relationship Id="rId12" Type="http://schemas.openxmlformats.org/officeDocument/2006/relationships/slide" Target="slides/slide6.xml"/><Relationship Id="rId15" Type="http://schemas.openxmlformats.org/officeDocument/2006/relationships/font" Target="fonts/HelveticaNeue-regular.fntdata"/><Relationship Id="rId14" Type="http://schemas.openxmlformats.org/officeDocument/2006/relationships/font" Target="fonts/Play-bold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19" Type="http://customschemas.google.com/relationships/presentationmetadata" Target="metadata"/><Relationship Id="rId18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cb7b7a8d93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cb7b7a8d93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cb7b7a8d93_0_2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gcb7b7a8d93_0_2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cb7b7a8d93_0_28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gcb7b7a8d93_0_28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b7b7a8d93_0_3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gcb7b7a8d93_0_3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cb7b7a8d93_0_35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4" name="Google Shape;734;gcb7b7a8d93_0_35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cb7b7a8d93_0_3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8" name="Google Shape;748;gcb7b7a8d93_0_3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b7b7a8d93_0_396"/>
          <p:cNvSpPr/>
          <p:nvPr/>
        </p:nvSpPr>
        <p:spPr>
          <a:xfrm>
            <a:off x="6132920" y="0"/>
            <a:ext cx="18282612" cy="13715968"/>
          </a:xfrm>
          <a:custGeom>
            <a:rect b="b" l="l" r="r" t="t"/>
            <a:pathLst>
              <a:path extrusionOk="0" h="6857984" w="9141306">
                <a:moveTo>
                  <a:pt x="0" y="0"/>
                </a:moveTo>
                <a:lnTo>
                  <a:pt x="2220627" y="0"/>
                </a:lnTo>
                <a:lnTo>
                  <a:pt x="2227664" y="71102"/>
                </a:lnTo>
                <a:cubicBezTo>
                  <a:pt x="2553673" y="2682585"/>
                  <a:pt x="3819226" y="4693753"/>
                  <a:pt x="5269599" y="4980435"/>
                </a:cubicBezTo>
                <a:lnTo>
                  <a:pt x="5269599" y="0"/>
                </a:lnTo>
                <a:lnTo>
                  <a:pt x="7482942" y="0"/>
                </a:lnTo>
                <a:lnTo>
                  <a:pt x="7482942" y="2561872"/>
                </a:lnTo>
                <a:cubicBezTo>
                  <a:pt x="8043875" y="2462017"/>
                  <a:pt x="8561096" y="2193961"/>
                  <a:pt x="9008436" y="1827258"/>
                </a:cubicBezTo>
                <a:lnTo>
                  <a:pt x="9141306" y="1710545"/>
                </a:lnTo>
                <a:lnTo>
                  <a:pt x="9141306" y="5220992"/>
                </a:lnTo>
                <a:lnTo>
                  <a:pt x="9053277" y="5161765"/>
                </a:lnTo>
                <a:cubicBezTo>
                  <a:pt x="8633864" y="4904410"/>
                  <a:pt x="8120266" y="4711796"/>
                  <a:pt x="7482942" y="4623280"/>
                </a:cubicBezTo>
                <a:lnTo>
                  <a:pt x="7482942" y="6857984"/>
                </a:lnTo>
                <a:lnTo>
                  <a:pt x="3958880" y="6857984"/>
                </a:lnTo>
                <a:lnTo>
                  <a:pt x="3937392" y="6847097"/>
                </a:lnTo>
                <a:cubicBezTo>
                  <a:pt x="1772771" y="5668291"/>
                  <a:pt x="481691" y="3223920"/>
                  <a:pt x="53599" y="394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cb7b7a8d93_0_396"/>
          <p:cNvSpPr txBox="1"/>
          <p:nvPr>
            <p:ph idx="1" type="body"/>
          </p:nvPr>
        </p:nvSpPr>
        <p:spPr>
          <a:xfrm>
            <a:off x="1317626" y="6614878"/>
            <a:ext cx="20448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" name="Google Shape;52;gcb7b7a8d93_0_396"/>
          <p:cNvSpPr txBox="1"/>
          <p:nvPr>
            <p:ph type="title"/>
          </p:nvPr>
        </p:nvSpPr>
        <p:spPr>
          <a:xfrm>
            <a:off x="1244522" y="2104418"/>
            <a:ext cx="204408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3" name="Google Shape;53;gcb7b7a8d93_0_3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7626" y="10997190"/>
            <a:ext cx="9772447" cy="139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b7b7a8d93_0_424"/>
          <p:cNvSpPr txBox="1"/>
          <p:nvPr>
            <p:ph idx="1" type="body"/>
          </p:nvPr>
        </p:nvSpPr>
        <p:spPr>
          <a:xfrm>
            <a:off x="1317626" y="3546476"/>
            <a:ext cx="21748800" cy="8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79" name="Google Shape;79;gcb7b7a8d93_0_424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gcb7b7a8d93_0_424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7b7a8d93_0_428"/>
          <p:cNvSpPr txBox="1"/>
          <p:nvPr>
            <p:ph idx="1" type="body"/>
          </p:nvPr>
        </p:nvSpPr>
        <p:spPr>
          <a:xfrm>
            <a:off x="12623802" y="1384300"/>
            <a:ext cx="10417200" cy="11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83" name="Google Shape;83;gcb7b7a8d93_0_428"/>
          <p:cNvSpPr txBox="1"/>
          <p:nvPr>
            <p:ph idx="2" type="body"/>
          </p:nvPr>
        </p:nvSpPr>
        <p:spPr>
          <a:xfrm>
            <a:off x="1343026" y="4081778"/>
            <a:ext cx="10849200" cy="8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84" name="Google Shape;84;gcb7b7a8d93_0_428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gcb7b7a8d93_0_428"/>
          <p:cNvSpPr txBox="1"/>
          <p:nvPr>
            <p:ph type="title"/>
          </p:nvPr>
        </p:nvSpPr>
        <p:spPr>
          <a:xfrm>
            <a:off x="1354668" y="1384300"/>
            <a:ext cx="10837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7b7a8d93_0_433"/>
          <p:cNvSpPr txBox="1"/>
          <p:nvPr>
            <p:ph idx="1" type="body"/>
          </p:nvPr>
        </p:nvSpPr>
        <p:spPr>
          <a:xfrm>
            <a:off x="1354668" y="3546476"/>
            <a:ext cx="106344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88" name="Google Shape;88;gcb7b7a8d93_0_433"/>
          <p:cNvSpPr txBox="1"/>
          <p:nvPr>
            <p:ph idx="2" type="body"/>
          </p:nvPr>
        </p:nvSpPr>
        <p:spPr>
          <a:xfrm>
            <a:off x="12395208" y="3546476"/>
            <a:ext cx="106344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89" name="Google Shape;89;gcb7b7a8d93_0_433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cb7b7a8d93_0_43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7b7a8d93_0_438"/>
          <p:cNvSpPr txBox="1"/>
          <p:nvPr>
            <p:ph idx="1" type="body"/>
          </p:nvPr>
        </p:nvSpPr>
        <p:spPr>
          <a:xfrm>
            <a:off x="12192000" y="1384302"/>
            <a:ext cx="10874400" cy="11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3" name="Google Shape;93;gcb7b7a8d93_0_438"/>
          <p:cNvSpPr txBox="1"/>
          <p:nvPr>
            <p:ph type="title"/>
          </p:nvPr>
        </p:nvSpPr>
        <p:spPr>
          <a:xfrm>
            <a:off x="1354668" y="1384300"/>
            <a:ext cx="10330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gcb7b7a8d93_0_438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7b7a8d93_0_442"/>
          <p:cNvSpPr txBox="1"/>
          <p:nvPr>
            <p:ph idx="1" type="body"/>
          </p:nvPr>
        </p:nvSpPr>
        <p:spPr>
          <a:xfrm>
            <a:off x="1354668" y="3546476"/>
            <a:ext cx="106086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7" name="Google Shape;97;gcb7b7a8d93_0_442"/>
          <p:cNvSpPr txBox="1"/>
          <p:nvPr>
            <p:ph idx="2" type="body"/>
          </p:nvPr>
        </p:nvSpPr>
        <p:spPr>
          <a:xfrm>
            <a:off x="12457648" y="3546478"/>
            <a:ext cx="106086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8" name="Google Shape;98;gcb7b7a8d93_0_442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cb7b7a8d93_0_44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cb7b7a8d93_0_447"/>
          <p:cNvPicPr preferRelativeResize="0"/>
          <p:nvPr/>
        </p:nvPicPr>
        <p:blipFill rotWithShape="1">
          <a:blip r:embed="rId2">
            <a:alphaModFix/>
          </a:blip>
          <a:srcRect b="18808" l="34453" r="15828" t="19156"/>
          <a:stretch/>
        </p:blipFill>
        <p:spPr>
          <a:xfrm>
            <a:off x="11879512" y="0"/>
            <a:ext cx="12504487" cy="1371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cb7b7a8d93_0_447"/>
          <p:cNvSpPr txBox="1"/>
          <p:nvPr>
            <p:ph idx="1" type="body"/>
          </p:nvPr>
        </p:nvSpPr>
        <p:spPr>
          <a:xfrm>
            <a:off x="1317626" y="8726360"/>
            <a:ext cx="20448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03" name="Google Shape;103;gcb7b7a8d93_0_44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gcb7b7a8d93_0_447"/>
          <p:cNvSpPr txBox="1"/>
          <p:nvPr>
            <p:ph idx="2" type="body"/>
          </p:nvPr>
        </p:nvSpPr>
        <p:spPr>
          <a:xfrm>
            <a:off x="1343026" y="3546476"/>
            <a:ext cx="204480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3400"/>
              <a:buNone/>
              <a:defRPr b="1" i="0" sz="33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5146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0"/>
              <a:buChar char="•"/>
              <a:defRPr sz="36000">
                <a:latin typeface="Arial"/>
                <a:ea typeface="Arial"/>
                <a:cs typeface="Arial"/>
                <a:sym typeface="Arial"/>
              </a:defRPr>
            </a:lvl2pPr>
            <a:lvl3pPr indent="-25146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0"/>
              <a:buChar char="−"/>
              <a:defRPr sz="36000">
                <a:latin typeface="Arial"/>
                <a:ea typeface="Arial"/>
                <a:cs typeface="Arial"/>
                <a:sym typeface="Arial"/>
              </a:defRPr>
            </a:lvl3pPr>
            <a:lvl4pPr indent="-2514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0"/>
              <a:buChar char="•"/>
              <a:defRPr sz="36000">
                <a:latin typeface="Arial"/>
                <a:ea typeface="Arial"/>
                <a:cs typeface="Arial"/>
                <a:sym typeface="Arial"/>
              </a:defRPr>
            </a:lvl4pPr>
            <a:lvl5pPr indent="-2514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0"/>
              <a:buChar char="•"/>
              <a:defRPr sz="36000"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cb7b7a8d93_0_452"/>
          <p:cNvPicPr preferRelativeResize="0"/>
          <p:nvPr/>
        </p:nvPicPr>
        <p:blipFill rotWithShape="1">
          <a:blip r:embed="rId2">
            <a:alphaModFix/>
          </a:blip>
          <a:srcRect b="18808" l="34453" r="15828" t="19156"/>
          <a:stretch/>
        </p:blipFill>
        <p:spPr>
          <a:xfrm>
            <a:off x="11879512" y="0"/>
            <a:ext cx="12504487" cy="13716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cb7b7a8d93_0_452"/>
          <p:cNvSpPr txBox="1"/>
          <p:nvPr>
            <p:ph idx="1" type="body"/>
          </p:nvPr>
        </p:nvSpPr>
        <p:spPr>
          <a:xfrm>
            <a:off x="1345706" y="7757418"/>
            <a:ext cx="162624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3000"/>
              <a:buNone/>
              <a:defRPr b="1" i="0" sz="2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08" name="Google Shape;108;gcb7b7a8d93_0_452"/>
          <p:cNvSpPr txBox="1"/>
          <p:nvPr>
            <p:ph idx="2" type="body"/>
          </p:nvPr>
        </p:nvSpPr>
        <p:spPr>
          <a:xfrm>
            <a:off x="1345704" y="11430852"/>
            <a:ext cx="162624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09" name="Google Shape;109;gcb7b7a8d93_0_452"/>
          <p:cNvSpPr txBox="1"/>
          <p:nvPr>
            <p:ph idx="3" type="body"/>
          </p:nvPr>
        </p:nvSpPr>
        <p:spPr>
          <a:xfrm>
            <a:off x="1343028" y="2091036"/>
            <a:ext cx="162624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3000"/>
              <a:buNone/>
              <a:defRPr b="1" i="0" sz="2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10" name="Google Shape;110;gcb7b7a8d93_0_452"/>
          <p:cNvSpPr txBox="1"/>
          <p:nvPr>
            <p:ph idx="4" type="body"/>
          </p:nvPr>
        </p:nvSpPr>
        <p:spPr>
          <a:xfrm>
            <a:off x="1343026" y="5764470"/>
            <a:ext cx="162624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11" name="Google Shape;111;gcb7b7a8d93_0_45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7b7a8d93_0_459"/>
          <p:cNvSpPr txBox="1"/>
          <p:nvPr>
            <p:ph idx="1" type="body"/>
          </p:nvPr>
        </p:nvSpPr>
        <p:spPr>
          <a:xfrm>
            <a:off x="1343028" y="3546476"/>
            <a:ext cx="102714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14" name="Google Shape;114;gcb7b7a8d93_0_459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gcb7b7a8d93_0_459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gcb7b7a8d93_0_459"/>
          <p:cNvSpPr txBox="1"/>
          <p:nvPr>
            <p:ph idx="2" type="body"/>
          </p:nvPr>
        </p:nvSpPr>
        <p:spPr>
          <a:xfrm>
            <a:off x="12194678" y="7728066"/>
            <a:ext cx="10834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17" name="Google Shape;117;gcb7b7a8d93_0_459"/>
          <p:cNvSpPr txBox="1"/>
          <p:nvPr>
            <p:ph idx="3" type="body"/>
          </p:nvPr>
        </p:nvSpPr>
        <p:spPr>
          <a:xfrm>
            <a:off x="12194676" y="10116190"/>
            <a:ext cx="10834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18" name="Google Shape;118;gcb7b7a8d93_0_459"/>
          <p:cNvSpPr txBox="1"/>
          <p:nvPr>
            <p:ph idx="4" type="body"/>
          </p:nvPr>
        </p:nvSpPr>
        <p:spPr>
          <a:xfrm>
            <a:off x="12192000" y="3546476"/>
            <a:ext cx="10834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19" name="Google Shape;119;gcb7b7a8d93_0_459"/>
          <p:cNvSpPr txBox="1"/>
          <p:nvPr>
            <p:ph idx="5" type="body"/>
          </p:nvPr>
        </p:nvSpPr>
        <p:spPr>
          <a:xfrm>
            <a:off x="12192000" y="5934600"/>
            <a:ext cx="10834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7b7a8d93_0_46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gcb7b7a8d93_0_467"/>
          <p:cNvSpPr txBox="1"/>
          <p:nvPr>
            <p:ph idx="1" type="body"/>
          </p:nvPr>
        </p:nvSpPr>
        <p:spPr>
          <a:xfrm>
            <a:off x="12194678" y="7728066"/>
            <a:ext cx="10834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23" name="Google Shape;123;gcb7b7a8d93_0_467"/>
          <p:cNvSpPr txBox="1"/>
          <p:nvPr>
            <p:ph idx="2" type="body"/>
          </p:nvPr>
        </p:nvSpPr>
        <p:spPr>
          <a:xfrm>
            <a:off x="12194676" y="10116190"/>
            <a:ext cx="10834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24" name="Google Shape;124;gcb7b7a8d93_0_467"/>
          <p:cNvSpPr txBox="1"/>
          <p:nvPr>
            <p:ph idx="3" type="body"/>
          </p:nvPr>
        </p:nvSpPr>
        <p:spPr>
          <a:xfrm>
            <a:off x="12192000" y="3546476"/>
            <a:ext cx="10834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25" name="Google Shape;125;gcb7b7a8d93_0_467"/>
          <p:cNvSpPr txBox="1"/>
          <p:nvPr>
            <p:ph idx="4" type="body"/>
          </p:nvPr>
        </p:nvSpPr>
        <p:spPr>
          <a:xfrm>
            <a:off x="12192000" y="5934600"/>
            <a:ext cx="10834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26" name="Google Shape;126;gcb7b7a8d93_0_467"/>
          <p:cNvSpPr txBox="1"/>
          <p:nvPr>
            <p:ph idx="5" type="body"/>
          </p:nvPr>
        </p:nvSpPr>
        <p:spPr>
          <a:xfrm>
            <a:off x="1360024" y="7728066"/>
            <a:ext cx="10479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27" name="Google Shape;127;gcb7b7a8d93_0_467"/>
          <p:cNvSpPr txBox="1"/>
          <p:nvPr>
            <p:ph idx="6" type="body"/>
          </p:nvPr>
        </p:nvSpPr>
        <p:spPr>
          <a:xfrm>
            <a:off x="1360022" y="10116190"/>
            <a:ext cx="10479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28" name="Google Shape;128;gcb7b7a8d93_0_467"/>
          <p:cNvSpPr txBox="1"/>
          <p:nvPr>
            <p:ph idx="7" type="body"/>
          </p:nvPr>
        </p:nvSpPr>
        <p:spPr>
          <a:xfrm>
            <a:off x="1357346" y="3546476"/>
            <a:ext cx="10479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29" name="Google Shape;129;gcb7b7a8d93_0_467"/>
          <p:cNvSpPr txBox="1"/>
          <p:nvPr>
            <p:ph idx="8" type="body"/>
          </p:nvPr>
        </p:nvSpPr>
        <p:spPr>
          <a:xfrm>
            <a:off x="1357346" y="5934600"/>
            <a:ext cx="10479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7b7a8d93_0_477"/>
          <p:cNvSpPr txBox="1"/>
          <p:nvPr>
            <p:ph idx="1" type="body"/>
          </p:nvPr>
        </p:nvSpPr>
        <p:spPr>
          <a:xfrm>
            <a:off x="10690036" y="1234440"/>
            <a:ext cx="5558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32" name="Google Shape;132;gcb7b7a8d93_0_477"/>
          <p:cNvSpPr txBox="1"/>
          <p:nvPr>
            <p:ph idx="2" type="body"/>
          </p:nvPr>
        </p:nvSpPr>
        <p:spPr>
          <a:xfrm>
            <a:off x="10690034" y="3240882"/>
            <a:ext cx="5558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33" name="Google Shape;133;gcb7b7a8d93_0_477"/>
          <p:cNvSpPr txBox="1"/>
          <p:nvPr>
            <p:ph idx="3" type="body"/>
          </p:nvPr>
        </p:nvSpPr>
        <p:spPr>
          <a:xfrm>
            <a:off x="10690036" y="5361572"/>
            <a:ext cx="5558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34" name="Google Shape;134;gcb7b7a8d93_0_477"/>
          <p:cNvSpPr txBox="1"/>
          <p:nvPr>
            <p:ph idx="4" type="body"/>
          </p:nvPr>
        </p:nvSpPr>
        <p:spPr>
          <a:xfrm>
            <a:off x="10690034" y="7368016"/>
            <a:ext cx="5558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35" name="Google Shape;135;gcb7b7a8d93_0_477"/>
          <p:cNvSpPr txBox="1"/>
          <p:nvPr>
            <p:ph idx="5" type="body"/>
          </p:nvPr>
        </p:nvSpPr>
        <p:spPr>
          <a:xfrm>
            <a:off x="16848928" y="1234440"/>
            <a:ext cx="5558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36" name="Google Shape;136;gcb7b7a8d93_0_477"/>
          <p:cNvSpPr txBox="1"/>
          <p:nvPr>
            <p:ph idx="6" type="body"/>
          </p:nvPr>
        </p:nvSpPr>
        <p:spPr>
          <a:xfrm>
            <a:off x="16848927" y="3240884"/>
            <a:ext cx="5558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37" name="Google Shape;137;gcb7b7a8d93_0_477"/>
          <p:cNvSpPr txBox="1"/>
          <p:nvPr>
            <p:ph idx="7" type="body"/>
          </p:nvPr>
        </p:nvSpPr>
        <p:spPr>
          <a:xfrm>
            <a:off x="16848930" y="5361572"/>
            <a:ext cx="5558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38" name="Google Shape;138;gcb7b7a8d93_0_477"/>
          <p:cNvSpPr txBox="1"/>
          <p:nvPr>
            <p:ph idx="8" type="body"/>
          </p:nvPr>
        </p:nvSpPr>
        <p:spPr>
          <a:xfrm>
            <a:off x="16848927" y="7368016"/>
            <a:ext cx="5558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39" name="Google Shape;139;gcb7b7a8d93_0_477"/>
          <p:cNvSpPr txBox="1"/>
          <p:nvPr>
            <p:ph idx="9" type="body"/>
          </p:nvPr>
        </p:nvSpPr>
        <p:spPr>
          <a:xfrm>
            <a:off x="1336696" y="4991592"/>
            <a:ext cx="6768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40" name="Google Shape;140;gcb7b7a8d93_0_47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gcb7b7a8d93_0_477"/>
          <p:cNvSpPr txBox="1"/>
          <p:nvPr>
            <p:ph type="title"/>
          </p:nvPr>
        </p:nvSpPr>
        <p:spPr>
          <a:xfrm>
            <a:off x="1354668" y="1384300"/>
            <a:ext cx="67320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b7b7a8d93_0_401"/>
          <p:cNvSpPr txBox="1"/>
          <p:nvPr>
            <p:ph idx="1" type="body"/>
          </p:nvPr>
        </p:nvSpPr>
        <p:spPr>
          <a:xfrm>
            <a:off x="1317626" y="6614878"/>
            <a:ext cx="20448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" name="Google Shape;56;gcb7b7a8d93_0_401"/>
          <p:cNvSpPr txBox="1"/>
          <p:nvPr>
            <p:ph type="title"/>
          </p:nvPr>
        </p:nvSpPr>
        <p:spPr>
          <a:xfrm>
            <a:off x="1244522" y="2104418"/>
            <a:ext cx="204408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00"/>
              <a:buFont typeface="Play"/>
              <a:buNone/>
              <a:defRPr sz="1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7" name="Google Shape;57;gcb7b7a8d93_0_4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9362" y="10991204"/>
            <a:ext cx="10015237" cy="142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7b7a8d93_0_489"/>
          <p:cNvSpPr txBox="1"/>
          <p:nvPr>
            <p:ph idx="1" type="body"/>
          </p:nvPr>
        </p:nvSpPr>
        <p:spPr>
          <a:xfrm>
            <a:off x="10690040" y="1234440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44" name="Google Shape;144;gcb7b7a8d93_0_489"/>
          <p:cNvSpPr txBox="1"/>
          <p:nvPr>
            <p:ph idx="2" type="body"/>
          </p:nvPr>
        </p:nvSpPr>
        <p:spPr>
          <a:xfrm>
            <a:off x="10690040" y="2905538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45" name="Google Shape;145;gcb7b7a8d93_0_489"/>
          <p:cNvSpPr txBox="1"/>
          <p:nvPr>
            <p:ph idx="3" type="body"/>
          </p:nvPr>
        </p:nvSpPr>
        <p:spPr>
          <a:xfrm>
            <a:off x="16751531" y="1234440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46" name="Google Shape;146;gcb7b7a8d93_0_489"/>
          <p:cNvSpPr txBox="1"/>
          <p:nvPr>
            <p:ph idx="4" type="body"/>
          </p:nvPr>
        </p:nvSpPr>
        <p:spPr>
          <a:xfrm>
            <a:off x="16751531" y="2905538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47" name="Google Shape;147;gcb7b7a8d93_0_489"/>
          <p:cNvSpPr txBox="1"/>
          <p:nvPr>
            <p:ph idx="5" type="body"/>
          </p:nvPr>
        </p:nvSpPr>
        <p:spPr>
          <a:xfrm>
            <a:off x="10690040" y="4586644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48" name="Google Shape;148;gcb7b7a8d93_0_489"/>
          <p:cNvSpPr txBox="1"/>
          <p:nvPr>
            <p:ph idx="6" type="body"/>
          </p:nvPr>
        </p:nvSpPr>
        <p:spPr>
          <a:xfrm>
            <a:off x="10690040" y="6257742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49" name="Google Shape;149;gcb7b7a8d93_0_489"/>
          <p:cNvSpPr txBox="1"/>
          <p:nvPr>
            <p:ph idx="7" type="body"/>
          </p:nvPr>
        </p:nvSpPr>
        <p:spPr>
          <a:xfrm>
            <a:off x="16751531" y="4586644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50" name="Google Shape;150;gcb7b7a8d93_0_489"/>
          <p:cNvSpPr txBox="1"/>
          <p:nvPr>
            <p:ph idx="8" type="body"/>
          </p:nvPr>
        </p:nvSpPr>
        <p:spPr>
          <a:xfrm>
            <a:off x="16751531" y="6257744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51" name="Google Shape;151;gcb7b7a8d93_0_489"/>
          <p:cNvSpPr txBox="1"/>
          <p:nvPr>
            <p:ph idx="9" type="body"/>
          </p:nvPr>
        </p:nvSpPr>
        <p:spPr>
          <a:xfrm>
            <a:off x="10690040" y="7942978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52" name="Google Shape;152;gcb7b7a8d93_0_489"/>
          <p:cNvSpPr txBox="1"/>
          <p:nvPr>
            <p:ph idx="13" type="body"/>
          </p:nvPr>
        </p:nvSpPr>
        <p:spPr>
          <a:xfrm>
            <a:off x="10690040" y="9614078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53" name="Google Shape;153;gcb7b7a8d93_0_489"/>
          <p:cNvSpPr txBox="1"/>
          <p:nvPr>
            <p:ph idx="14" type="body"/>
          </p:nvPr>
        </p:nvSpPr>
        <p:spPr>
          <a:xfrm>
            <a:off x="16751531" y="7942978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54" name="Google Shape;154;gcb7b7a8d93_0_489"/>
          <p:cNvSpPr txBox="1"/>
          <p:nvPr>
            <p:ph idx="15" type="body"/>
          </p:nvPr>
        </p:nvSpPr>
        <p:spPr>
          <a:xfrm>
            <a:off x="16751531" y="9614078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55" name="Google Shape;155;gcb7b7a8d93_0_489"/>
          <p:cNvSpPr txBox="1"/>
          <p:nvPr>
            <p:ph idx="16" type="body"/>
          </p:nvPr>
        </p:nvSpPr>
        <p:spPr>
          <a:xfrm>
            <a:off x="1343026" y="4992402"/>
            <a:ext cx="6768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56" name="Google Shape;156;gcb7b7a8d93_0_489"/>
          <p:cNvSpPr txBox="1"/>
          <p:nvPr>
            <p:ph type="title"/>
          </p:nvPr>
        </p:nvSpPr>
        <p:spPr>
          <a:xfrm>
            <a:off x="1354668" y="1384300"/>
            <a:ext cx="67320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gcb7b7a8d93_0_489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7b7a8d93_0_505"/>
          <p:cNvSpPr txBox="1"/>
          <p:nvPr>
            <p:ph idx="1" type="body"/>
          </p:nvPr>
        </p:nvSpPr>
        <p:spPr>
          <a:xfrm>
            <a:off x="10685946" y="1243550"/>
            <a:ext cx="3528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0" name="Google Shape;160;gcb7b7a8d93_0_505"/>
          <p:cNvSpPr txBox="1"/>
          <p:nvPr>
            <p:ph idx="2" type="body"/>
          </p:nvPr>
        </p:nvSpPr>
        <p:spPr>
          <a:xfrm>
            <a:off x="10685946" y="287953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1" name="Google Shape;161;gcb7b7a8d93_0_505"/>
          <p:cNvSpPr txBox="1"/>
          <p:nvPr>
            <p:ph idx="3" type="body"/>
          </p:nvPr>
        </p:nvSpPr>
        <p:spPr>
          <a:xfrm>
            <a:off x="14791986" y="1243550"/>
            <a:ext cx="3528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2" name="Google Shape;162;gcb7b7a8d93_0_505"/>
          <p:cNvSpPr txBox="1"/>
          <p:nvPr>
            <p:ph idx="4" type="body"/>
          </p:nvPr>
        </p:nvSpPr>
        <p:spPr>
          <a:xfrm>
            <a:off x="14791986" y="287953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3" name="Google Shape;163;gcb7b7a8d93_0_505"/>
          <p:cNvSpPr txBox="1"/>
          <p:nvPr>
            <p:ph idx="5" type="body"/>
          </p:nvPr>
        </p:nvSpPr>
        <p:spPr>
          <a:xfrm>
            <a:off x="18890677" y="1243550"/>
            <a:ext cx="3528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4" name="Google Shape;164;gcb7b7a8d93_0_505"/>
          <p:cNvSpPr txBox="1"/>
          <p:nvPr>
            <p:ph idx="6" type="body"/>
          </p:nvPr>
        </p:nvSpPr>
        <p:spPr>
          <a:xfrm>
            <a:off x="18890677" y="287953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5" name="Google Shape;165;gcb7b7a8d93_0_505"/>
          <p:cNvSpPr txBox="1"/>
          <p:nvPr>
            <p:ph idx="7" type="body"/>
          </p:nvPr>
        </p:nvSpPr>
        <p:spPr>
          <a:xfrm>
            <a:off x="10685946" y="5048328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6" name="Google Shape;166;gcb7b7a8d93_0_505"/>
          <p:cNvSpPr txBox="1"/>
          <p:nvPr>
            <p:ph idx="8" type="body"/>
          </p:nvPr>
        </p:nvSpPr>
        <p:spPr>
          <a:xfrm>
            <a:off x="10685946" y="667161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7" name="Google Shape;167;gcb7b7a8d93_0_505"/>
          <p:cNvSpPr txBox="1"/>
          <p:nvPr>
            <p:ph idx="9" type="body"/>
          </p:nvPr>
        </p:nvSpPr>
        <p:spPr>
          <a:xfrm>
            <a:off x="14799336" y="5048328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8" name="Google Shape;168;gcb7b7a8d93_0_505"/>
          <p:cNvSpPr txBox="1"/>
          <p:nvPr>
            <p:ph idx="13" type="body"/>
          </p:nvPr>
        </p:nvSpPr>
        <p:spPr>
          <a:xfrm>
            <a:off x="14799336" y="667161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69" name="Google Shape;169;gcb7b7a8d93_0_505"/>
          <p:cNvSpPr txBox="1"/>
          <p:nvPr>
            <p:ph idx="14" type="body"/>
          </p:nvPr>
        </p:nvSpPr>
        <p:spPr>
          <a:xfrm>
            <a:off x="18905377" y="5048328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0" name="Google Shape;170;gcb7b7a8d93_0_505"/>
          <p:cNvSpPr txBox="1"/>
          <p:nvPr>
            <p:ph idx="15" type="body"/>
          </p:nvPr>
        </p:nvSpPr>
        <p:spPr>
          <a:xfrm>
            <a:off x="18905377" y="667161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1" name="Google Shape;171;gcb7b7a8d93_0_505"/>
          <p:cNvSpPr txBox="1"/>
          <p:nvPr>
            <p:ph idx="16" type="body"/>
          </p:nvPr>
        </p:nvSpPr>
        <p:spPr>
          <a:xfrm>
            <a:off x="10685946" y="8697594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2" name="Google Shape;172;gcb7b7a8d93_0_505"/>
          <p:cNvSpPr txBox="1"/>
          <p:nvPr>
            <p:ph idx="17" type="body"/>
          </p:nvPr>
        </p:nvSpPr>
        <p:spPr>
          <a:xfrm>
            <a:off x="10685946" y="10314530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3" name="Google Shape;173;gcb7b7a8d93_0_505"/>
          <p:cNvSpPr txBox="1"/>
          <p:nvPr>
            <p:ph idx="18" type="body"/>
          </p:nvPr>
        </p:nvSpPr>
        <p:spPr>
          <a:xfrm>
            <a:off x="14791986" y="8697594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4" name="Google Shape;174;gcb7b7a8d93_0_505"/>
          <p:cNvSpPr txBox="1"/>
          <p:nvPr>
            <p:ph idx="19" type="body"/>
          </p:nvPr>
        </p:nvSpPr>
        <p:spPr>
          <a:xfrm>
            <a:off x="14791986" y="10314530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5" name="Google Shape;175;gcb7b7a8d93_0_505"/>
          <p:cNvSpPr txBox="1"/>
          <p:nvPr>
            <p:ph idx="20" type="body"/>
          </p:nvPr>
        </p:nvSpPr>
        <p:spPr>
          <a:xfrm>
            <a:off x="18890677" y="8697594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6" name="Google Shape;176;gcb7b7a8d93_0_505"/>
          <p:cNvSpPr txBox="1"/>
          <p:nvPr>
            <p:ph idx="21" type="body"/>
          </p:nvPr>
        </p:nvSpPr>
        <p:spPr>
          <a:xfrm>
            <a:off x="18890677" y="10314530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7" name="Google Shape;177;gcb7b7a8d93_0_505"/>
          <p:cNvSpPr txBox="1"/>
          <p:nvPr>
            <p:ph idx="22" type="body"/>
          </p:nvPr>
        </p:nvSpPr>
        <p:spPr>
          <a:xfrm>
            <a:off x="1343026" y="4974534"/>
            <a:ext cx="6768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8" name="Google Shape;178;gcb7b7a8d93_0_505"/>
          <p:cNvSpPr txBox="1"/>
          <p:nvPr>
            <p:ph type="title"/>
          </p:nvPr>
        </p:nvSpPr>
        <p:spPr>
          <a:xfrm>
            <a:off x="1354668" y="1384300"/>
            <a:ext cx="67320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gcb7b7a8d93_0_505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b7b7a8d93_0_527"/>
          <p:cNvSpPr txBox="1"/>
          <p:nvPr>
            <p:ph idx="1" type="body"/>
          </p:nvPr>
        </p:nvSpPr>
        <p:spPr>
          <a:xfrm>
            <a:off x="1343026" y="4104458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82" name="Google Shape;182;gcb7b7a8d93_0_527"/>
          <p:cNvSpPr txBox="1"/>
          <p:nvPr>
            <p:ph idx="2" type="body"/>
          </p:nvPr>
        </p:nvSpPr>
        <p:spPr>
          <a:xfrm>
            <a:off x="1343026" y="589562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83" name="Google Shape;183;gcb7b7a8d93_0_527"/>
          <p:cNvSpPr txBox="1"/>
          <p:nvPr>
            <p:ph idx="3" type="body"/>
          </p:nvPr>
        </p:nvSpPr>
        <p:spPr>
          <a:xfrm>
            <a:off x="6866900" y="4104458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84" name="Google Shape;184;gcb7b7a8d93_0_527"/>
          <p:cNvSpPr txBox="1"/>
          <p:nvPr>
            <p:ph idx="4" type="body"/>
          </p:nvPr>
        </p:nvSpPr>
        <p:spPr>
          <a:xfrm>
            <a:off x="6866900" y="589562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85" name="Google Shape;185;gcb7b7a8d93_0_527"/>
          <p:cNvSpPr txBox="1"/>
          <p:nvPr>
            <p:ph idx="5" type="body"/>
          </p:nvPr>
        </p:nvSpPr>
        <p:spPr>
          <a:xfrm>
            <a:off x="12390776" y="4104458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86" name="Google Shape;186;gcb7b7a8d93_0_527"/>
          <p:cNvSpPr txBox="1"/>
          <p:nvPr>
            <p:ph idx="6" type="body"/>
          </p:nvPr>
        </p:nvSpPr>
        <p:spPr>
          <a:xfrm>
            <a:off x="12390776" y="589562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87" name="Google Shape;187;gcb7b7a8d93_0_527"/>
          <p:cNvSpPr txBox="1"/>
          <p:nvPr>
            <p:ph idx="7" type="body"/>
          </p:nvPr>
        </p:nvSpPr>
        <p:spPr>
          <a:xfrm>
            <a:off x="17914652" y="4104458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88" name="Google Shape;188;gcb7b7a8d93_0_527"/>
          <p:cNvSpPr txBox="1"/>
          <p:nvPr>
            <p:ph idx="8" type="body"/>
          </p:nvPr>
        </p:nvSpPr>
        <p:spPr>
          <a:xfrm>
            <a:off x="17914652" y="589562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89" name="Google Shape;189;gcb7b7a8d93_0_527"/>
          <p:cNvSpPr txBox="1"/>
          <p:nvPr>
            <p:ph idx="9" type="body"/>
          </p:nvPr>
        </p:nvSpPr>
        <p:spPr>
          <a:xfrm>
            <a:off x="1343026" y="8284122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0" name="Google Shape;190;gcb7b7a8d93_0_527"/>
          <p:cNvSpPr txBox="1"/>
          <p:nvPr>
            <p:ph idx="13" type="body"/>
          </p:nvPr>
        </p:nvSpPr>
        <p:spPr>
          <a:xfrm>
            <a:off x="1343026" y="1006385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1" name="Google Shape;191;gcb7b7a8d93_0_527"/>
          <p:cNvSpPr txBox="1"/>
          <p:nvPr>
            <p:ph idx="14" type="body"/>
          </p:nvPr>
        </p:nvSpPr>
        <p:spPr>
          <a:xfrm>
            <a:off x="6866900" y="8284122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2" name="Google Shape;192;gcb7b7a8d93_0_527"/>
          <p:cNvSpPr txBox="1"/>
          <p:nvPr>
            <p:ph idx="15" type="body"/>
          </p:nvPr>
        </p:nvSpPr>
        <p:spPr>
          <a:xfrm>
            <a:off x="6866900" y="1006385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3" name="Google Shape;193;gcb7b7a8d93_0_527"/>
          <p:cNvSpPr txBox="1"/>
          <p:nvPr>
            <p:ph idx="16" type="body"/>
          </p:nvPr>
        </p:nvSpPr>
        <p:spPr>
          <a:xfrm>
            <a:off x="12390776" y="8284122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4" name="Google Shape;194;gcb7b7a8d93_0_527"/>
          <p:cNvSpPr txBox="1"/>
          <p:nvPr>
            <p:ph idx="17" type="body"/>
          </p:nvPr>
        </p:nvSpPr>
        <p:spPr>
          <a:xfrm>
            <a:off x="12390776" y="1006385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5" name="Google Shape;195;gcb7b7a8d93_0_527"/>
          <p:cNvSpPr txBox="1"/>
          <p:nvPr>
            <p:ph idx="18" type="body"/>
          </p:nvPr>
        </p:nvSpPr>
        <p:spPr>
          <a:xfrm>
            <a:off x="17914652" y="8284122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6" name="Google Shape;196;gcb7b7a8d93_0_527"/>
          <p:cNvSpPr txBox="1"/>
          <p:nvPr>
            <p:ph idx="19" type="body"/>
          </p:nvPr>
        </p:nvSpPr>
        <p:spPr>
          <a:xfrm>
            <a:off x="17914652" y="1006385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97" name="Google Shape;197;gcb7b7a8d93_0_52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gcb7b7a8d93_0_527"/>
          <p:cNvSpPr txBox="1"/>
          <p:nvPr>
            <p:ph type="title"/>
          </p:nvPr>
        </p:nvSpPr>
        <p:spPr>
          <a:xfrm>
            <a:off x="1354668" y="1384300"/>
            <a:ext cx="217374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cb7b7a8d93_0_5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56880" y="1384300"/>
            <a:ext cx="5311420" cy="110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cb7b7a8d93_0_546"/>
          <p:cNvSpPr/>
          <p:nvPr>
            <p:ph idx="2" type="pic"/>
          </p:nvPr>
        </p:nvSpPr>
        <p:spPr>
          <a:xfrm>
            <a:off x="15535158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cb7b7a8d93_0_546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gcb7b7a8d93_0_546"/>
          <p:cNvSpPr txBox="1"/>
          <p:nvPr>
            <p:ph idx="1" type="body"/>
          </p:nvPr>
        </p:nvSpPr>
        <p:spPr>
          <a:xfrm>
            <a:off x="1343028" y="4111940"/>
            <a:ext cx="108372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04" name="Google Shape;204;gcb7b7a8d93_0_546"/>
          <p:cNvSpPr txBox="1"/>
          <p:nvPr>
            <p:ph type="title"/>
          </p:nvPr>
        </p:nvSpPr>
        <p:spPr>
          <a:xfrm>
            <a:off x="1354668" y="1384300"/>
            <a:ext cx="10837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b7b7a8d93_0_552"/>
          <p:cNvSpPr txBox="1"/>
          <p:nvPr>
            <p:ph idx="1" type="body"/>
          </p:nvPr>
        </p:nvSpPr>
        <p:spPr>
          <a:xfrm>
            <a:off x="1343028" y="4111940"/>
            <a:ext cx="93258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07" name="Google Shape;207;gcb7b7a8d93_0_55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gcb7b7a8d93_0_552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9" name="Google Shape;209;gcb7b7a8d93_0_5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37508" y="1384300"/>
            <a:ext cx="5311420" cy="1101725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gcb7b7a8d93_0_552"/>
          <p:cNvSpPr/>
          <p:nvPr>
            <p:ph idx="2" type="pic"/>
          </p:nvPr>
        </p:nvSpPr>
        <p:spPr>
          <a:xfrm>
            <a:off x="18115786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1" name="Google Shape;211;gcb7b7a8d93_0_5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08258" y="1384300"/>
            <a:ext cx="5311420" cy="110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cb7b7a8d93_0_552"/>
          <p:cNvSpPr/>
          <p:nvPr>
            <p:ph idx="3" type="pic"/>
          </p:nvPr>
        </p:nvSpPr>
        <p:spPr>
          <a:xfrm>
            <a:off x="12686536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7b7a8d93_0_560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gcb7b7a8d93_0_560"/>
          <p:cNvSpPr txBox="1"/>
          <p:nvPr>
            <p:ph idx="1" type="body"/>
          </p:nvPr>
        </p:nvSpPr>
        <p:spPr>
          <a:xfrm>
            <a:off x="13700130" y="4111940"/>
            <a:ext cx="93258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16" name="Google Shape;216;gcb7b7a8d93_0_560"/>
          <p:cNvSpPr txBox="1"/>
          <p:nvPr>
            <p:ph type="title"/>
          </p:nvPr>
        </p:nvSpPr>
        <p:spPr>
          <a:xfrm>
            <a:off x="13711770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17" name="Google Shape;217;gcb7b7a8d93_0_5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1148" y="1384300"/>
            <a:ext cx="5311420" cy="110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cb7b7a8d93_0_560"/>
          <p:cNvSpPr/>
          <p:nvPr>
            <p:ph idx="2" type="pic"/>
          </p:nvPr>
        </p:nvSpPr>
        <p:spPr>
          <a:xfrm>
            <a:off x="6939426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9" name="Google Shape;219;gcb7b7a8d93_0_5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1898" y="1384300"/>
            <a:ext cx="5311420" cy="110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cb7b7a8d93_0_560"/>
          <p:cNvSpPr/>
          <p:nvPr>
            <p:ph idx="3" type="pic"/>
          </p:nvPr>
        </p:nvSpPr>
        <p:spPr>
          <a:xfrm>
            <a:off x="1510176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cb7b7a8d93_0_5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42213" y="1384300"/>
            <a:ext cx="7726833" cy="1602744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cb7b7a8d93_0_568"/>
          <p:cNvSpPr/>
          <p:nvPr>
            <p:ph idx="2" type="pic"/>
          </p:nvPr>
        </p:nvSpPr>
        <p:spPr>
          <a:xfrm>
            <a:off x="14548619" y="2341054"/>
            <a:ext cx="6915000" cy="14691000"/>
          </a:xfrm>
          <a:prstGeom prst="roundRect">
            <a:avLst>
              <a:gd fmla="val 6986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cb7b7a8d93_0_568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gcb7b7a8d93_0_568"/>
          <p:cNvSpPr txBox="1"/>
          <p:nvPr>
            <p:ph idx="1" type="body"/>
          </p:nvPr>
        </p:nvSpPr>
        <p:spPr>
          <a:xfrm>
            <a:off x="1343028" y="4111940"/>
            <a:ext cx="108492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26" name="Google Shape;226;gcb7b7a8d93_0_568"/>
          <p:cNvSpPr txBox="1"/>
          <p:nvPr>
            <p:ph type="title"/>
          </p:nvPr>
        </p:nvSpPr>
        <p:spPr>
          <a:xfrm>
            <a:off x="1354668" y="1384300"/>
            <a:ext cx="10849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b7b7a8d93_0_574"/>
          <p:cNvSpPr/>
          <p:nvPr/>
        </p:nvSpPr>
        <p:spPr>
          <a:xfrm>
            <a:off x="15830638" y="1598068"/>
            <a:ext cx="5031000" cy="10642200"/>
          </a:xfrm>
          <a:prstGeom prst="roundRect">
            <a:avLst>
              <a:gd fmla="val 952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cb7b7a8d93_0_574"/>
          <p:cNvSpPr/>
          <p:nvPr>
            <p:ph idx="2" type="pic"/>
          </p:nvPr>
        </p:nvSpPr>
        <p:spPr>
          <a:xfrm>
            <a:off x="15920663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cb7b7a8d93_0_574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gcb7b7a8d93_0_574"/>
          <p:cNvSpPr txBox="1"/>
          <p:nvPr>
            <p:ph idx="1" type="body"/>
          </p:nvPr>
        </p:nvSpPr>
        <p:spPr>
          <a:xfrm>
            <a:off x="1343028" y="4111940"/>
            <a:ext cx="108372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32" name="Google Shape;232;gcb7b7a8d93_0_574"/>
          <p:cNvSpPr txBox="1"/>
          <p:nvPr>
            <p:ph type="title"/>
          </p:nvPr>
        </p:nvSpPr>
        <p:spPr>
          <a:xfrm>
            <a:off x="1354668" y="1384300"/>
            <a:ext cx="10837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3" name="Google Shape;233;gcb7b7a8d93_0_5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6481" y="904564"/>
            <a:ext cx="6339433" cy="1198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b7b7a8d93_0_581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gcb7b7a8d93_0_581"/>
          <p:cNvSpPr txBox="1"/>
          <p:nvPr>
            <p:ph idx="1" type="body"/>
          </p:nvPr>
        </p:nvSpPr>
        <p:spPr>
          <a:xfrm>
            <a:off x="1343028" y="4111940"/>
            <a:ext cx="93258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37" name="Google Shape;237;gcb7b7a8d93_0_581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8" name="Google Shape;238;gcb7b7a8d93_0_581"/>
          <p:cNvGrpSpPr/>
          <p:nvPr/>
        </p:nvGrpSpPr>
        <p:grpSpPr>
          <a:xfrm>
            <a:off x="17233597" y="904542"/>
            <a:ext cx="6339320" cy="11982557"/>
            <a:chOff x="7488229" y="591001"/>
            <a:chExt cx="2987145" cy="5646290"/>
          </a:xfrm>
        </p:grpSpPr>
        <p:sp>
          <p:nvSpPr>
            <p:cNvPr id="239" name="Google Shape;239;gcb7b7a8d93_0_581"/>
            <p:cNvSpPr/>
            <p:nvPr/>
          </p:nvSpPr>
          <p:spPr>
            <a:xfrm>
              <a:off x="7796469" y="917781"/>
              <a:ext cx="2370600" cy="5014500"/>
            </a:xfrm>
            <a:prstGeom prst="roundRect">
              <a:avLst>
                <a:gd fmla="val 9524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0" name="Google Shape;240;gcb7b7a8d93_0_58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88229" y="591001"/>
              <a:ext cx="2987145" cy="56462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gcb7b7a8d93_0_581"/>
          <p:cNvSpPr/>
          <p:nvPr>
            <p:ph idx="2" type="pic"/>
          </p:nvPr>
        </p:nvSpPr>
        <p:spPr>
          <a:xfrm>
            <a:off x="17978063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42" name="Google Shape;242;gcb7b7a8d93_0_581"/>
          <p:cNvGrpSpPr/>
          <p:nvPr/>
        </p:nvGrpSpPr>
        <p:grpSpPr>
          <a:xfrm>
            <a:off x="11500110" y="904542"/>
            <a:ext cx="6339320" cy="11982557"/>
            <a:chOff x="7488230" y="591001"/>
            <a:chExt cx="2987145" cy="5646290"/>
          </a:xfrm>
        </p:grpSpPr>
        <p:sp>
          <p:nvSpPr>
            <p:cNvPr id="243" name="Google Shape;243;gcb7b7a8d93_0_581"/>
            <p:cNvSpPr/>
            <p:nvPr/>
          </p:nvSpPr>
          <p:spPr>
            <a:xfrm>
              <a:off x="7796469" y="917781"/>
              <a:ext cx="2370600" cy="5014500"/>
            </a:xfrm>
            <a:prstGeom prst="roundRect">
              <a:avLst>
                <a:gd fmla="val 9524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4" name="Google Shape;244;gcb7b7a8d93_0_58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88230" y="591001"/>
              <a:ext cx="2987145" cy="56462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gcb7b7a8d93_0_581"/>
          <p:cNvSpPr/>
          <p:nvPr>
            <p:ph idx="3" type="pic"/>
          </p:nvPr>
        </p:nvSpPr>
        <p:spPr>
          <a:xfrm>
            <a:off x="12244574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b7b7a8d93_0_593"/>
          <p:cNvSpPr/>
          <p:nvPr/>
        </p:nvSpPr>
        <p:spPr>
          <a:xfrm>
            <a:off x="7245438" y="1598068"/>
            <a:ext cx="5031000" cy="10642200"/>
          </a:xfrm>
          <a:prstGeom prst="roundRect">
            <a:avLst>
              <a:gd fmla="val 952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cb7b7a8d93_0_59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gcb7b7a8d93_0_593"/>
          <p:cNvSpPr txBox="1"/>
          <p:nvPr>
            <p:ph idx="1" type="body"/>
          </p:nvPr>
        </p:nvSpPr>
        <p:spPr>
          <a:xfrm>
            <a:off x="13700130" y="4111940"/>
            <a:ext cx="93258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50" name="Google Shape;250;gcb7b7a8d93_0_593"/>
          <p:cNvSpPr txBox="1"/>
          <p:nvPr>
            <p:ph type="title"/>
          </p:nvPr>
        </p:nvSpPr>
        <p:spPr>
          <a:xfrm>
            <a:off x="13711770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gcb7b7a8d93_0_593"/>
          <p:cNvSpPr/>
          <p:nvPr>
            <p:ph idx="2" type="pic"/>
          </p:nvPr>
        </p:nvSpPr>
        <p:spPr>
          <a:xfrm>
            <a:off x="7335462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cb7b7a8d93_0_593"/>
          <p:cNvSpPr/>
          <p:nvPr/>
        </p:nvSpPr>
        <p:spPr>
          <a:xfrm>
            <a:off x="1511950" y="1598068"/>
            <a:ext cx="5031000" cy="10642200"/>
          </a:xfrm>
          <a:prstGeom prst="roundRect">
            <a:avLst>
              <a:gd fmla="val 952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cb7b7a8d93_0_593"/>
          <p:cNvSpPr/>
          <p:nvPr>
            <p:ph idx="3" type="pic"/>
          </p:nvPr>
        </p:nvSpPr>
        <p:spPr>
          <a:xfrm>
            <a:off x="1601974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54" name="Google Shape;254;gcb7b7a8d93_0_5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91282" y="904564"/>
            <a:ext cx="6339433" cy="119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cb7b7a8d93_0_5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794" y="904564"/>
            <a:ext cx="6339433" cy="1198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cb7b7a8d93_0_405"/>
          <p:cNvPicPr preferRelativeResize="0"/>
          <p:nvPr/>
        </p:nvPicPr>
        <p:blipFill rotWithShape="1">
          <a:blip r:embed="rId2">
            <a:alphaModFix/>
          </a:blip>
          <a:srcRect b="9244" l="0" r="3109" t="4665"/>
          <a:stretch/>
        </p:blipFill>
        <p:spPr>
          <a:xfrm>
            <a:off x="12623800" y="-2"/>
            <a:ext cx="1176019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cb7b7a8d93_0_405"/>
          <p:cNvSpPr txBox="1"/>
          <p:nvPr>
            <p:ph type="title"/>
          </p:nvPr>
        </p:nvSpPr>
        <p:spPr>
          <a:xfrm>
            <a:off x="1206344" y="2239932"/>
            <a:ext cx="9243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b7b7a8d93_0_603"/>
          <p:cNvSpPr/>
          <p:nvPr/>
        </p:nvSpPr>
        <p:spPr>
          <a:xfrm>
            <a:off x="15016788" y="1982792"/>
            <a:ext cx="6711600" cy="14431800"/>
          </a:xfrm>
          <a:prstGeom prst="roundRect">
            <a:avLst>
              <a:gd fmla="val 952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cb7b7a8d93_0_603"/>
          <p:cNvSpPr/>
          <p:nvPr>
            <p:ph idx="2" type="pic"/>
          </p:nvPr>
        </p:nvSpPr>
        <p:spPr>
          <a:xfrm>
            <a:off x="15061286" y="1982792"/>
            <a:ext cx="6622800" cy="1432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cb7b7a8d93_0_60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gcb7b7a8d93_0_603"/>
          <p:cNvSpPr txBox="1"/>
          <p:nvPr>
            <p:ph idx="1" type="body"/>
          </p:nvPr>
        </p:nvSpPr>
        <p:spPr>
          <a:xfrm>
            <a:off x="1343028" y="4111940"/>
            <a:ext cx="108492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61" name="Google Shape;261;gcb7b7a8d93_0_603"/>
          <p:cNvSpPr txBox="1"/>
          <p:nvPr>
            <p:ph type="title"/>
          </p:nvPr>
        </p:nvSpPr>
        <p:spPr>
          <a:xfrm>
            <a:off x="1354668" y="1384300"/>
            <a:ext cx="10849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62" name="Google Shape;262;gcb7b7a8d93_0_6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78122" y="996026"/>
            <a:ext cx="8607091" cy="1626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b7b7a8d93_0_610"/>
          <p:cNvSpPr/>
          <p:nvPr>
            <p:ph idx="2" type="pic"/>
          </p:nvPr>
        </p:nvSpPr>
        <p:spPr>
          <a:xfrm>
            <a:off x="11342160" y="4166410"/>
            <a:ext cx="11733000" cy="71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pic>
        <p:nvPicPr>
          <p:cNvPr id="265" name="Google Shape;265;gcb7b7a8d93_0_6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800" y="3546476"/>
            <a:ext cx="11737973" cy="61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cb7b7a8d93_0_610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gcb7b7a8d93_0_610"/>
          <p:cNvSpPr txBox="1"/>
          <p:nvPr>
            <p:ph idx="1" type="body"/>
          </p:nvPr>
        </p:nvSpPr>
        <p:spPr>
          <a:xfrm>
            <a:off x="1343028" y="354647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68" name="Google Shape;268;gcb7b7a8d93_0_610"/>
          <p:cNvSpPr txBox="1"/>
          <p:nvPr>
            <p:ph type="title"/>
          </p:nvPr>
        </p:nvSpPr>
        <p:spPr>
          <a:xfrm>
            <a:off x="1354668" y="1384300"/>
            <a:ext cx="217374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b7b7a8d93_0_616"/>
          <p:cNvSpPr txBox="1"/>
          <p:nvPr>
            <p:ph idx="1" type="body"/>
          </p:nvPr>
        </p:nvSpPr>
        <p:spPr>
          <a:xfrm>
            <a:off x="12192000" y="1384300"/>
            <a:ext cx="10874400" cy="11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71" name="Google Shape;271;gcb7b7a8d93_0_616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gcb7b7a8d93_0_616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gcb7b7a8d93_0_616"/>
          <p:cNvSpPr txBox="1"/>
          <p:nvPr>
            <p:ph idx="2" type="body"/>
          </p:nvPr>
        </p:nvSpPr>
        <p:spPr>
          <a:xfrm>
            <a:off x="1343028" y="403719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b7b7a8d93_0_621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76" name="Google Shape;276;gcb7b7a8d93_0_621"/>
          <p:cNvSpPr txBox="1"/>
          <p:nvPr>
            <p:ph idx="11" type="ftr"/>
          </p:nvPr>
        </p:nvSpPr>
        <p:spPr>
          <a:xfrm>
            <a:off x="1343028" y="335962"/>
            <a:ext cx="9325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" name="Google Shape;277;gcb7b7a8d93_0_621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gcb7b7a8d93_0_621"/>
          <p:cNvSpPr txBox="1"/>
          <p:nvPr>
            <p:ph idx="1" type="body"/>
          </p:nvPr>
        </p:nvSpPr>
        <p:spPr>
          <a:xfrm>
            <a:off x="1343028" y="403719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7b7a8d93_0_626"/>
          <p:cNvSpPr/>
          <p:nvPr>
            <p:ph idx="2" type="pic"/>
          </p:nvPr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1" name="Google Shape;281;gcb7b7a8d93_0_626"/>
          <p:cNvSpPr txBox="1"/>
          <p:nvPr>
            <p:ph type="title"/>
          </p:nvPr>
        </p:nvSpPr>
        <p:spPr>
          <a:xfrm>
            <a:off x="13740342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gcb7b7a8d93_0_626"/>
          <p:cNvSpPr txBox="1"/>
          <p:nvPr>
            <p:ph idx="1" type="body"/>
          </p:nvPr>
        </p:nvSpPr>
        <p:spPr>
          <a:xfrm>
            <a:off x="13728702" y="403719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b7b7a8d93_0_630"/>
          <p:cNvSpPr/>
          <p:nvPr>
            <p:ph idx="2" type="pic"/>
          </p:nvPr>
        </p:nvSpPr>
        <p:spPr>
          <a:xfrm>
            <a:off x="12192000" y="1384302"/>
            <a:ext cx="10874400" cy="836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85" name="Google Shape;285;gcb7b7a8d93_0_630"/>
          <p:cNvSpPr txBox="1"/>
          <p:nvPr>
            <p:ph idx="1" type="body"/>
          </p:nvPr>
        </p:nvSpPr>
        <p:spPr>
          <a:xfrm>
            <a:off x="12192000" y="10294428"/>
            <a:ext cx="10899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86" name="Google Shape;286;gcb7b7a8d93_0_630"/>
          <p:cNvSpPr txBox="1"/>
          <p:nvPr>
            <p:ph idx="3" type="body"/>
          </p:nvPr>
        </p:nvSpPr>
        <p:spPr>
          <a:xfrm>
            <a:off x="12192000" y="11106150"/>
            <a:ext cx="108996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87" name="Google Shape;287;gcb7b7a8d93_0_630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gcb7b7a8d93_0_630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" name="Google Shape;289;gcb7b7a8d93_0_630"/>
          <p:cNvSpPr txBox="1"/>
          <p:nvPr>
            <p:ph idx="4" type="body"/>
          </p:nvPr>
        </p:nvSpPr>
        <p:spPr>
          <a:xfrm>
            <a:off x="1343028" y="403719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7b7a8d93_0_637"/>
          <p:cNvSpPr/>
          <p:nvPr>
            <p:ph idx="2" type="pic"/>
          </p:nvPr>
        </p:nvSpPr>
        <p:spPr>
          <a:xfrm>
            <a:off x="3216166" y="3546474"/>
            <a:ext cx="6312600" cy="631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92" name="Google Shape;292;gcb7b7a8d93_0_637"/>
          <p:cNvSpPr txBox="1"/>
          <p:nvPr>
            <p:ph type="title"/>
          </p:nvPr>
        </p:nvSpPr>
        <p:spPr>
          <a:xfrm>
            <a:off x="10680700" y="4402376"/>
            <a:ext cx="97836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gcb7b7a8d93_0_637"/>
          <p:cNvSpPr txBox="1"/>
          <p:nvPr>
            <p:ph idx="1" type="body"/>
          </p:nvPr>
        </p:nvSpPr>
        <p:spPr>
          <a:xfrm>
            <a:off x="10675196" y="6882328"/>
            <a:ext cx="97890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294" name="Google Shape;294;gcb7b7a8d93_0_63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b7b7a8d93_0_642"/>
          <p:cNvSpPr/>
          <p:nvPr>
            <p:ph idx="2" type="pic"/>
          </p:nvPr>
        </p:nvSpPr>
        <p:spPr>
          <a:xfrm>
            <a:off x="10699460" y="1600200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gcb7b7a8d93_0_642"/>
          <p:cNvSpPr/>
          <p:nvPr>
            <p:ph idx="3" type="pic"/>
          </p:nvPr>
        </p:nvSpPr>
        <p:spPr>
          <a:xfrm>
            <a:off x="13901255" y="1600200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gcb7b7a8d93_0_642"/>
          <p:cNvSpPr/>
          <p:nvPr>
            <p:ph idx="4" type="pic"/>
          </p:nvPr>
        </p:nvSpPr>
        <p:spPr>
          <a:xfrm>
            <a:off x="17022394" y="1600200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gcb7b7a8d93_0_642"/>
          <p:cNvSpPr/>
          <p:nvPr>
            <p:ph idx="5" type="pic"/>
          </p:nvPr>
        </p:nvSpPr>
        <p:spPr>
          <a:xfrm>
            <a:off x="20224188" y="1600200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gcb7b7a8d93_0_642"/>
          <p:cNvSpPr/>
          <p:nvPr>
            <p:ph idx="6" type="pic"/>
          </p:nvPr>
        </p:nvSpPr>
        <p:spPr>
          <a:xfrm>
            <a:off x="10699460" y="4497278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gcb7b7a8d93_0_642"/>
          <p:cNvSpPr/>
          <p:nvPr>
            <p:ph idx="7" type="pic"/>
          </p:nvPr>
        </p:nvSpPr>
        <p:spPr>
          <a:xfrm>
            <a:off x="13901255" y="4497278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gcb7b7a8d93_0_642"/>
          <p:cNvSpPr/>
          <p:nvPr>
            <p:ph idx="8" type="pic"/>
          </p:nvPr>
        </p:nvSpPr>
        <p:spPr>
          <a:xfrm>
            <a:off x="17022394" y="4497278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gcb7b7a8d93_0_642"/>
          <p:cNvSpPr/>
          <p:nvPr>
            <p:ph idx="9" type="pic"/>
          </p:nvPr>
        </p:nvSpPr>
        <p:spPr>
          <a:xfrm>
            <a:off x="20224188" y="4497278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gcb7b7a8d93_0_642"/>
          <p:cNvSpPr/>
          <p:nvPr>
            <p:ph idx="13" type="pic"/>
          </p:nvPr>
        </p:nvSpPr>
        <p:spPr>
          <a:xfrm>
            <a:off x="10699460" y="7394356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gcb7b7a8d93_0_642"/>
          <p:cNvSpPr/>
          <p:nvPr>
            <p:ph idx="14" type="pic"/>
          </p:nvPr>
        </p:nvSpPr>
        <p:spPr>
          <a:xfrm>
            <a:off x="13901255" y="7394356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gcb7b7a8d93_0_642"/>
          <p:cNvSpPr/>
          <p:nvPr>
            <p:ph idx="15" type="pic"/>
          </p:nvPr>
        </p:nvSpPr>
        <p:spPr>
          <a:xfrm>
            <a:off x="17022394" y="7394356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gcb7b7a8d93_0_642"/>
          <p:cNvSpPr/>
          <p:nvPr>
            <p:ph idx="16" type="pic"/>
          </p:nvPr>
        </p:nvSpPr>
        <p:spPr>
          <a:xfrm>
            <a:off x="20224188" y="7394356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gcb7b7a8d93_0_642"/>
          <p:cNvSpPr/>
          <p:nvPr>
            <p:ph idx="17" type="pic"/>
          </p:nvPr>
        </p:nvSpPr>
        <p:spPr>
          <a:xfrm>
            <a:off x="10699460" y="10291432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gcb7b7a8d93_0_642"/>
          <p:cNvSpPr/>
          <p:nvPr>
            <p:ph idx="18" type="pic"/>
          </p:nvPr>
        </p:nvSpPr>
        <p:spPr>
          <a:xfrm>
            <a:off x="13901255" y="10291432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gcb7b7a8d93_0_642"/>
          <p:cNvSpPr/>
          <p:nvPr>
            <p:ph idx="19" type="pic"/>
          </p:nvPr>
        </p:nvSpPr>
        <p:spPr>
          <a:xfrm>
            <a:off x="17022394" y="10291432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gcb7b7a8d93_0_642"/>
          <p:cNvSpPr/>
          <p:nvPr>
            <p:ph idx="20" type="pic"/>
          </p:nvPr>
        </p:nvSpPr>
        <p:spPr>
          <a:xfrm>
            <a:off x="20224188" y="10291432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gcb7b7a8d93_0_642"/>
          <p:cNvSpPr txBox="1"/>
          <p:nvPr>
            <p:ph idx="1" type="body"/>
          </p:nvPr>
        </p:nvSpPr>
        <p:spPr>
          <a:xfrm>
            <a:off x="1343026" y="5101892"/>
            <a:ext cx="6744000" cy="7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13" name="Google Shape;313;gcb7b7a8d93_0_64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gcb7b7a8d93_0_642"/>
          <p:cNvSpPr txBox="1"/>
          <p:nvPr>
            <p:ph type="title"/>
          </p:nvPr>
        </p:nvSpPr>
        <p:spPr>
          <a:xfrm>
            <a:off x="1354668" y="1384298"/>
            <a:ext cx="673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b7b7a8d93_0_662"/>
          <p:cNvSpPr txBox="1"/>
          <p:nvPr/>
        </p:nvSpPr>
        <p:spPr>
          <a:xfrm>
            <a:off x="6027738" y="-2098298"/>
            <a:ext cx="4117800" cy="8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0"/>
              <a:buFont typeface="Arial"/>
              <a:buNone/>
            </a:pPr>
            <a:r>
              <a:rPr b="1" i="0" lang="ru-RU" sz="576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cb7b7a8d93_0_662"/>
          <p:cNvSpPr txBox="1"/>
          <p:nvPr>
            <p:ph idx="1" type="body"/>
          </p:nvPr>
        </p:nvSpPr>
        <p:spPr>
          <a:xfrm>
            <a:off x="10693404" y="1422818"/>
            <a:ext cx="12398400" cy="2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18" name="Google Shape;318;gcb7b7a8d93_0_662"/>
          <p:cNvSpPr/>
          <p:nvPr>
            <p:ph idx="2" type="pic"/>
          </p:nvPr>
        </p:nvSpPr>
        <p:spPr>
          <a:xfrm>
            <a:off x="1343026" y="1600202"/>
            <a:ext cx="6741600" cy="67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19" name="Google Shape;319;gcb7b7a8d93_0_662"/>
          <p:cNvSpPr txBox="1"/>
          <p:nvPr>
            <p:ph idx="3" type="body"/>
          </p:nvPr>
        </p:nvSpPr>
        <p:spPr>
          <a:xfrm>
            <a:off x="1345184" y="9160844"/>
            <a:ext cx="67440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20" name="Google Shape;320;gcb7b7a8d93_0_662"/>
          <p:cNvSpPr txBox="1"/>
          <p:nvPr>
            <p:ph idx="4" type="body"/>
          </p:nvPr>
        </p:nvSpPr>
        <p:spPr>
          <a:xfrm>
            <a:off x="1345184" y="10980336"/>
            <a:ext cx="67416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21" name="Google Shape;321;gcb7b7a8d93_0_662"/>
          <p:cNvSpPr txBox="1"/>
          <p:nvPr>
            <p:ph idx="5" type="body"/>
          </p:nvPr>
        </p:nvSpPr>
        <p:spPr>
          <a:xfrm>
            <a:off x="10693402" y="3966798"/>
            <a:ext cx="12388200" cy="8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22" name="Google Shape;322;gcb7b7a8d93_0_66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b7b7a8d93_0_670"/>
          <p:cNvSpPr txBox="1"/>
          <p:nvPr>
            <p:ph idx="1" type="body"/>
          </p:nvPr>
        </p:nvSpPr>
        <p:spPr>
          <a:xfrm>
            <a:off x="6718300" y="1384302"/>
            <a:ext cx="163482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None/>
              <a:defRPr sz="8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25" name="Google Shape;325;gcb7b7a8d93_0_670"/>
          <p:cNvSpPr txBox="1"/>
          <p:nvPr>
            <p:ph idx="2" type="body"/>
          </p:nvPr>
        </p:nvSpPr>
        <p:spPr>
          <a:xfrm>
            <a:off x="6718300" y="11477658"/>
            <a:ext cx="16401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26" name="Google Shape;326;gcb7b7a8d93_0_670"/>
          <p:cNvSpPr txBox="1"/>
          <p:nvPr>
            <p:ph idx="3" type="body"/>
          </p:nvPr>
        </p:nvSpPr>
        <p:spPr>
          <a:xfrm>
            <a:off x="6733628" y="4918842"/>
            <a:ext cx="163482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i="0" sz="4800">
                <a:latin typeface="Play"/>
                <a:ea typeface="Play"/>
                <a:cs typeface="Play"/>
                <a:sym typeface="Play"/>
              </a:defRPr>
            </a:lvl1pPr>
            <a:lvl2pPr indent="-4826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 sz="3600">
                <a:latin typeface="Play"/>
                <a:ea typeface="Play"/>
                <a:cs typeface="Play"/>
                <a:sym typeface="Play"/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27" name="Google Shape;327;gcb7b7a8d93_0_670"/>
          <p:cNvSpPr txBox="1"/>
          <p:nvPr/>
        </p:nvSpPr>
        <p:spPr>
          <a:xfrm>
            <a:off x="1089024" y="-2098300"/>
            <a:ext cx="4117800" cy="8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0"/>
              <a:buFont typeface="Arial"/>
              <a:buNone/>
            </a:pPr>
            <a:r>
              <a:rPr b="1" i="0" lang="ru-RU" sz="576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cb7b7a8d93_0_670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7b7a8d93_0_408"/>
          <p:cNvSpPr txBox="1"/>
          <p:nvPr>
            <p:ph type="title"/>
          </p:nvPr>
        </p:nvSpPr>
        <p:spPr>
          <a:xfrm>
            <a:off x="1206344" y="2239932"/>
            <a:ext cx="9243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00"/>
              <a:buFont typeface="Play"/>
              <a:buNone/>
              <a:defRPr sz="1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cb7b7a8d93_0_676"/>
          <p:cNvPicPr preferRelativeResize="0"/>
          <p:nvPr/>
        </p:nvPicPr>
        <p:blipFill rotWithShape="1">
          <a:blip r:embed="rId2">
            <a:alphaModFix/>
          </a:blip>
          <a:srcRect b="9244" l="0" r="3109" t="4665"/>
          <a:stretch/>
        </p:blipFill>
        <p:spPr>
          <a:xfrm>
            <a:off x="12623800" y="-2"/>
            <a:ext cx="1176019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cb7b7a8d93_0_676"/>
          <p:cNvSpPr txBox="1"/>
          <p:nvPr>
            <p:ph type="title"/>
          </p:nvPr>
        </p:nvSpPr>
        <p:spPr>
          <a:xfrm>
            <a:off x="1241426" y="1166634"/>
            <a:ext cx="109506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32" name="Google Shape;332;gcb7b7a8d93_0_6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6" y="11080442"/>
            <a:ext cx="9274175" cy="132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cb7b7a8d93_0_680"/>
          <p:cNvPicPr preferRelativeResize="0"/>
          <p:nvPr/>
        </p:nvPicPr>
        <p:blipFill rotWithShape="1">
          <a:blip r:embed="rId2">
            <a:alphaModFix/>
          </a:blip>
          <a:srcRect b="9244" l="0" r="3109" t="4665"/>
          <a:stretch/>
        </p:blipFill>
        <p:spPr>
          <a:xfrm>
            <a:off x="12623800" y="-2"/>
            <a:ext cx="1176019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cb7b7a8d93_0_680"/>
          <p:cNvSpPr txBox="1"/>
          <p:nvPr>
            <p:ph type="title"/>
          </p:nvPr>
        </p:nvSpPr>
        <p:spPr>
          <a:xfrm>
            <a:off x="1241426" y="8745164"/>
            <a:ext cx="109506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gcb7b7a8d93_0_680"/>
          <p:cNvSpPr/>
          <p:nvPr>
            <p:ph idx="2" type="pic"/>
          </p:nvPr>
        </p:nvSpPr>
        <p:spPr>
          <a:xfrm>
            <a:off x="1317626" y="1384300"/>
            <a:ext cx="2578200" cy="257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cb7b7a8d93_0_684"/>
          <p:cNvPicPr preferRelativeResize="0"/>
          <p:nvPr/>
        </p:nvPicPr>
        <p:blipFill rotWithShape="1">
          <a:blip r:embed="rId2">
            <a:alphaModFix/>
          </a:blip>
          <a:srcRect b="9244" l="0" r="3109" t="4665"/>
          <a:stretch/>
        </p:blipFill>
        <p:spPr>
          <a:xfrm>
            <a:off x="12623800" y="-2"/>
            <a:ext cx="1176019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cb7b7a8d93_0_684"/>
          <p:cNvSpPr txBox="1"/>
          <p:nvPr>
            <p:ph type="title"/>
          </p:nvPr>
        </p:nvSpPr>
        <p:spPr>
          <a:xfrm>
            <a:off x="1241426" y="7449764"/>
            <a:ext cx="109506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gcb7b7a8d93_0_684"/>
          <p:cNvSpPr/>
          <p:nvPr>
            <p:ph idx="2" type="pic"/>
          </p:nvPr>
        </p:nvSpPr>
        <p:spPr>
          <a:xfrm>
            <a:off x="1317626" y="1384300"/>
            <a:ext cx="2578200" cy="25782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gcb7b7a8d93_0_684"/>
          <p:cNvSpPr txBox="1"/>
          <p:nvPr>
            <p:ph idx="1" type="body"/>
          </p:nvPr>
        </p:nvSpPr>
        <p:spPr>
          <a:xfrm>
            <a:off x="1317626" y="11684000"/>
            <a:ext cx="10874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b7b7a8d93_0_3280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8" name="Google Shape;388;gcb7b7a8d93_0_3280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chemeClr val="accen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b7b7a8d93_0_3271"/>
          <p:cNvSpPr/>
          <p:nvPr/>
        </p:nvSpPr>
        <p:spPr>
          <a:xfrm>
            <a:off x="6132920" y="0"/>
            <a:ext cx="18282612" cy="13715968"/>
          </a:xfrm>
          <a:custGeom>
            <a:rect b="b" l="l" r="r" t="t"/>
            <a:pathLst>
              <a:path extrusionOk="0" h="6857984" w="9141306">
                <a:moveTo>
                  <a:pt x="0" y="0"/>
                </a:moveTo>
                <a:lnTo>
                  <a:pt x="2220627" y="0"/>
                </a:lnTo>
                <a:lnTo>
                  <a:pt x="2227664" y="71102"/>
                </a:lnTo>
                <a:cubicBezTo>
                  <a:pt x="2553673" y="2682585"/>
                  <a:pt x="3819226" y="4693753"/>
                  <a:pt x="5269599" y="4980435"/>
                </a:cubicBezTo>
                <a:lnTo>
                  <a:pt x="5269599" y="0"/>
                </a:lnTo>
                <a:lnTo>
                  <a:pt x="7482942" y="0"/>
                </a:lnTo>
                <a:lnTo>
                  <a:pt x="7482942" y="2561872"/>
                </a:lnTo>
                <a:cubicBezTo>
                  <a:pt x="8043875" y="2462017"/>
                  <a:pt x="8561096" y="2193961"/>
                  <a:pt x="9008436" y="1827258"/>
                </a:cubicBezTo>
                <a:lnTo>
                  <a:pt x="9141306" y="1710545"/>
                </a:lnTo>
                <a:lnTo>
                  <a:pt x="9141306" y="5220992"/>
                </a:lnTo>
                <a:lnTo>
                  <a:pt x="9053277" y="5161765"/>
                </a:lnTo>
                <a:cubicBezTo>
                  <a:pt x="8633864" y="4904410"/>
                  <a:pt x="8120266" y="4711796"/>
                  <a:pt x="7482942" y="4623280"/>
                </a:cubicBezTo>
                <a:lnTo>
                  <a:pt x="7482942" y="6857984"/>
                </a:lnTo>
                <a:lnTo>
                  <a:pt x="3958880" y="6857984"/>
                </a:lnTo>
                <a:lnTo>
                  <a:pt x="3937392" y="6847097"/>
                </a:lnTo>
                <a:cubicBezTo>
                  <a:pt x="1772771" y="5668291"/>
                  <a:pt x="481691" y="3223920"/>
                  <a:pt x="53599" y="394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cb7b7a8d93_0_3271"/>
          <p:cNvSpPr txBox="1"/>
          <p:nvPr>
            <p:ph idx="1" type="body"/>
          </p:nvPr>
        </p:nvSpPr>
        <p:spPr>
          <a:xfrm>
            <a:off x="1317626" y="6614878"/>
            <a:ext cx="20448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392" name="Google Shape;392;gcb7b7a8d93_0_3271"/>
          <p:cNvSpPr txBox="1"/>
          <p:nvPr>
            <p:ph type="title"/>
          </p:nvPr>
        </p:nvSpPr>
        <p:spPr>
          <a:xfrm>
            <a:off x="1244522" y="2104418"/>
            <a:ext cx="204408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93" name="Google Shape;393;gcb7b7a8d93_0_3271"/>
          <p:cNvGrpSpPr/>
          <p:nvPr/>
        </p:nvGrpSpPr>
        <p:grpSpPr>
          <a:xfrm>
            <a:off x="1316490" y="11007713"/>
            <a:ext cx="1394079" cy="1394079"/>
            <a:chOff x="658245" y="5503856"/>
            <a:chExt cx="697039" cy="697039"/>
          </a:xfrm>
        </p:grpSpPr>
        <p:grpSp>
          <p:nvGrpSpPr>
            <p:cNvPr id="394" name="Google Shape;394;gcb7b7a8d93_0_3271"/>
            <p:cNvGrpSpPr/>
            <p:nvPr/>
          </p:nvGrpSpPr>
          <p:grpSpPr>
            <a:xfrm>
              <a:off x="658245" y="5503856"/>
              <a:ext cx="697039" cy="697039"/>
              <a:chOff x="5619750" y="2952750"/>
              <a:chExt cx="952500" cy="952500"/>
            </a:xfrm>
          </p:grpSpPr>
          <p:sp>
            <p:nvSpPr>
              <p:cNvPr id="395" name="Google Shape;395;gcb7b7a8d93_0_3271"/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rect b="b" l="l" r="r" t="t"/>
                <a:pathLst>
                  <a:path extrusionOk="0" h="952500" w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t/>
                </a:r>
                <a:endParaRPr b="0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gcb7b7a8d93_0_3271"/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rect b="b" l="l" r="r" t="t"/>
                <a:pathLst>
                  <a:path extrusionOk="0" h="396478" w="635397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t/>
                </a:r>
                <a:endParaRPr b="0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gcb7b7a8d93_0_3271"/>
            <p:cNvSpPr/>
            <p:nvPr/>
          </p:nvSpPr>
          <p:spPr>
            <a:xfrm>
              <a:off x="775543" y="5715464"/>
              <a:ext cx="462862" cy="290556"/>
            </a:xfrm>
            <a:custGeom>
              <a:rect b="b" l="l" r="r" t="t"/>
              <a:pathLst>
                <a:path extrusionOk="0" h="540569" w="86113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b7b7a8d93_0_3283"/>
          <p:cNvSpPr txBox="1"/>
          <p:nvPr>
            <p:ph type="title"/>
          </p:nvPr>
        </p:nvSpPr>
        <p:spPr>
          <a:xfrm>
            <a:off x="1354668" y="1384300"/>
            <a:ext cx="53634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gcb7b7a8d93_0_3283"/>
          <p:cNvSpPr txBox="1"/>
          <p:nvPr>
            <p:ph idx="1" type="body"/>
          </p:nvPr>
        </p:nvSpPr>
        <p:spPr>
          <a:xfrm>
            <a:off x="8086726" y="1384300"/>
            <a:ext cx="14979600" cy="11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5334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AutoNum type="arabicPeriod"/>
              <a:defRPr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−"/>
              <a:defRPr>
                <a:solidFill>
                  <a:schemeClr val="dk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01" name="Google Shape;401;gcb7b7a8d93_0_328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bg>
      <p:bgPr>
        <a:solidFill>
          <a:schemeClr val="l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b7b7a8d93_0_3287"/>
          <p:cNvSpPr txBox="1"/>
          <p:nvPr>
            <p:ph type="title"/>
          </p:nvPr>
        </p:nvSpPr>
        <p:spPr>
          <a:xfrm>
            <a:off x="1206344" y="2239932"/>
            <a:ext cx="9243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00"/>
              <a:buFont typeface="Play"/>
              <a:buNone/>
              <a:defRPr sz="1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cb7b7a8d93_0_3289"/>
          <p:cNvPicPr preferRelativeResize="0"/>
          <p:nvPr/>
        </p:nvPicPr>
        <p:blipFill rotWithShape="1">
          <a:blip r:embed="rId2">
            <a:alphaModFix/>
          </a:blip>
          <a:srcRect b="9244" l="0" r="3109" t="4665"/>
          <a:stretch/>
        </p:blipFill>
        <p:spPr>
          <a:xfrm>
            <a:off x="12623800" y="-2"/>
            <a:ext cx="1176019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cb7b7a8d93_0_3289"/>
          <p:cNvSpPr txBox="1"/>
          <p:nvPr>
            <p:ph type="title"/>
          </p:nvPr>
        </p:nvSpPr>
        <p:spPr>
          <a:xfrm>
            <a:off x="1206344" y="2239932"/>
            <a:ext cx="92430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b7b7a8d93_0_3292"/>
          <p:cNvSpPr txBox="1"/>
          <p:nvPr>
            <p:ph type="title"/>
          </p:nvPr>
        </p:nvSpPr>
        <p:spPr>
          <a:xfrm>
            <a:off x="3998834" y="5943904"/>
            <a:ext cx="163866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Play"/>
              <a:buNone/>
              <a:defRPr sz="1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b7b7a8d93_0_3294"/>
          <p:cNvSpPr txBox="1"/>
          <p:nvPr>
            <p:ph idx="1" type="body"/>
          </p:nvPr>
        </p:nvSpPr>
        <p:spPr>
          <a:xfrm>
            <a:off x="12192000" y="1384302"/>
            <a:ext cx="10874400" cy="11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11" name="Google Shape;411;gcb7b7a8d93_0_3294"/>
          <p:cNvSpPr txBox="1"/>
          <p:nvPr>
            <p:ph type="title"/>
          </p:nvPr>
        </p:nvSpPr>
        <p:spPr>
          <a:xfrm>
            <a:off x="1354668" y="1384300"/>
            <a:ext cx="103308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2" name="Google Shape;412;gcb7b7a8d93_0_3294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7b7a8d93_0_410"/>
          <p:cNvSpPr txBox="1"/>
          <p:nvPr>
            <p:ph type="title"/>
          </p:nvPr>
        </p:nvSpPr>
        <p:spPr>
          <a:xfrm>
            <a:off x="3998834" y="5943904"/>
            <a:ext cx="163866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Play"/>
              <a:buNone/>
              <a:defRPr sz="1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b7b7a8d93_0_3298"/>
          <p:cNvSpPr txBox="1"/>
          <p:nvPr>
            <p:ph idx="1" type="body"/>
          </p:nvPr>
        </p:nvSpPr>
        <p:spPr>
          <a:xfrm>
            <a:off x="1354668" y="3546476"/>
            <a:ext cx="106086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15" name="Google Shape;415;gcb7b7a8d93_0_3298"/>
          <p:cNvSpPr txBox="1"/>
          <p:nvPr>
            <p:ph idx="2" type="body"/>
          </p:nvPr>
        </p:nvSpPr>
        <p:spPr>
          <a:xfrm>
            <a:off x="12457648" y="3546478"/>
            <a:ext cx="106086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16" name="Google Shape;416;gcb7b7a8d93_0_3298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gcb7b7a8d93_0_3298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b7b7a8d93_0_3303"/>
          <p:cNvSpPr txBox="1"/>
          <p:nvPr>
            <p:ph idx="1" type="body"/>
          </p:nvPr>
        </p:nvSpPr>
        <p:spPr>
          <a:xfrm>
            <a:off x="1343028" y="3546476"/>
            <a:ext cx="102714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20" name="Google Shape;420;gcb7b7a8d93_0_3303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gcb7b7a8d93_0_330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gcb7b7a8d93_0_3303"/>
          <p:cNvSpPr txBox="1"/>
          <p:nvPr>
            <p:ph idx="2" type="body"/>
          </p:nvPr>
        </p:nvSpPr>
        <p:spPr>
          <a:xfrm>
            <a:off x="12194678" y="7728066"/>
            <a:ext cx="10834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23" name="Google Shape;423;gcb7b7a8d93_0_3303"/>
          <p:cNvSpPr txBox="1"/>
          <p:nvPr>
            <p:ph idx="3" type="body"/>
          </p:nvPr>
        </p:nvSpPr>
        <p:spPr>
          <a:xfrm>
            <a:off x="12194676" y="10116190"/>
            <a:ext cx="10834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24" name="Google Shape;424;gcb7b7a8d93_0_3303"/>
          <p:cNvSpPr txBox="1"/>
          <p:nvPr>
            <p:ph idx="4" type="body"/>
          </p:nvPr>
        </p:nvSpPr>
        <p:spPr>
          <a:xfrm>
            <a:off x="12192000" y="3546476"/>
            <a:ext cx="10834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25" name="Google Shape;425;gcb7b7a8d93_0_3303"/>
          <p:cNvSpPr txBox="1"/>
          <p:nvPr>
            <p:ph idx="5" type="body"/>
          </p:nvPr>
        </p:nvSpPr>
        <p:spPr>
          <a:xfrm>
            <a:off x="12192000" y="5934600"/>
            <a:ext cx="10834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b7b7a8d93_0_3311"/>
          <p:cNvSpPr txBox="1"/>
          <p:nvPr>
            <p:ph idx="1" type="body"/>
          </p:nvPr>
        </p:nvSpPr>
        <p:spPr>
          <a:xfrm>
            <a:off x="6718300" y="1384302"/>
            <a:ext cx="163482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None/>
              <a:defRPr sz="8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28" name="Google Shape;428;gcb7b7a8d93_0_3311"/>
          <p:cNvSpPr txBox="1"/>
          <p:nvPr>
            <p:ph idx="2" type="body"/>
          </p:nvPr>
        </p:nvSpPr>
        <p:spPr>
          <a:xfrm>
            <a:off x="6718300" y="11477658"/>
            <a:ext cx="16401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29" name="Google Shape;429;gcb7b7a8d93_0_3311"/>
          <p:cNvSpPr txBox="1"/>
          <p:nvPr>
            <p:ph idx="3" type="body"/>
          </p:nvPr>
        </p:nvSpPr>
        <p:spPr>
          <a:xfrm>
            <a:off x="6733628" y="4918842"/>
            <a:ext cx="16348200" cy="3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i="0" sz="4800">
                <a:latin typeface="Play"/>
                <a:ea typeface="Play"/>
                <a:cs typeface="Play"/>
                <a:sym typeface="Play"/>
              </a:defRPr>
            </a:lvl1pPr>
            <a:lvl2pPr indent="-4826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 sz="3600">
                <a:latin typeface="Play"/>
                <a:ea typeface="Play"/>
                <a:cs typeface="Play"/>
                <a:sym typeface="Play"/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30" name="Google Shape;430;gcb7b7a8d93_0_3311"/>
          <p:cNvSpPr txBox="1"/>
          <p:nvPr/>
        </p:nvSpPr>
        <p:spPr>
          <a:xfrm>
            <a:off x="1089024" y="-2098300"/>
            <a:ext cx="4117800" cy="8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0"/>
              <a:buFont typeface="Arial"/>
              <a:buNone/>
            </a:pPr>
            <a:r>
              <a:rPr b="1" i="0" lang="ru-RU" sz="576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cb7b7a8d93_0_3311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b7b7a8d93_0_3317"/>
          <p:cNvSpPr txBox="1"/>
          <p:nvPr/>
        </p:nvSpPr>
        <p:spPr>
          <a:xfrm>
            <a:off x="6027738" y="-2098298"/>
            <a:ext cx="4117800" cy="8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0"/>
              <a:buFont typeface="Arial"/>
              <a:buNone/>
            </a:pPr>
            <a:r>
              <a:rPr b="1" i="0" lang="ru-RU" sz="576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cb7b7a8d93_0_3317"/>
          <p:cNvSpPr txBox="1"/>
          <p:nvPr>
            <p:ph idx="1" type="body"/>
          </p:nvPr>
        </p:nvSpPr>
        <p:spPr>
          <a:xfrm>
            <a:off x="10693404" y="1422818"/>
            <a:ext cx="12398400" cy="2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35" name="Google Shape;435;gcb7b7a8d93_0_3317"/>
          <p:cNvSpPr/>
          <p:nvPr>
            <p:ph idx="2" type="pic"/>
          </p:nvPr>
        </p:nvSpPr>
        <p:spPr>
          <a:xfrm>
            <a:off x="1343026" y="1600202"/>
            <a:ext cx="6741600" cy="67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36" name="Google Shape;436;gcb7b7a8d93_0_3317"/>
          <p:cNvSpPr txBox="1"/>
          <p:nvPr>
            <p:ph idx="3" type="body"/>
          </p:nvPr>
        </p:nvSpPr>
        <p:spPr>
          <a:xfrm>
            <a:off x="1345184" y="9160844"/>
            <a:ext cx="67440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37" name="Google Shape;437;gcb7b7a8d93_0_3317"/>
          <p:cNvSpPr txBox="1"/>
          <p:nvPr>
            <p:ph idx="4" type="body"/>
          </p:nvPr>
        </p:nvSpPr>
        <p:spPr>
          <a:xfrm>
            <a:off x="1345184" y="10980336"/>
            <a:ext cx="67416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38" name="Google Shape;438;gcb7b7a8d93_0_3317"/>
          <p:cNvSpPr txBox="1"/>
          <p:nvPr>
            <p:ph idx="5" type="body"/>
          </p:nvPr>
        </p:nvSpPr>
        <p:spPr>
          <a:xfrm>
            <a:off x="10693402" y="3966798"/>
            <a:ext cx="12388200" cy="8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39" name="Google Shape;439;gcb7b7a8d93_0_331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cb7b7a8d93_0_3325"/>
          <p:cNvSpPr/>
          <p:nvPr/>
        </p:nvSpPr>
        <p:spPr>
          <a:xfrm>
            <a:off x="15830638" y="1598068"/>
            <a:ext cx="5031000" cy="10642200"/>
          </a:xfrm>
          <a:prstGeom prst="roundRect">
            <a:avLst>
              <a:gd fmla="val 952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cb7b7a8d93_0_3325"/>
          <p:cNvSpPr/>
          <p:nvPr>
            <p:ph idx="2" type="pic"/>
          </p:nvPr>
        </p:nvSpPr>
        <p:spPr>
          <a:xfrm>
            <a:off x="15920663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cb7b7a8d93_0_3325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gcb7b7a8d93_0_3325"/>
          <p:cNvSpPr txBox="1"/>
          <p:nvPr>
            <p:ph idx="1" type="body"/>
          </p:nvPr>
        </p:nvSpPr>
        <p:spPr>
          <a:xfrm>
            <a:off x="1343028" y="4111940"/>
            <a:ext cx="108372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45" name="Google Shape;445;gcb7b7a8d93_0_3325"/>
          <p:cNvSpPr txBox="1"/>
          <p:nvPr>
            <p:ph type="title"/>
          </p:nvPr>
        </p:nvSpPr>
        <p:spPr>
          <a:xfrm>
            <a:off x="1354668" y="1384300"/>
            <a:ext cx="10837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6" name="Google Shape;446;gcb7b7a8d93_0_33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6481" y="904564"/>
            <a:ext cx="6339433" cy="1198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7b7a8d93_0_3332"/>
          <p:cNvSpPr txBox="1"/>
          <p:nvPr>
            <p:ph idx="1" type="body"/>
          </p:nvPr>
        </p:nvSpPr>
        <p:spPr>
          <a:xfrm>
            <a:off x="12192000" y="1384300"/>
            <a:ext cx="10874400" cy="11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49" name="Google Shape;449;gcb7b7a8d93_0_333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0" name="Google Shape;450;gcb7b7a8d93_0_3332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" name="Google Shape;451;gcb7b7a8d93_0_3332"/>
          <p:cNvSpPr txBox="1"/>
          <p:nvPr>
            <p:ph idx="2" type="body"/>
          </p:nvPr>
        </p:nvSpPr>
        <p:spPr>
          <a:xfrm>
            <a:off x="1343028" y="403719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b7b7a8d93_0_3337"/>
          <p:cNvSpPr txBox="1"/>
          <p:nvPr>
            <p:ph idx="1" type="body"/>
          </p:nvPr>
        </p:nvSpPr>
        <p:spPr>
          <a:xfrm>
            <a:off x="1343026" y="3546476"/>
            <a:ext cx="21723600" cy="8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54" name="Google Shape;454;gcb7b7a8d93_0_3337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5" name="Google Shape;455;gcb7b7a8d93_0_333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cb7b7a8d93_0_3341"/>
          <p:cNvPicPr preferRelativeResize="0"/>
          <p:nvPr/>
        </p:nvPicPr>
        <p:blipFill rotWithShape="1">
          <a:blip r:embed="rId2">
            <a:alphaModFix/>
          </a:blip>
          <a:srcRect b="9244" l="0" r="3109" t="4665"/>
          <a:stretch/>
        </p:blipFill>
        <p:spPr>
          <a:xfrm>
            <a:off x="12623800" y="-2"/>
            <a:ext cx="1176019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cb7b7a8d93_0_3341"/>
          <p:cNvSpPr txBox="1"/>
          <p:nvPr>
            <p:ph type="title"/>
          </p:nvPr>
        </p:nvSpPr>
        <p:spPr>
          <a:xfrm>
            <a:off x="1241426" y="1166634"/>
            <a:ext cx="109506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59" name="Google Shape;459;gcb7b7a8d93_0_3341"/>
          <p:cNvGrpSpPr/>
          <p:nvPr/>
        </p:nvGrpSpPr>
        <p:grpSpPr>
          <a:xfrm>
            <a:off x="1316490" y="11007713"/>
            <a:ext cx="1394079" cy="1394079"/>
            <a:chOff x="658245" y="5503856"/>
            <a:chExt cx="697039" cy="697039"/>
          </a:xfrm>
        </p:grpSpPr>
        <p:grpSp>
          <p:nvGrpSpPr>
            <p:cNvPr id="460" name="Google Shape;460;gcb7b7a8d93_0_3341"/>
            <p:cNvGrpSpPr/>
            <p:nvPr/>
          </p:nvGrpSpPr>
          <p:grpSpPr>
            <a:xfrm>
              <a:off x="658245" y="5503856"/>
              <a:ext cx="697039" cy="697039"/>
              <a:chOff x="5619750" y="2952750"/>
              <a:chExt cx="952500" cy="952500"/>
            </a:xfrm>
          </p:grpSpPr>
          <p:sp>
            <p:nvSpPr>
              <p:cNvPr id="461" name="Google Shape;461;gcb7b7a8d93_0_3341"/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rect b="b" l="l" r="r" t="t"/>
                <a:pathLst>
                  <a:path extrusionOk="0" h="952500" w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t/>
                </a:r>
                <a:endParaRPr b="0" i="0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gcb7b7a8d93_0_3341"/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rect b="b" l="l" r="r" t="t"/>
                <a:pathLst>
                  <a:path extrusionOk="0" h="396478" w="635397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t/>
                </a:r>
                <a:endParaRPr b="0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3" name="Google Shape;463;gcb7b7a8d93_0_3341"/>
            <p:cNvSpPr/>
            <p:nvPr/>
          </p:nvSpPr>
          <p:spPr>
            <a:xfrm>
              <a:off x="775543" y="5715464"/>
              <a:ext cx="462862" cy="290556"/>
            </a:xfrm>
            <a:custGeom>
              <a:rect b="b" l="l" r="r" t="t"/>
              <a:pathLst>
                <a:path extrusionOk="0" h="540569" w="86113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gcb7b7a8d93_0_3349"/>
          <p:cNvPicPr preferRelativeResize="0"/>
          <p:nvPr/>
        </p:nvPicPr>
        <p:blipFill rotWithShape="1">
          <a:blip r:embed="rId2">
            <a:alphaModFix/>
          </a:blip>
          <a:srcRect b="9244" l="0" r="3109" t="4665"/>
          <a:stretch/>
        </p:blipFill>
        <p:spPr>
          <a:xfrm>
            <a:off x="12623800" y="-2"/>
            <a:ext cx="1176019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cb7b7a8d93_0_3349"/>
          <p:cNvSpPr txBox="1"/>
          <p:nvPr>
            <p:ph type="title"/>
          </p:nvPr>
        </p:nvSpPr>
        <p:spPr>
          <a:xfrm>
            <a:off x="1241426" y="8745164"/>
            <a:ext cx="109506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7" name="Google Shape;467;gcb7b7a8d93_0_3349"/>
          <p:cNvSpPr/>
          <p:nvPr>
            <p:ph idx="2" type="pic"/>
          </p:nvPr>
        </p:nvSpPr>
        <p:spPr>
          <a:xfrm>
            <a:off x="1317626" y="1384300"/>
            <a:ext cx="2578200" cy="257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gcb7b7a8d93_0_3353"/>
          <p:cNvPicPr preferRelativeResize="0"/>
          <p:nvPr/>
        </p:nvPicPr>
        <p:blipFill rotWithShape="1">
          <a:blip r:embed="rId2">
            <a:alphaModFix/>
          </a:blip>
          <a:srcRect b="9244" l="0" r="3109" t="4665"/>
          <a:stretch/>
        </p:blipFill>
        <p:spPr>
          <a:xfrm>
            <a:off x="12623800" y="-2"/>
            <a:ext cx="11760199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cb7b7a8d93_0_3353"/>
          <p:cNvSpPr txBox="1"/>
          <p:nvPr>
            <p:ph type="title"/>
          </p:nvPr>
        </p:nvSpPr>
        <p:spPr>
          <a:xfrm>
            <a:off x="1241426" y="7449764"/>
            <a:ext cx="109506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  <a:defRPr sz="1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gcb7b7a8d93_0_3353"/>
          <p:cNvSpPr/>
          <p:nvPr>
            <p:ph idx="2" type="pic"/>
          </p:nvPr>
        </p:nvSpPr>
        <p:spPr>
          <a:xfrm>
            <a:off x="1317626" y="1384300"/>
            <a:ext cx="2578200" cy="25782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gcb7b7a8d93_0_3353"/>
          <p:cNvSpPr txBox="1"/>
          <p:nvPr>
            <p:ph idx="1" type="body"/>
          </p:nvPr>
        </p:nvSpPr>
        <p:spPr>
          <a:xfrm>
            <a:off x="1317626" y="11684000"/>
            <a:ext cx="10874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b7b7a8d93_0_3358"/>
          <p:cNvSpPr txBox="1"/>
          <p:nvPr>
            <p:ph idx="1" type="body"/>
          </p:nvPr>
        </p:nvSpPr>
        <p:spPr>
          <a:xfrm>
            <a:off x="1317626" y="6614878"/>
            <a:ext cx="204480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75" name="Google Shape;475;gcb7b7a8d93_0_3358"/>
          <p:cNvSpPr txBox="1"/>
          <p:nvPr>
            <p:ph type="title"/>
          </p:nvPr>
        </p:nvSpPr>
        <p:spPr>
          <a:xfrm>
            <a:off x="1244522" y="2104418"/>
            <a:ext cx="204408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00"/>
              <a:buFont typeface="Play"/>
              <a:buNone/>
              <a:defRPr sz="1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6" name="Google Shape;476;gcb7b7a8d93_0_3358"/>
          <p:cNvGrpSpPr/>
          <p:nvPr/>
        </p:nvGrpSpPr>
        <p:grpSpPr>
          <a:xfrm>
            <a:off x="1316490" y="11007713"/>
            <a:ext cx="1394079" cy="1394079"/>
            <a:chOff x="658245" y="5503856"/>
            <a:chExt cx="697039" cy="697039"/>
          </a:xfrm>
        </p:grpSpPr>
        <p:grpSp>
          <p:nvGrpSpPr>
            <p:cNvPr id="477" name="Google Shape;477;gcb7b7a8d93_0_3358"/>
            <p:cNvGrpSpPr/>
            <p:nvPr/>
          </p:nvGrpSpPr>
          <p:grpSpPr>
            <a:xfrm>
              <a:off x="658245" y="5503856"/>
              <a:ext cx="697039" cy="697039"/>
              <a:chOff x="5619750" y="2952750"/>
              <a:chExt cx="952500" cy="952500"/>
            </a:xfrm>
          </p:grpSpPr>
          <p:sp>
            <p:nvSpPr>
              <p:cNvPr id="478" name="Google Shape;478;gcb7b7a8d93_0_3358"/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rect b="b" l="l" r="r" t="t"/>
                <a:pathLst>
                  <a:path extrusionOk="0" h="952500" w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t/>
                </a:r>
                <a:endParaRPr b="0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gcb7b7a8d93_0_3358"/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rect b="b" l="l" r="r" t="t"/>
                <a:pathLst>
                  <a:path extrusionOk="0" h="396478" w="635397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600"/>
                  <a:buFont typeface="Arial"/>
                  <a:buNone/>
                </a:pPr>
                <a:r>
                  <a:t/>
                </a:r>
                <a:endParaRPr b="0" i="0" sz="3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gcb7b7a8d93_0_3358"/>
            <p:cNvSpPr/>
            <p:nvPr/>
          </p:nvSpPr>
          <p:spPr>
            <a:xfrm>
              <a:off x="775543" y="5715464"/>
              <a:ext cx="462862" cy="290556"/>
            </a:xfrm>
            <a:custGeom>
              <a:rect b="b" l="l" r="r" t="t"/>
              <a:pathLst>
                <a:path extrusionOk="0" h="540569" w="86113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b7b7a8d93_0_3367"/>
          <p:cNvSpPr txBox="1"/>
          <p:nvPr>
            <p:ph idx="1" type="body"/>
          </p:nvPr>
        </p:nvSpPr>
        <p:spPr>
          <a:xfrm>
            <a:off x="1317626" y="3546476"/>
            <a:ext cx="21748800" cy="8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84" name="Google Shape;484;gcb7b7a8d93_0_3367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gcb7b7a8d93_0_336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b7b7a8d93_0_3371"/>
          <p:cNvSpPr txBox="1"/>
          <p:nvPr>
            <p:ph idx="1" type="body"/>
          </p:nvPr>
        </p:nvSpPr>
        <p:spPr>
          <a:xfrm>
            <a:off x="12623802" y="1384300"/>
            <a:ext cx="10417200" cy="11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88" name="Google Shape;488;gcb7b7a8d93_0_3371"/>
          <p:cNvSpPr txBox="1"/>
          <p:nvPr>
            <p:ph idx="2" type="body"/>
          </p:nvPr>
        </p:nvSpPr>
        <p:spPr>
          <a:xfrm>
            <a:off x="1343026" y="4081778"/>
            <a:ext cx="10849200" cy="8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89" name="Google Shape;489;gcb7b7a8d93_0_3371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0" name="Google Shape;490;gcb7b7a8d93_0_3371"/>
          <p:cNvSpPr txBox="1"/>
          <p:nvPr>
            <p:ph type="title"/>
          </p:nvPr>
        </p:nvSpPr>
        <p:spPr>
          <a:xfrm>
            <a:off x="1354668" y="1384300"/>
            <a:ext cx="10837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b7b7a8d93_0_3376"/>
          <p:cNvSpPr txBox="1"/>
          <p:nvPr>
            <p:ph idx="1" type="body"/>
          </p:nvPr>
        </p:nvSpPr>
        <p:spPr>
          <a:xfrm>
            <a:off x="1354668" y="3546476"/>
            <a:ext cx="106344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93" name="Google Shape;493;gcb7b7a8d93_0_3376"/>
          <p:cNvSpPr txBox="1"/>
          <p:nvPr>
            <p:ph idx="2" type="body"/>
          </p:nvPr>
        </p:nvSpPr>
        <p:spPr>
          <a:xfrm>
            <a:off x="12395208" y="3546476"/>
            <a:ext cx="10634400" cy="8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94" name="Google Shape;494;gcb7b7a8d93_0_3376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5" name="Google Shape;495;gcb7b7a8d93_0_3376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cb7b7a8d93_0_3381"/>
          <p:cNvPicPr preferRelativeResize="0"/>
          <p:nvPr/>
        </p:nvPicPr>
        <p:blipFill rotWithShape="1">
          <a:blip r:embed="rId2">
            <a:alphaModFix/>
          </a:blip>
          <a:srcRect b="18808" l="34453" r="15828" t="19156"/>
          <a:stretch/>
        </p:blipFill>
        <p:spPr>
          <a:xfrm>
            <a:off x="11879512" y="0"/>
            <a:ext cx="12504487" cy="1371600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cb7b7a8d93_0_3381"/>
          <p:cNvSpPr txBox="1"/>
          <p:nvPr>
            <p:ph idx="1" type="body"/>
          </p:nvPr>
        </p:nvSpPr>
        <p:spPr>
          <a:xfrm>
            <a:off x="1317626" y="8726360"/>
            <a:ext cx="20448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99" name="Google Shape;499;gcb7b7a8d93_0_3381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gcb7b7a8d93_0_3381"/>
          <p:cNvSpPr txBox="1"/>
          <p:nvPr>
            <p:ph idx="2" type="body"/>
          </p:nvPr>
        </p:nvSpPr>
        <p:spPr>
          <a:xfrm>
            <a:off x="1343026" y="3546476"/>
            <a:ext cx="204480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3400"/>
              <a:buNone/>
              <a:defRPr b="1" i="0" sz="33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5146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0"/>
              <a:buChar char="•"/>
              <a:defRPr sz="36000">
                <a:latin typeface="Arial"/>
                <a:ea typeface="Arial"/>
                <a:cs typeface="Arial"/>
                <a:sym typeface="Arial"/>
              </a:defRPr>
            </a:lvl2pPr>
            <a:lvl3pPr indent="-25146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0"/>
              <a:buChar char="−"/>
              <a:defRPr sz="36000">
                <a:latin typeface="Arial"/>
                <a:ea typeface="Arial"/>
                <a:cs typeface="Arial"/>
                <a:sym typeface="Arial"/>
              </a:defRPr>
            </a:lvl3pPr>
            <a:lvl4pPr indent="-2514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0"/>
              <a:buChar char="•"/>
              <a:defRPr sz="36000">
                <a:latin typeface="Arial"/>
                <a:ea typeface="Arial"/>
                <a:cs typeface="Arial"/>
                <a:sym typeface="Arial"/>
              </a:defRPr>
            </a:lvl4pPr>
            <a:lvl5pPr indent="-2514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0"/>
              <a:buChar char="•"/>
              <a:defRPr sz="36000"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gcb7b7a8d93_0_3386"/>
          <p:cNvPicPr preferRelativeResize="0"/>
          <p:nvPr/>
        </p:nvPicPr>
        <p:blipFill rotWithShape="1">
          <a:blip r:embed="rId2">
            <a:alphaModFix/>
          </a:blip>
          <a:srcRect b="18808" l="34453" r="15828" t="19156"/>
          <a:stretch/>
        </p:blipFill>
        <p:spPr>
          <a:xfrm>
            <a:off x="11879512" y="0"/>
            <a:ext cx="12504487" cy="1371600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cb7b7a8d93_0_3386"/>
          <p:cNvSpPr txBox="1"/>
          <p:nvPr>
            <p:ph idx="1" type="body"/>
          </p:nvPr>
        </p:nvSpPr>
        <p:spPr>
          <a:xfrm>
            <a:off x="1345706" y="7757418"/>
            <a:ext cx="162624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3000"/>
              <a:buNone/>
              <a:defRPr b="1" i="0" sz="2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04" name="Google Shape;504;gcb7b7a8d93_0_3386"/>
          <p:cNvSpPr txBox="1"/>
          <p:nvPr>
            <p:ph idx="2" type="body"/>
          </p:nvPr>
        </p:nvSpPr>
        <p:spPr>
          <a:xfrm>
            <a:off x="1345704" y="11430852"/>
            <a:ext cx="162624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05" name="Google Shape;505;gcb7b7a8d93_0_3386"/>
          <p:cNvSpPr txBox="1"/>
          <p:nvPr>
            <p:ph idx="3" type="body"/>
          </p:nvPr>
        </p:nvSpPr>
        <p:spPr>
          <a:xfrm>
            <a:off x="1343028" y="2091036"/>
            <a:ext cx="162624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3000"/>
              <a:buNone/>
              <a:defRPr b="1" i="0" sz="23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06" name="Google Shape;506;gcb7b7a8d93_0_3386"/>
          <p:cNvSpPr txBox="1"/>
          <p:nvPr>
            <p:ph idx="4" type="body"/>
          </p:nvPr>
        </p:nvSpPr>
        <p:spPr>
          <a:xfrm>
            <a:off x="1343026" y="5764470"/>
            <a:ext cx="162624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07" name="Google Shape;507;gcb7b7a8d93_0_3386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b7b7a8d93_0_339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0" name="Google Shape;510;gcb7b7a8d93_0_3393"/>
          <p:cNvSpPr txBox="1"/>
          <p:nvPr>
            <p:ph idx="1" type="body"/>
          </p:nvPr>
        </p:nvSpPr>
        <p:spPr>
          <a:xfrm>
            <a:off x="12194678" y="7728066"/>
            <a:ext cx="10834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1" name="Google Shape;511;gcb7b7a8d93_0_3393"/>
          <p:cNvSpPr txBox="1"/>
          <p:nvPr>
            <p:ph idx="2" type="body"/>
          </p:nvPr>
        </p:nvSpPr>
        <p:spPr>
          <a:xfrm>
            <a:off x="12194676" y="10116190"/>
            <a:ext cx="10834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2" name="Google Shape;512;gcb7b7a8d93_0_3393"/>
          <p:cNvSpPr txBox="1"/>
          <p:nvPr>
            <p:ph idx="3" type="body"/>
          </p:nvPr>
        </p:nvSpPr>
        <p:spPr>
          <a:xfrm>
            <a:off x="12192000" y="3546476"/>
            <a:ext cx="108348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3" name="Google Shape;513;gcb7b7a8d93_0_3393"/>
          <p:cNvSpPr txBox="1"/>
          <p:nvPr>
            <p:ph idx="4" type="body"/>
          </p:nvPr>
        </p:nvSpPr>
        <p:spPr>
          <a:xfrm>
            <a:off x="12192000" y="5934600"/>
            <a:ext cx="10834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4" name="Google Shape;514;gcb7b7a8d93_0_3393"/>
          <p:cNvSpPr txBox="1"/>
          <p:nvPr>
            <p:ph idx="5" type="body"/>
          </p:nvPr>
        </p:nvSpPr>
        <p:spPr>
          <a:xfrm>
            <a:off x="1360024" y="7728066"/>
            <a:ext cx="10479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5" name="Google Shape;515;gcb7b7a8d93_0_3393"/>
          <p:cNvSpPr txBox="1"/>
          <p:nvPr>
            <p:ph idx="6" type="body"/>
          </p:nvPr>
        </p:nvSpPr>
        <p:spPr>
          <a:xfrm>
            <a:off x="1360022" y="10116190"/>
            <a:ext cx="10479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6" name="Google Shape;516;gcb7b7a8d93_0_3393"/>
          <p:cNvSpPr txBox="1"/>
          <p:nvPr>
            <p:ph idx="7" type="body"/>
          </p:nvPr>
        </p:nvSpPr>
        <p:spPr>
          <a:xfrm>
            <a:off x="1357346" y="3546476"/>
            <a:ext cx="10479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600"/>
              <a:buNone/>
              <a:defRPr b="1" i="0" sz="17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7" name="Google Shape;517;gcb7b7a8d93_0_3393"/>
          <p:cNvSpPr txBox="1"/>
          <p:nvPr>
            <p:ph idx="8" type="body"/>
          </p:nvPr>
        </p:nvSpPr>
        <p:spPr>
          <a:xfrm>
            <a:off x="1357346" y="5934600"/>
            <a:ext cx="10479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b7b7a8d93_0_3403"/>
          <p:cNvSpPr txBox="1"/>
          <p:nvPr>
            <p:ph idx="1" type="body"/>
          </p:nvPr>
        </p:nvSpPr>
        <p:spPr>
          <a:xfrm>
            <a:off x="10690036" y="1234440"/>
            <a:ext cx="5558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0" name="Google Shape;520;gcb7b7a8d93_0_3403"/>
          <p:cNvSpPr txBox="1"/>
          <p:nvPr>
            <p:ph idx="2" type="body"/>
          </p:nvPr>
        </p:nvSpPr>
        <p:spPr>
          <a:xfrm>
            <a:off x="10690034" y="3240882"/>
            <a:ext cx="5558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1" name="Google Shape;521;gcb7b7a8d93_0_3403"/>
          <p:cNvSpPr txBox="1"/>
          <p:nvPr>
            <p:ph idx="3" type="body"/>
          </p:nvPr>
        </p:nvSpPr>
        <p:spPr>
          <a:xfrm>
            <a:off x="10690036" y="5361572"/>
            <a:ext cx="5558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2" name="Google Shape;522;gcb7b7a8d93_0_3403"/>
          <p:cNvSpPr txBox="1"/>
          <p:nvPr>
            <p:ph idx="4" type="body"/>
          </p:nvPr>
        </p:nvSpPr>
        <p:spPr>
          <a:xfrm>
            <a:off x="10690034" y="7368016"/>
            <a:ext cx="5558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3" name="Google Shape;523;gcb7b7a8d93_0_3403"/>
          <p:cNvSpPr txBox="1"/>
          <p:nvPr>
            <p:ph idx="5" type="body"/>
          </p:nvPr>
        </p:nvSpPr>
        <p:spPr>
          <a:xfrm>
            <a:off x="16848928" y="1234440"/>
            <a:ext cx="5558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4" name="Google Shape;524;gcb7b7a8d93_0_3403"/>
          <p:cNvSpPr txBox="1"/>
          <p:nvPr>
            <p:ph idx="6" type="body"/>
          </p:nvPr>
        </p:nvSpPr>
        <p:spPr>
          <a:xfrm>
            <a:off x="16848927" y="3240884"/>
            <a:ext cx="5558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5" name="Google Shape;525;gcb7b7a8d93_0_3403"/>
          <p:cNvSpPr txBox="1"/>
          <p:nvPr>
            <p:ph idx="7" type="body"/>
          </p:nvPr>
        </p:nvSpPr>
        <p:spPr>
          <a:xfrm>
            <a:off x="16848930" y="5361572"/>
            <a:ext cx="55584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6" name="Google Shape;526;gcb7b7a8d93_0_3403"/>
          <p:cNvSpPr txBox="1"/>
          <p:nvPr>
            <p:ph idx="8" type="body"/>
          </p:nvPr>
        </p:nvSpPr>
        <p:spPr>
          <a:xfrm>
            <a:off x="16848927" y="7368016"/>
            <a:ext cx="5558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7" name="Google Shape;527;gcb7b7a8d93_0_3403"/>
          <p:cNvSpPr txBox="1"/>
          <p:nvPr>
            <p:ph idx="9" type="body"/>
          </p:nvPr>
        </p:nvSpPr>
        <p:spPr>
          <a:xfrm>
            <a:off x="1336696" y="4991592"/>
            <a:ext cx="6768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28" name="Google Shape;528;gcb7b7a8d93_0_340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gcb7b7a8d93_0_3403"/>
          <p:cNvSpPr txBox="1"/>
          <p:nvPr>
            <p:ph type="title"/>
          </p:nvPr>
        </p:nvSpPr>
        <p:spPr>
          <a:xfrm>
            <a:off x="1354668" y="1384300"/>
            <a:ext cx="67320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b7b7a8d93_0_3415"/>
          <p:cNvSpPr txBox="1"/>
          <p:nvPr>
            <p:ph idx="1" type="body"/>
          </p:nvPr>
        </p:nvSpPr>
        <p:spPr>
          <a:xfrm>
            <a:off x="10690040" y="1234440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2" name="Google Shape;532;gcb7b7a8d93_0_3415"/>
          <p:cNvSpPr txBox="1"/>
          <p:nvPr>
            <p:ph idx="2" type="body"/>
          </p:nvPr>
        </p:nvSpPr>
        <p:spPr>
          <a:xfrm>
            <a:off x="10690040" y="2905538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3" name="Google Shape;533;gcb7b7a8d93_0_3415"/>
          <p:cNvSpPr txBox="1"/>
          <p:nvPr>
            <p:ph idx="3" type="body"/>
          </p:nvPr>
        </p:nvSpPr>
        <p:spPr>
          <a:xfrm>
            <a:off x="16751531" y="1234440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4" name="Google Shape;534;gcb7b7a8d93_0_3415"/>
          <p:cNvSpPr txBox="1"/>
          <p:nvPr>
            <p:ph idx="4" type="body"/>
          </p:nvPr>
        </p:nvSpPr>
        <p:spPr>
          <a:xfrm>
            <a:off x="16751531" y="2905538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5" name="Google Shape;535;gcb7b7a8d93_0_3415"/>
          <p:cNvSpPr txBox="1"/>
          <p:nvPr>
            <p:ph idx="5" type="body"/>
          </p:nvPr>
        </p:nvSpPr>
        <p:spPr>
          <a:xfrm>
            <a:off x="10690040" y="4586644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6" name="Google Shape;536;gcb7b7a8d93_0_3415"/>
          <p:cNvSpPr txBox="1"/>
          <p:nvPr>
            <p:ph idx="6" type="body"/>
          </p:nvPr>
        </p:nvSpPr>
        <p:spPr>
          <a:xfrm>
            <a:off x="10690040" y="6257742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7" name="Google Shape;537;gcb7b7a8d93_0_3415"/>
          <p:cNvSpPr txBox="1"/>
          <p:nvPr>
            <p:ph idx="7" type="body"/>
          </p:nvPr>
        </p:nvSpPr>
        <p:spPr>
          <a:xfrm>
            <a:off x="16751531" y="4586644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8" name="Google Shape;538;gcb7b7a8d93_0_3415"/>
          <p:cNvSpPr txBox="1"/>
          <p:nvPr>
            <p:ph idx="8" type="body"/>
          </p:nvPr>
        </p:nvSpPr>
        <p:spPr>
          <a:xfrm>
            <a:off x="16751531" y="6257744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39" name="Google Shape;539;gcb7b7a8d93_0_3415"/>
          <p:cNvSpPr txBox="1"/>
          <p:nvPr>
            <p:ph idx="9" type="body"/>
          </p:nvPr>
        </p:nvSpPr>
        <p:spPr>
          <a:xfrm>
            <a:off x="10690040" y="7942978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40" name="Google Shape;540;gcb7b7a8d93_0_3415"/>
          <p:cNvSpPr txBox="1"/>
          <p:nvPr>
            <p:ph idx="13" type="body"/>
          </p:nvPr>
        </p:nvSpPr>
        <p:spPr>
          <a:xfrm>
            <a:off x="10690040" y="9614078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41" name="Google Shape;541;gcb7b7a8d93_0_3415"/>
          <p:cNvSpPr txBox="1"/>
          <p:nvPr>
            <p:ph idx="14" type="body"/>
          </p:nvPr>
        </p:nvSpPr>
        <p:spPr>
          <a:xfrm>
            <a:off x="16751531" y="7942978"/>
            <a:ext cx="4968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42" name="Google Shape;542;gcb7b7a8d93_0_3415"/>
          <p:cNvSpPr txBox="1"/>
          <p:nvPr>
            <p:ph idx="15" type="body"/>
          </p:nvPr>
        </p:nvSpPr>
        <p:spPr>
          <a:xfrm>
            <a:off x="16751531" y="9614078"/>
            <a:ext cx="4968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43" name="Google Shape;543;gcb7b7a8d93_0_3415"/>
          <p:cNvSpPr txBox="1"/>
          <p:nvPr>
            <p:ph idx="16" type="body"/>
          </p:nvPr>
        </p:nvSpPr>
        <p:spPr>
          <a:xfrm>
            <a:off x="1343026" y="4992402"/>
            <a:ext cx="6768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44" name="Google Shape;544;gcb7b7a8d93_0_3415"/>
          <p:cNvSpPr txBox="1"/>
          <p:nvPr>
            <p:ph type="title"/>
          </p:nvPr>
        </p:nvSpPr>
        <p:spPr>
          <a:xfrm>
            <a:off x="1354668" y="1384300"/>
            <a:ext cx="67320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gcb7b7a8d93_0_3415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b7b7a8d93_0_413"/>
          <p:cNvSpPr txBox="1"/>
          <p:nvPr>
            <p:ph type="title"/>
          </p:nvPr>
        </p:nvSpPr>
        <p:spPr>
          <a:xfrm>
            <a:off x="1354668" y="1384300"/>
            <a:ext cx="53634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gcb7b7a8d93_0_413"/>
          <p:cNvSpPr txBox="1"/>
          <p:nvPr>
            <p:ph idx="1" type="body"/>
          </p:nvPr>
        </p:nvSpPr>
        <p:spPr>
          <a:xfrm>
            <a:off x="8086726" y="1384300"/>
            <a:ext cx="14979600" cy="11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5334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AutoNum type="arabicPeriod"/>
              <a:defRPr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−"/>
              <a:defRPr>
                <a:solidFill>
                  <a:schemeClr val="dk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9" name="Google Shape;69;gcb7b7a8d93_0_41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b7b7a8d93_0_3431"/>
          <p:cNvSpPr txBox="1"/>
          <p:nvPr>
            <p:ph idx="1" type="body"/>
          </p:nvPr>
        </p:nvSpPr>
        <p:spPr>
          <a:xfrm>
            <a:off x="10685946" y="1243550"/>
            <a:ext cx="3528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48" name="Google Shape;548;gcb7b7a8d93_0_3431"/>
          <p:cNvSpPr txBox="1"/>
          <p:nvPr>
            <p:ph idx="2" type="body"/>
          </p:nvPr>
        </p:nvSpPr>
        <p:spPr>
          <a:xfrm>
            <a:off x="10685946" y="287953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49" name="Google Shape;549;gcb7b7a8d93_0_3431"/>
          <p:cNvSpPr txBox="1"/>
          <p:nvPr>
            <p:ph idx="3" type="body"/>
          </p:nvPr>
        </p:nvSpPr>
        <p:spPr>
          <a:xfrm>
            <a:off x="14791986" y="1243550"/>
            <a:ext cx="3528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0" name="Google Shape;550;gcb7b7a8d93_0_3431"/>
          <p:cNvSpPr txBox="1"/>
          <p:nvPr>
            <p:ph idx="4" type="body"/>
          </p:nvPr>
        </p:nvSpPr>
        <p:spPr>
          <a:xfrm>
            <a:off x="14791986" y="287953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1" name="Google Shape;551;gcb7b7a8d93_0_3431"/>
          <p:cNvSpPr txBox="1"/>
          <p:nvPr>
            <p:ph idx="5" type="body"/>
          </p:nvPr>
        </p:nvSpPr>
        <p:spPr>
          <a:xfrm>
            <a:off x="18890677" y="1243550"/>
            <a:ext cx="3528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2" name="Google Shape;552;gcb7b7a8d93_0_3431"/>
          <p:cNvSpPr txBox="1"/>
          <p:nvPr>
            <p:ph idx="6" type="body"/>
          </p:nvPr>
        </p:nvSpPr>
        <p:spPr>
          <a:xfrm>
            <a:off x="18890677" y="287953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3" name="Google Shape;553;gcb7b7a8d93_0_3431"/>
          <p:cNvSpPr txBox="1"/>
          <p:nvPr>
            <p:ph idx="7" type="body"/>
          </p:nvPr>
        </p:nvSpPr>
        <p:spPr>
          <a:xfrm>
            <a:off x="10685946" y="5048328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4" name="Google Shape;554;gcb7b7a8d93_0_3431"/>
          <p:cNvSpPr txBox="1"/>
          <p:nvPr>
            <p:ph idx="8" type="body"/>
          </p:nvPr>
        </p:nvSpPr>
        <p:spPr>
          <a:xfrm>
            <a:off x="10685946" y="667161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5" name="Google Shape;555;gcb7b7a8d93_0_3431"/>
          <p:cNvSpPr txBox="1"/>
          <p:nvPr>
            <p:ph idx="9" type="body"/>
          </p:nvPr>
        </p:nvSpPr>
        <p:spPr>
          <a:xfrm>
            <a:off x="14799336" y="5048328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6" name="Google Shape;556;gcb7b7a8d93_0_3431"/>
          <p:cNvSpPr txBox="1"/>
          <p:nvPr>
            <p:ph idx="13" type="body"/>
          </p:nvPr>
        </p:nvSpPr>
        <p:spPr>
          <a:xfrm>
            <a:off x="14799336" y="667161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7" name="Google Shape;557;gcb7b7a8d93_0_3431"/>
          <p:cNvSpPr txBox="1"/>
          <p:nvPr>
            <p:ph idx="14" type="body"/>
          </p:nvPr>
        </p:nvSpPr>
        <p:spPr>
          <a:xfrm>
            <a:off x="18905377" y="5048328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8" name="Google Shape;558;gcb7b7a8d93_0_3431"/>
          <p:cNvSpPr txBox="1"/>
          <p:nvPr>
            <p:ph idx="15" type="body"/>
          </p:nvPr>
        </p:nvSpPr>
        <p:spPr>
          <a:xfrm>
            <a:off x="18905377" y="6671614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59" name="Google Shape;559;gcb7b7a8d93_0_3431"/>
          <p:cNvSpPr txBox="1"/>
          <p:nvPr>
            <p:ph idx="16" type="body"/>
          </p:nvPr>
        </p:nvSpPr>
        <p:spPr>
          <a:xfrm>
            <a:off x="10685946" y="8697594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0" name="Google Shape;560;gcb7b7a8d93_0_3431"/>
          <p:cNvSpPr txBox="1"/>
          <p:nvPr>
            <p:ph idx="17" type="body"/>
          </p:nvPr>
        </p:nvSpPr>
        <p:spPr>
          <a:xfrm>
            <a:off x="10685946" y="10314530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1" name="Google Shape;561;gcb7b7a8d93_0_3431"/>
          <p:cNvSpPr txBox="1"/>
          <p:nvPr>
            <p:ph idx="18" type="body"/>
          </p:nvPr>
        </p:nvSpPr>
        <p:spPr>
          <a:xfrm>
            <a:off x="14791986" y="8697594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2" name="Google Shape;562;gcb7b7a8d93_0_3431"/>
          <p:cNvSpPr txBox="1"/>
          <p:nvPr>
            <p:ph idx="19" type="body"/>
          </p:nvPr>
        </p:nvSpPr>
        <p:spPr>
          <a:xfrm>
            <a:off x="14791986" y="10314530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3" name="Google Shape;563;gcb7b7a8d93_0_3431"/>
          <p:cNvSpPr txBox="1"/>
          <p:nvPr>
            <p:ph idx="20" type="body"/>
          </p:nvPr>
        </p:nvSpPr>
        <p:spPr>
          <a:xfrm>
            <a:off x="18890677" y="8697594"/>
            <a:ext cx="35280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4" name="Google Shape;564;gcb7b7a8d93_0_3431"/>
          <p:cNvSpPr txBox="1"/>
          <p:nvPr>
            <p:ph idx="21" type="body"/>
          </p:nvPr>
        </p:nvSpPr>
        <p:spPr>
          <a:xfrm>
            <a:off x="18890677" y="10314530"/>
            <a:ext cx="35280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5" name="Google Shape;565;gcb7b7a8d93_0_3431"/>
          <p:cNvSpPr txBox="1"/>
          <p:nvPr>
            <p:ph idx="22" type="body"/>
          </p:nvPr>
        </p:nvSpPr>
        <p:spPr>
          <a:xfrm>
            <a:off x="1343026" y="4974534"/>
            <a:ext cx="67680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6" name="Google Shape;566;gcb7b7a8d93_0_3431"/>
          <p:cNvSpPr txBox="1"/>
          <p:nvPr>
            <p:ph type="title"/>
          </p:nvPr>
        </p:nvSpPr>
        <p:spPr>
          <a:xfrm>
            <a:off x="1354668" y="1384300"/>
            <a:ext cx="67320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7" name="Google Shape;567;gcb7b7a8d93_0_3431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b7b7a8d93_0_3453"/>
          <p:cNvSpPr txBox="1"/>
          <p:nvPr>
            <p:ph idx="1" type="body"/>
          </p:nvPr>
        </p:nvSpPr>
        <p:spPr>
          <a:xfrm>
            <a:off x="1343026" y="4104458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0" name="Google Shape;570;gcb7b7a8d93_0_3453"/>
          <p:cNvSpPr txBox="1"/>
          <p:nvPr>
            <p:ph idx="2" type="body"/>
          </p:nvPr>
        </p:nvSpPr>
        <p:spPr>
          <a:xfrm>
            <a:off x="1343026" y="589562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1" name="Google Shape;571;gcb7b7a8d93_0_3453"/>
          <p:cNvSpPr txBox="1"/>
          <p:nvPr>
            <p:ph idx="3" type="body"/>
          </p:nvPr>
        </p:nvSpPr>
        <p:spPr>
          <a:xfrm>
            <a:off x="6866900" y="4104458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2" name="Google Shape;572;gcb7b7a8d93_0_3453"/>
          <p:cNvSpPr txBox="1"/>
          <p:nvPr>
            <p:ph idx="4" type="body"/>
          </p:nvPr>
        </p:nvSpPr>
        <p:spPr>
          <a:xfrm>
            <a:off x="6866900" y="589562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3" name="Google Shape;573;gcb7b7a8d93_0_3453"/>
          <p:cNvSpPr txBox="1"/>
          <p:nvPr>
            <p:ph idx="5" type="body"/>
          </p:nvPr>
        </p:nvSpPr>
        <p:spPr>
          <a:xfrm>
            <a:off x="12390776" y="4104458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4" name="Google Shape;574;gcb7b7a8d93_0_3453"/>
          <p:cNvSpPr txBox="1"/>
          <p:nvPr>
            <p:ph idx="6" type="body"/>
          </p:nvPr>
        </p:nvSpPr>
        <p:spPr>
          <a:xfrm>
            <a:off x="12390776" y="589562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5" name="Google Shape;575;gcb7b7a8d93_0_3453"/>
          <p:cNvSpPr txBox="1"/>
          <p:nvPr>
            <p:ph idx="7" type="body"/>
          </p:nvPr>
        </p:nvSpPr>
        <p:spPr>
          <a:xfrm>
            <a:off x="17914652" y="4104458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6" name="Google Shape;576;gcb7b7a8d93_0_3453"/>
          <p:cNvSpPr txBox="1"/>
          <p:nvPr>
            <p:ph idx="8" type="body"/>
          </p:nvPr>
        </p:nvSpPr>
        <p:spPr>
          <a:xfrm>
            <a:off x="17914652" y="589562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7" name="Google Shape;577;gcb7b7a8d93_0_3453"/>
          <p:cNvSpPr txBox="1"/>
          <p:nvPr>
            <p:ph idx="9" type="body"/>
          </p:nvPr>
        </p:nvSpPr>
        <p:spPr>
          <a:xfrm>
            <a:off x="1343026" y="8284122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8" name="Google Shape;578;gcb7b7a8d93_0_3453"/>
          <p:cNvSpPr txBox="1"/>
          <p:nvPr>
            <p:ph idx="13" type="body"/>
          </p:nvPr>
        </p:nvSpPr>
        <p:spPr>
          <a:xfrm>
            <a:off x="1343026" y="1006385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79" name="Google Shape;579;gcb7b7a8d93_0_3453"/>
          <p:cNvSpPr txBox="1"/>
          <p:nvPr>
            <p:ph idx="14" type="body"/>
          </p:nvPr>
        </p:nvSpPr>
        <p:spPr>
          <a:xfrm>
            <a:off x="6866900" y="8284122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80" name="Google Shape;580;gcb7b7a8d93_0_3453"/>
          <p:cNvSpPr txBox="1"/>
          <p:nvPr>
            <p:ph idx="15" type="body"/>
          </p:nvPr>
        </p:nvSpPr>
        <p:spPr>
          <a:xfrm>
            <a:off x="6866900" y="1006385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81" name="Google Shape;581;gcb7b7a8d93_0_3453"/>
          <p:cNvSpPr txBox="1"/>
          <p:nvPr>
            <p:ph idx="16" type="body"/>
          </p:nvPr>
        </p:nvSpPr>
        <p:spPr>
          <a:xfrm>
            <a:off x="12390776" y="8284122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82" name="Google Shape;582;gcb7b7a8d93_0_3453"/>
          <p:cNvSpPr txBox="1"/>
          <p:nvPr>
            <p:ph idx="17" type="body"/>
          </p:nvPr>
        </p:nvSpPr>
        <p:spPr>
          <a:xfrm>
            <a:off x="12390776" y="1006385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83" name="Google Shape;583;gcb7b7a8d93_0_3453"/>
          <p:cNvSpPr txBox="1"/>
          <p:nvPr>
            <p:ph idx="18" type="body"/>
          </p:nvPr>
        </p:nvSpPr>
        <p:spPr>
          <a:xfrm>
            <a:off x="17914652" y="8284122"/>
            <a:ext cx="51516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84" name="Google Shape;584;gcb7b7a8d93_0_3453"/>
          <p:cNvSpPr txBox="1"/>
          <p:nvPr>
            <p:ph idx="19" type="body"/>
          </p:nvPr>
        </p:nvSpPr>
        <p:spPr>
          <a:xfrm>
            <a:off x="17914652" y="10063852"/>
            <a:ext cx="5151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85" name="Google Shape;585;gcb7b7a8d93_0_3453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6" name="Google Shape;586;gcb7b7a8d93_0_3453"/>
          <p:cNvSpPr txBox="1"/>
          <p:nvPr>
            <p:ph type="title"/>
          </p:nvPr>
        </p:nvSpPr>
        <p:spPr>
          <a:xfrm>
            <a:off x="1354668" y="1384300"/>
            <a:ext cx="217374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gcb7b7a8d93_0_34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56880" y="1384300"/>
            <a:ext cx="5311420" cy="110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cb7b7a8d93_0_3472"/>
          <p:cNvSpPr/>
          <p:nvPr>
            <p:ph idx="2" type="pic"/>
          </p:nvPr>
        </p:nvSpPr>
        <p:spPr>
          <a:xfrm>
            <a:off x="15535158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cb7b7a8d93_0_347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1" name="Google Shape;591;gcb7b7a8d93_0_3472"/>
          <p:cNvSpPr txBox="1"/>
          <p:nvPr>
            <p:ph idx="1" type="body"/>
          </p:nvPr>
        </p:nvSpPr>
        <p:spPr>
          <a:xfrm>
            <a:off x="1343028" y="4111940"/>
            <a:ext cx="108372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92" name="Google Shape;592;gcb7b7a8d93_0_3472"/>
          <p:cNvSpPr txBox="1"/>
          <p:nvPr>
            <p:ph type="title"/>
          </p:nvPr>
        </p:nvSpPr>
        <p:spPr>
          <a:xfrm>
            <a:off x="1354668" y="1384300"/>
            <a:ext cx="10837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cb7b7a8d93_0_3478"/>
          <p:cNvSpPr txBox="1"/>
          <p:nvPr>
            <p:ph idx="1" type="body"/>
          </p:nvPr>
        </p:nvSpPr>
        <p:spPr>
          <a:xfrm>
            <a:off x="1343028" y="4111940"/>
            <a:ext cx="93258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95" name="Google Shape;595;gcb7b7a8d93_0_3478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6" name="Google Shape;596;gcb7b7a8d93_0_3478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7" name="Google Shape;597;gcb7b7a8d93_0_34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37508" y="1384300"/>
            <a:ext cx="5311420" cy="1101725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8" name="Google Shape;598;gcb7b7a8d93_0_3478"/>
          <p:cNvSpPr/>
          <p:nvPr>
            <p:ph idx="2" type="pic"/>
          </p:nvPr>
        </p:nvSpPr>
        <p:spPr>
          <a:xfrm>
            <a:off x="18115786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99" name="Google Shape;599;gcb7b7a8d93_0_34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08258" y="1384300"/>
            <a:ext cx="5311420" cy="110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cb7b7a8d93_0_3478"/>
          <p:cNvSpPr/>
          <p:nvPr>
            <p:ph idx="3" type="pic"/>
          </p:nvPr>
        </p:nvSpPr>
        <p:spPr>
          <a:xfrm>
            <a:off x="12686536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b7b7a8d93_0_3486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3" name="Google Shape;603;gcb7b7a8d93_0_3486"/>
          <p:cNvSpPr txBox="1"/>
          <p:nvPr>
            <p:ph idx="1" type="body"/>
          </p:nvPr>
        </p:nvSpPr>
        <p:spPr>
          <a:xfrm>
            <a:off x="13700130" y="4111940"/>
            <a:ext cx="93258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04" name="Google Shape;604;gcb7b7a8d93_0_3486"/>
          <p:cNvSpPr txBox="1"/>
          <p:nvPr>
            <p:ph type="title"/>
          </p:nvPr>
        </p:nvSpPr>
        <p:spPr>
          <a:xfrm>
            <a:off x="13711770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05" name="Google Shape;605;gcb7b7a8d93_0_34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1148" y="1384300"/>
            <a:ext cx="5311420" cy="110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gcb7b7a8d93_0_3486"/>
          <p:cNvSpPr/>
          <p:nvPr>
            <p:ph idx="2" type="pic"/>
          </p:nvPr>
        </p:nvSpPr>
        <p:spPr>
          <a:xfrm>
            <a:off x="6939426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07" name="Google Shape;607;gcb7b7a8d93_0_34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1898" y="1384300"/>
            <a:ext cx="5311420" cy="110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gcb7b7a8d93_0_3486"/>
          <p:cNvSpPr/>
          <p:nvPr>
            <p:ph idx="3" type="pic"/>
          </p:nvPr>
        </p:nvSpPr>
        <p:spPr>
          <a:xfrm>
            <a:off x="1510176" y="2019190"/>
            <a:ext cx="4779000" cy="10068000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gcb7b7a8d93_0_34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42213" y="1384300"/>
            <a:ext cx="7726833" cy="1602744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cb7b7a8d93_0_3494"/>
          <p:cNvSpPr/>
          <p:nvPr>
            <p:ph idx="2" type="pic"/>
          </p:nvPr>
        </p:nvSpPr>
        <p:spPr>
          <a:xfrm>
            <a:off x="14548619" y="2341054"/>
            <a:ext cx="6915000" cy="14691000"/>
          </a:xfrm>
          <a:prstGeom prst="roundRect">
            <a:avLst>
              <a:gd fmla="val 6986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cb7b7a8d93_0_3494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3" name="Google Shape;613;gcb7b7a8d93_0_3494"/>
          <p:cNvSpPr txBox="1"/>
          <p:nvPr>
            <p:ph idx="1" type="body"/>
          </p:nvPr>
        </p:nvSpPr>
        <p:spPr>
          <a:xfrm>
            <a:off x="1343028" y="4111940"/>
            <a:ext cx="108492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14" name="Google Shape;614;gcb7b7a8d93_0_3494"/>
          <p:cNvSpPr txBox="1"/>
          <p:nvPr>
            <p:ph type="title"/>
          </p:nvPr>
        </p:nvSpPr>
        <p:spPr>
          <a:xfrm>
            <a:off x="1354668" y="1384300"/>
            <a:ext cx="10849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b7b7a8d93_0_3500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7" name="Google Shape;617;gcb7b7a8d93_0_3500"/>
          <p:cNvSpPr txBox="1"/>
          <p:nvPr>
            <p:ph idx="1" type="body"/>
          </p:nvPr>
        </p:nvSpPr>
        <p:spPr>
          <a:xfrm>
            <a:off x="1343028" y="4111940"/>
            <a:ext cx="93258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18" name="Google Shape;618;gcb7b7a8d93_0_3500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19" name="Google Shape;619;gcb7b7a8d93_0_3500"/>
          <p:cNvGrpSpPr/>
          <p:nvPr/>
        </p:nvGrpSpPr>
        <p:grpSpPr>
          <a:xfrm>
            <a:off x="17233597" y="904542"/>
            <a:ext cx="6339320" cy="11982557"/>
            <a:chOff x="7488229" y="591001"/>
            <a:chExt cx="2987145" cy="5646290"/>
          </a:xfrm>
        </p:grpSpPr>
        <p:sp>
          <p:nvSpPr>
            <p:cNvPr id="620" name="Google Shape;620;gcb7b7a8d93_0_3500"/>
            <p:cNvSpPr/>
            <p:nvPr/>
          </p:nvSpPr>
          <p:spPr>
            <a:xfrm>
              <a:off x="7796469" y="917781"/>
              <a:ext cx="2370600" cy="5014500"/>
            </a:xfrm>
            <a:prstGeom prst="roundRect">
              <a:avLst>
                <a:gd fmla="val 9524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1" name="Google Shape;621;gcb7b7a8d93_0_350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88229" y="591001"/>
              <a:ext cx="2987145" cy="56462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2" name="Google Shape;622;gcb7b7a8d93_0_3500"/>
          <p:cNvSpPr/>
          <p:nvPr>
            <p:ph idx="2" type="pic"/>
          </p:nvPr>
        </p:nvSpPr>
        <p:spPr>
          <a:xfrm>
            <a:off x="17978063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23" name="Google Shape;623;gcb7b7a8d93_0_3500"/>
          <p:cNvGrpSpPr/>
          <p:nvPr/>
        </p:nvGrpSpPr>
        <p:grpSpPr>
          <a:xfrm>
            <a:off x="11500110" y="904542"/>
            <a:ext cx="6339320" cy="11982557"/>
            <a:chOff x="7488230" y="591001"/>
            <a:chExt cx="2987145" cy="5646290"/>
          </a:xfrm>
        </p:grpSpPr>
        <p:sp>
          <p:nvSpPr>
            <p:cNvPr id="624" name="Google Shape;624;gcb7b7a8d93_0_3500"/>
            <p:cNvSpPr/>
            <p:nvPr/>
          </p:nvSpPr>
          <p:spPr>
            <a:xfrm>
              <a:off x="7796469" y="917781"/>
              <a:ext cx="2370600" cy="5014500"/>
            </a:xfrm>
            <a:prstGeom prst="roundRect">
              <a:avLst>
                <a:gd fmla="val 9524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5" name="Google Shape;625;gcb7b7a8d93_0_350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88230" y="591001"/>
              <a:ext cx="2987145" cy="56462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6" name="Google Shape;626;gcb7b7a8d93_0_3500"/>
          <p:cNvSpPr/>
          <p:nvPr>
            <p:ph idx="3" type="pic"/>
          </p:nvPr>
        </p:nvSpPr>
        <p:spPr>
          <a:xfrm>
            <a:off x="12244574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b7b7a8d93_0_3512"/>
          <p:cNvSpPr/>
          <p:nvPr/>
        </p:nvSpPr>
        <p:spPr>
          <a:xfrm>
            <a:off x="7245438" y="1598068"/>
            <a:ext cx="5031000" cy="10642200"/>
          </a:xfrm>
          <a:prstGeom prst="roundRect">
            <a:avLst>
              <a:gd fmla="val 952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cb7b7a8d93_0_351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0" name="Google Shape;630;gcb7b7a8d93_0_3512"/>
          <p:cNvSpPr txBox="1"/>
          <p:nvPr>
            <p:ph idx="1" type="body"/>
          </p:nvPr>
        </p:nvSpPr>
        <p:spPr>
          <a:xfrm>
            <a:off x="13700130" y="4111940"/>
            <a:ext cx="93258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31" name="Google Shape;631;gcb7b7a8d93_0_3512"/>
          <p:cNvSpPr txBox="1"/>
          <p:nvPr>
            <p:ph type="title"/>
          </p:nvPr>
        </p:nvSpPr>
        <p:spPr>
          <a:xfrm>
            <a:off x="13711770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2" name="Google Shape;632;gcb7b7a8d93_0_3512"/>
          <p:cNvSpPr/>
          <p:nvPr>
            <p:ph idx="2" type="pic"/>
          </p:nvPr>
        </p:nvSpPr>
        <p:spPr>
          <a:xfrm>
            <a:off x="7335462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cb7b7a8d93_0_3512"/>
          <p:cNvSpPr/>
          <p:nvPr/>
        </p:nvSpPr>
        <p:spPr>
          <a:xfrm>
            <a:off x="1511950" y="1598068"/>
            <a:ext cx="5031000" cy="10642200"/>
          </a:xfrm>
          <a:prstGeom prst="roundRect">
            <a:avLst>
              <a:gd fmla="val 952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cb7b7a8d93_0_3512"/>
          <p:cNvSpPr/>
          <p:nvPr>
            <p:ph idx="3" type="pic"/>
          </p:nvPr>
        </p:nvSpPr>
        <p:spPr>
          <a:xfrm>
            <a:off x="1601974" y="1590854"/>
            <a:ext cx="4857600" cy="105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35" name="Google Shape;635;gcb7b7a8d93_0_35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91282" y="904564"/>
            <a:ext cx="6339433" cy="11982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cb7b7a8d93_0_35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794" y="904564"/>
            <a:ext cx="6339433" cy="1198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cb7b7a8d93_0_3522"/>
          <p:cNvSpPr/>
          <p:nvPr/>
        </p:nvSpPr>
        <p:spPr>
          <a:xfrm>
            <a:off x="15016788" y="1982792"/>
            <a:ext cx="6711600" cy="14431800"/>
          </a:xfrm>
          <a:prstGeom prst="roundRect">
            <a:avLst>
              <a:gd fmla="val 9524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cb7b7a8d93_0_3522"/>
          <p:cNvSpPr/>
          <p:nvPr>
            <p:ph idx="2" type="pic"/>
          </p:nvPr>
        </p:nvSpPr>
        <p:spPr>
          <a:xfrm>
            <a:off x="15061286" y="1982792"/>
            <a:ext cx="6622800" cy="1432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cb7b7a8d93_0_352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1" name="Google Shape;641;gcb7b7a8d93_0_3522"/>
          <p:cNvSpPr txBox="1"/>
          <p:nvPr>
            <p:ph idx="1" type="body"/>
          </p:nvPr>
        </p:nvSpPr>
        <p:spPr>
          <a:xfrm>
            <a:off x="1343028" y="4111940"/>
            <a:ext cx="10849200" cy="8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42" name="Google Shape;642;gcb7b7a8d93_0_3522"/>
          <p:cNvSpPr txBox="1"/>
          <p:nvPr>
            <p:ph type="title"/>
          </p:nvPr>
        </p:nvSpPr>
        <p:spPr>
          <a:xfrm>
            <a:off x="1354668" y="1384300"/>
            <a:ext cx="108492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43" name="Google Shape;643;gcb7b7a8d93_0_35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078122" y="996026"/>
            <a:ext cx="8607091" cy="1626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cb7b7a8d93_0_3529"/>
          <p:cNvSpPr/>
          <p:nvPr>
            <p:ph idx="2" type="pic"/>
          </p:nvPr>
        </p:nvSpPr>
        <p:spPr>
          <a:xfrm>
            <a:off x="11342160" y="4166410"/>
            <a:ext cx="11733000" cy="71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pic>
        <p:nvPicPr>
          <p:cNvPr id="646" name="Google Shape;646;gcb7b7a8d93_0_35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800" y="3546476"/>
            <a:ext cx="11737973" cy="619934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cb7b7a8d93_0_3529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8" name="Google Shape;648;gcb7b7a8d93_0_3529"/>
          <p:cNvSpPr txBox="1"/>
          <p:nvPr>
            <p:ph idx="1" type="body"/>
          </p:nvPr>
        </p:nvSpPr>
        <p:spPr>
          <a:xfrm>
            <a:off x="1343028" y="354647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49" name="Google Shape;649;gcb7b7a8d93_0_3529"/>
          <p:cNvSpPr txBox="1"/>
          <p:nvPr>
            <p:ph type="title"/>
          </p:nvPr>
        </p:nvSpPr>
        <p:spPr>
          <a:xfrm>
            <a:off x="1354668" y="1384300"/>
            <a:ext cx="217374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b7b7a8d93_0_417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gcb7b7a8d93_0_41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cb7b7a8d93_0_3535"/>
          <p:cNvSpPr/>
          <p:nvPr>
            <p:ph idx="2" type="pic"/>
          </p:nvPr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52" name="Google Shape;652;gcb7b7a8d93_0_3535"/>
          <p:cNvSpPr txBox="1"/>
          <p:nvPr>
            <p:ph idx="11" type="ftr"/>
          </p:nvPr>
        </p:nvSpPr>
        <p:spPr>
          <a:xfrm>
            <a:off x="1343028" y="335962"/>
            <a:ext cx="9325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3" name="Google Shape;653;gcb7b7a8d93_0_3535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4" name="Google Shape;654;gcb7b7a8d93_0_3535"/>
          <p:cNvSpPr txBox="1"/>
          <p:nvPr>
            <p:ph idx="1" type="body"/>
          </p:nvPr>
        </p:nvSpPr>
        <p:spPr>
          <a:xfrm>
            <a:off x="1343028" y="403719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b7b7a8d93_0_3540"/>
          <p:cNvSpPr/>
          <p:nvPr>
            <p:ph idx="2" type="pic"/>
          </p:nvPr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57" name="Google Shape;657;gcb7b7a8d93_0_3540"/>
          <p:cNvSpPr txBox="1"/>
          <p:nvPr>
            <p:ph type="title"/>
          </p:nvPr>
        </p:nvSpPr>
        <p:spPr>
          <a:xfrm>
            <a:off x="13740342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8" name="Google Shape;658;gcb7b7a8d93_0_3540"/>
          <p:cNvSpPr txBox="1"/>
          <p:nvPr>
            <p:ph idx="1" type="body"/>
          </p:nvPr>
        </p:nvSpPr>
        <p:spPr>
          <a:xfrm>
            <a:off x="13728702" y="403719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b7b7a8d93_0_3544"/>
          <p:cNvSpPr/>
          <p:nvPr>
            <p:ph idx="2" type="pic"/>
          </p:nvPr>
        </p:nvSpPr>
        <p:spPr>
          <a:xfrm>
            <a:off x="12192000" y="1384302"/>
            <a:ext cx="10874400" cy="836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61" name="Google Shape;661;gcb7b7a8d93_0_3544"/>
          <p:cNvSpPr txBox="1"/>
          <p:nvPr>
            <p:ph idx="1" type="body"/>
          </p:nvPr>
        </p:nvSpPr>
        <p:spPr>
          <a:xfrm>
            <a:off x="12192000" y="10294428"/>
            <a:ext cx="10899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Play"/>
                <a:ea typeface="Play"/>
                <a:cs typeface="Play"/>
                <a:sym typeface="Play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62" name="Google Shape;662;gcb7b7a8d93_0_3544"/>
          <p:cNvSpPr txBox="1"/>
          <p:nvPr>
            <p:ph idx="3" type="body"/>
          </p:nvPr>
        </p:nvSpPr>
        <p:spPr>
          <a:xfrm>
            <a:off x="12192000" y="11106150"/>
            <a:ext cx="108996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63" name="Google Shape;663;gcb7b7a8d93_0_3544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gcb7b7a8d93_0_3544"/>
          <p:cNvSpPr txBox="1"/>
          <p:nvPr>
            <p:ph type="title"/>
          </p:nvPr>
        </p:nvSpPr>
        <p:spPr>
          <a:xfrm>
            <a:off x="1354668" y="1384300"/>
            <a:ext cx="9325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gcb7b7a8d93_0_3544"/>
          <p:cNvSpPr txBox="1"/>
          <p:nvPr>
            <p:ph idx="4" type="body"/>
          </p:nvPr>
        </p:nvSpPr>
        <p:spPr>
          <a:xfrm>
            <a:off x="1343028" y="4037198"/>
            <a:ext cx="9299400" cy="83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cb7b7a8d93_0_3551"/>
          <p:cNvSpPr/>
          <p:nvPr>
            <p:ph idx="2" type="pic"/>
          </p:nvPr>
        </p:nvSpPr>
        <p:spPr>
          <a:xfrm>
            <a:off x="3216166" y="3546474"/>
            <a:ext cx="6312600" cy="6312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68" name="Google Shape;668;gcb7b7a8d93_0_3551"/>
          <p:cNvSpPr txBox="1"/>
          <p:nvPr>
            <p:ph type="title"/>
          </p:nvPr>
        </p:nvSpPr>
        <p:spPr>
          <a:xfrm>
            <a:off x="10680700" y="4402376"/>
            <a:ext cx="9783600" cy="21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gcb7b7a8d93_0_3551"/>
          <p:cNvSpPr txBox="1"/>
          <p:nvPr>
            <p:ph idx="1" type="body"/>
          </p:nvPr>
        </p:nvSpPr>
        <p:spPr>
          <a:xfrm>
            <a:off x="10675196" y="6882328"/>
            <a:ext cx="9789000" cy="2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70" name="Google Shape;670;gcb7b7a8d93_0_3551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b7b7a8d93_0_3556"/>
          <p:cNvSpPr/>
          <p:nvPr>
            <p:ph idx="2" type="pic"/>
          </p:nvPr>
        </p:nvSpPr>
        <p:spPr>
          <a:xfrm>
            <a:off x="10699460" y="1600200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3" name="Google Shape;673;gcb7b7a8d93_0_3556"/>
          <p:cNvSpPr/>
          <p:nvPr>
            <p:ph idx="3" type="pic"/>
          </p:nvPr>
        </p:nvSpPr>
        <p:spPr>
          <a:xfrm>
            <a:off x="13901255" y="1600200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gcb7b7a8d93_0_3556"/>
          <p:cNvSpPr/>
          <p:nvPr>
            <p:ph idx="4" type="pic"/>
          </p:nvPr>
        </p:nvSpPr>
        <p:spPr>
          <a:xfrm>
            <a:off x="17022394" y="1600200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gcb7b7a8d93_0_3556"/>
          <p:cNvSpPr/>
          <p:nvPr>
            <p:ph idx="5" type="pic"/>
          </p:nvPr>
        </p:nvSpPr>
        <p:spPr>
          <a:xfrm>
            <a:off x="20224188" y="1600200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6" name="Google Shape;676;gcb7b7a8d93_0_3556"/>
          <p:cNvSpPr/>
          <p:nvPr>
            <p:ph idx="6" type="pic"/>
          </p:nvPr>
        </p:nvSpPr>
        <p:spPr>
          <a:xfrm>
            <a:off x="10699460" y="4497278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7" name="Google Shape;677;gcb7b7a8d93_0_3556"/>
          <p:cNvSpPr/>
          <p:nvPr>
            <p:ph idx="7" type="pic"/>
          </p:nvPr>
        </p:nvSpPr>
        <p:spPr>
          <a:xfrm>
            <a:off x="13901255" y="4497278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Google Shape;678;gcb7b7a8d93_0_3556"/>
          <p:cNvSpPr/>
          <p:nvPr>
            <p:ph idx="8" type="pic"/>
          </p:nvPr>
        </p:nvSpPr>
        <p:spPr>
          <a:xfrm>
            <a:off x="17022394" y="4497278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9" name="Google Shape;679;gcb7b7a8d93_0_3556"/>
          <p:cNvSpPr/>
          <p:nvPr>
            <p:ph idx="9" type="pic"/>
          </p:nvPr>
        </p:nvSpPr>
        <p:spPr>
          <a:xfrm>
            <a:off x="20224188" y="4497278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0" name="Google Shape;680;gcb7b7a8d93_0_3556"/>
          <p:cNvSpPr/>
          <p:nvPr>
            <p:ph idx="13" type="pic"/>
          </p:nvPr>
        </p:nvSpPr>
        <p:spPr>
          <a:xfrm>
            <a:off x="10699460" y="7394356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1" name="Google Shape;681;gcb7b7a8d93_0_3556"/>
          <p:cNvSpPr/>
          <p:nvPr>
            <p:ph idx="14" type="pic"/>
          </p:nvPr>
        </p:nvSpPr>
        <p:spPr>
          <a:xfrm>
            <a:off x="13901255" y="7394356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2" name="Google Shape;682;gcb7b7a8d93_0_3556"/>
          <p:cNvSpPr/>
          <p:nvPr>
            <p:ph idx="15" type="pic"/>
          </p:nvPr>
        </p:nvSpPr>
        <p:spPr>
          <a:xfrm>
            <a:off x="17022394" y="7394356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3" name="Google Shape;683;gcb7b7a8d93_0_3556"/>
          <p:cNvSpPr/>
          <p:nvPr>
            <p:ph idx="16" type="pic"/>
          </p:nvPr>
        </p:nvSpPr>
        <p:spPr>
          <a:xfrm>
            <a:off x="20224188" y="7394356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4" name="Google Shape;684;gcb7b7a8d93_0_3556"/>
          <p:cNvSpPr/>
          <p:nvPr>
            <p:ph idx="17" type="pic"/>
          </p:nvPr>
        </p:nvSpPr>
        <p:spPr>
          <a:xfrm>
            <a:off x="10699460" y="10291432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gcb7b7a8d93_0_3556"/>
          <p:cNvSpPr/>
          <p:nvPr>
            <p:ph idx="18" type="pic"/>
          </p:nvPr>
        </p:nvSpPr>
        <p:spPr>
          <a:xfrm>
            <a:off x="13901255" y="10291432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gcb7b7a8d93_0_3556"/>
          <p:cNvSpPr/>
          <p:nvPr>
            <p:ph idx="19" type="pic"/>
          </p:nvPr>
        </p:nvSpPr>
        <p:spPr>
          <a:xfrm>
            <a:off x="17022394" y="10291432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7" name="Google Shape;687;gcb7b7a8d93_0_3556"/>
          <p:cNvSpPr/>
          <p:nvPr>
            <p:ph idx="20" type="pic"/>
          </p:nvPr>
        </p:nvSpPr>
        <p:spPr>
          <a:xfrm>
            <a:off x="20224188" y="10291432"/>
            <a:ext cx="2183400" cy="218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8" name="Google Shape;688;gcb7b7a8d93_0_3556"/>
          <p:cNvSpPr txBox="1"/>
          <p:nvPr>
            <p:ph idx="1" type="body"/>
          </p:nvPr>
        </p:nvSpPr>
        <p:spPr>
          <a:xfrm>
            <a:off x="1343026" y="5101892"/>
            <a:ext cx="6744000" cy="7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89" name="Google Shape;689;gcb7b7a8d93_0_3556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0" name="Google Shape;690;gcb7b7a8d93_0_3556"/>
          <p:cNvSpPr txBox="1"/>
          <p:nvPr>
            <p:ph type="title"/>
          </p:nvPr>
        </p:nvSpPr>
        <p:spPr>
          <a:xfrm>
            <a:off x="1354668" y="1384298"/>
            <a:ext cx="673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7b7a8d93_0_420"/>
          <p:cNvSpPr txBox="1"/>
          <p:nvPr>
            <p:ph idx="1" type="body"/>
          </p:nvPr>
        </p:nvSpPr>
        <p:spPr>
          <a:xfrm>
            <a:off x="1343026" y="3546476"/>
            <a:ext cx="21723600" cy="8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−"/>
              <a:defRPr/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indent="-4572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75" name="Google Shape;75;gcb7b7a8d93_0_420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gcb7b7a8d93_0_420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A6A6A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62.xml"/><Relationship Id="rId42" Type="http://schemas.openxmlformats.org/officeDocument/2006/relationships/slideLayout" Target="../slideLayouts/slideLayout84.xml"/><Relationship Id="rId41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3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59.xml"/><Relationship Id="rId39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b7b7a8d93_0_352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lay"/>
              <a:buNone/>
              <a:defRPr b="0" i="0" sz="7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cb7b7a8d93_0_352"/>
          <p:cNvSpPr txBox="1"/>
          <p:nvPr>
            <p:ph idx="1" type="body"/>
          </p:nvPr>
        </p:nvSpPr>
        <p:spPr>
          <a:xfrm>
            <a:off x="1317626" y="3546476"/>
            <a:ext cx="21711600" cy="8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cb7b7a8d93_0_352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" name="Google Shape;9;gcb7b7a8d93_0_352"/>
          <p:cNvGrpSpPr/>
          <p:nvPr/>
        </p:nvGrpSpPr>
        <p:grpSpPr>
          <a:xfrm>
            <a:off x="0" y="-229409"/>
            <a:ext cx="24376295" cy="128678"/>
            <a:chOff x="0" y="1773238"/>
            <a:chExt cx="12188148" cy="735300"/>
          </a:xfrm>
        </p:grpSpPr>
        <p:cxnSp>
          <p:nvCxnSpPr>
            <p:cNvPr id="10" name="Google Shape;10;gcb7b7a8d93_0_352"/>
            <p:cNvCxnSpPr/>
            <p:nvPr/>
          </p:nvCxnSpPr>
          <p:spPr>
            <a:xfrm>
              <a:off x="0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gcb7b7a8d93_0_352"/>
            <p:cNvCxnSpPr/>
            <p:nvPr/>
          </p:nvCxnSpPr>
          <p:spPr>
            <a:xfrm>
              <a:off x="677119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gcb7b7a8d93_0_352"/>
            <p:cNvCxnSpPr/>
            <p:nvPr/>
          </p:nvCxnSpPr>
          <p:spPr>
            <a:xfrm>
              <a:off x="135423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gcb7b7a8d93_0_352"/>
            <p:cNvCxnSpPr/>
            <p:nvPr/>
          </p:nvCxnSpPr>
          <p:spPr>
            <a:xfrm>
              <a:off x="2031357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gcb7b7a8d93_0_352"/>
            <p:cNvCxnSpPr/>
            <p:nvPr/>
          </p:nvCxnSpPr>
          <p:spPr>
            <a:xfrm>
              <a:off x="2708476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gcb7b7a8d93_0_352"/>
            <p:cNvCxnSpPr/>
            <p:nvPr/>
          </p:nvCxnSpPr>
          <p:spPr>
            <a:xfrm>
              <a:off x="3385595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gcb7b7a8d93_0_352"/>
            <p:cNvCxnSpPr/>
            <p:nvPr/>
          </p:nvCxnSpPr>
          <p:spPr>
            <a:xfrm>
              <a:off x="4062714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gcb7b7a8d93_0_352"/>
            <p:cNvCxnSpPr/>
            <p:nvPr/>
          </p:nvCxnSpPr>
          <p:spPr>
            <a:xfrm>
              <a:off x="4739833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gcb7b7a8d93_0_352"/>
            <p:cNvCxnSpPr/>
            <p:nvPr/>
          </p:nvCxnSpPr>
          <p:spPr>
            <a:xfrm>
              <a:off x="5416952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gcb7b7a8d93_0_352"/>
            <p:cNvCxnSpPr/>
            <p:nvPr/>
          </p:nvCxnSpPr>
          <p:spPr>
            <a:xfrm>
              <a:off x="6094071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gcb7b7a8d93_0_352"/>
            <p:cNvCxnSpPr/>
            <p:nvPr/>
          </p:nvCxnSpPr>
          <p:spPr>
            <a:xfrm>
              <a:off x="6771190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gcb7b7a8d93_0_352"/>
            <p:cNvCxnSpPr/>
            <p:nvPr/>
          </p:nvCxnSpPr>
          <p:spPr>
            <a:xfrm>
              <a:off x="7448309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gcb7b7a8d93_0_352"/>
            <p:cNvCxnSpPr/>
            <p:nvPr/>
          </p:nvCxnSpPr>
          <p:spPr>
            <a:xfrm>
              <a:off x="812542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gcb7b7a8d93_0_352"/>
            <p:cNvCxnSpPr/>
            <p:nvPr/>
          </p:nvCxnSpPr>
          <p:spPr>
            <a:xfrm>
              <a:off x="8802547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gcb7b7a8d93_0_352"/>
            <p:cNvCxnSpPr/>
            <p:nvPr/>
          </p:nvCxnSpPr>
          <p:spPr>
            <a:xfrm>
              <a:off x="9479666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gcb7b7a8d93_0_352"/>
            <p:cNvCxnSpPr/>
            <p:nvPr/>
          </p:nvCxnSpPr>
          <p:spPr>
            <a:xfrm>
              <a:off x="10156785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gcb7b7a8d93_0_352"/>
            <p:cNvCxnSpPr/>
            <p:nvPr/>
          </p:nvCxnSpPr>
          <p:spPr>
            <a:xfrm>
              <a:off x="10833904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gcb7b7a8d93_0_352"/>
            <p:cNvCxnSpPr/>
            <p:nvPr/>
          </p:nvCxnSpPr>
          <p:spPr>
            <a:xfrm>
              <a:off x="11511023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gcb7b7a8d93_0_352"/>
            <p:cNvCxnSpPr/>
            <p:nvPr/>
          </p:nvCxnSpPr>
          <p:spPr>
            <a:xfrm>
              <a:off x="1218814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" name="Google Shape;29;gcb7b7a8d93_0_352"/>
          <p:cNvGrpSpPr/>
          <p:nvPr/>
        </p:nvGrpSpPr>
        <p:grpSpPr>
          <a:xfrm>
            <a:off x="-6" y="13974270"/>
            <a:ext cx="24376295" cy="128678"/>
            <a:chOff x="0" y="1773238"/>
            <a:chExt cx="12188148" cy="735300"/>
          </a:xfrm>
        </p:grpSpPr>
        <p:cxnSp>
          <p:nvCxnSpPr>
            <p:cNvPr id="30" name="Google Shape;30;gcb7b7a8d93_0_352"/>
            <p:cNvCxnSpPr/>
            <p:nvPr/>
          </p:nvCxnSpPr>
          <p:spPr>
            <a:xfrm>
              <a:off x="0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gcb7b7a8d93_0_352"/>
            <p:cNvCxnSpPr/>
            <p:nvPr/>
          </p:nvCxnSpPr>
          <p:spPr>
            <a:xfrm>
              <a:off x="677119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gcb7b7a8d93_0_352"/>
            <p:cNvCxnSpPr/>
            <p:nvPr/>
          </p:nvCxnSpPr>
          <p:spPr>
            <a:xfrm>
              <a:off x="135423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gcb7b7a8d93_0_352"/>
            <p:cNvCxnSpPr/>
            <p:nvPr/>
          </p:nvCxnSpPr>
          <p:spPr>
            <a:xfrm>
              <a:off x="2031357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gcb7b7a8d93_0_352"/>
            <p:cNvCxnSpPr/>
            <p:nvPr/>
          </p:nvCxnSpPr>
          <p:spPr>
            <a:xfrm>
              <a:off x="2708476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gcb7b7a8d93_0_352"/>
            <p:cNvCxnSpPr/>
            <p:nvPr/>
          </p:nvCxnSpPr>
          <p:spPr>
            <a:xfrm>
              <a:off x="3385595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gcb7b7a8d93_0_352"/>
            <p:cNvCxnSpPr/>
            <p:nvPr/>
          </p:nvCxnSpPr>
          <p:spPr>
            <a:xfrm>
              <a:off x="4062714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gcb7b7a8d93_0_352"/>
            <p:cNvCxnSpPr/>
            <p:nvPr/>
          </p:nvCxnSpPr>
          <p:spPr>
            <a:xfrm>
              <a:off x="4739833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gcb7b7a8d93_0_352"/>
            <p:cNvCxnSpPr/>
            <p:nvPr/>
          </p:nvCxnSpPr>
          <p:spPr>
            <a:xfrm>
              <a:off x="5416952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gcb7b7a8d93_0_352"/>
            <p:cNvCxnSpPr/>
            <p:nvPr/>
          </p:nvCxnSpPr>
          <p:spPr>
            <a:xfrm>
              <a:off x="6094071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gcb7b7a8d93_0_352"/>
            <p:cNvCxnSpPr/>
            <p:nvPr/>
          </p:nvCxnSpPr>
          <p:spPr>
            <a:xfrm>
              <a:off x="6771190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gcb7b7a8d93_0_352"/>
            <p:cNvCxnSpPr/>
            <p:nvPr/>
          </p:nvCxnSpPr>
          <p:spPr>
            <a:xfrm>
              <a:off x="7448309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gcb7b7a8d93_0_352"/>
            <p:cNvCxnSpPr/>
            <p:nvPr/>
          </p:nvCxnSpPr>
          <p:spPr>
            <a:xfrm>
              <a:off x="812542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gcb7b7a8d93_0_352"/>
            <p:cNvCxnSpPr/>
            <p:nvPr/>
          </p:nvCxnSpPr>
          <p:spPr>
            <a:xfrm>
              <a:off x="8802547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gcb7b7a8d93_0_352"/>
            <p:cNvCxnSpPr/>
            <p:nvPr/>
          </p:nvCxnSpPr>
          <p:spPr>
            <a:xfrm>
              <a:off x="9479666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gcb7b7a8d93_0_352"/>
            <p:cNvCxnSpPr/>
            <p:nvPr/>
          </p:nvCxnSpPr>
          <p:spPr>
            <a:xfrm>
              <a:off x="10156785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gcb7b7a8d93_0_352"/>
            <p:cNvCxnSpPr/>
            <p:nvPr/>
          </p:nvCxnSpPr>
          <p:spPr>
            <a:xfrm>
              <a:off x="10833904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gcb7b7a8d93_0_352"/>
            <p:cNvCxnSpPr/>
            <p:nvPr/>
          </p:nvCxnSpPr>
          <p:spPr>
            <a:xfrm>
              <a:off x="11511023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gcb7b7a8d93_0_352"/>
            <p:cNvCxnSpPr/>
            <p:nvPr/>
          </p:nvCxnSpPr>
          <p:spPr>
            <a:xfrm>
              <a:off x="1218814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30">
          <p15:clr>
            <a:srgbClr val="FDE53C"/>
          </p15:clr>
        </p15:guide>
        <p15:guide id="2" pos="14530">
          <p15:clr>
            <a:srgbClr val="FDE53C"/>
          </p15:clr>
        </p15:guide>
        <p15:guide id="3" orient="horz" pos="7812">
          <p15:clr>
            <a:srgbClr val="FDE53C"/>
          </p15:clr>
        </p15:guide>
        <p15:guide id="4" pos="10220">
          <p15:clr>
            <a:srgbClr val="FDE53C"/>
          </p15:clr>
        </p15:guide>
        <p15:guide id="5" pos="5094">
          <p15:clr>
            <a:srgbClr val="FDE53C"/>
          </p15:clr>
        </p15:guide>
        <p15:guide id="6" pos="7680">
          <p15:clr>
            <a:srgbClr val="FDE53C"/>
          </p15:clr>
        </p15:guide>
        <p15:guide id="7" orient="horz" pos="872">
          <p15:clr>
            <a:srgbClr val="FDE53C"/>
          </p15:clr>
        </p15:guide>
        <p15:guide id="8" orient="horz" pos="2234">
          <p15:clr>
            <a:srgbClr val="FDE53C"/>
          </p15:clr>
        </p15:guide>
        <p15:guide id="9" pos="4232">
          <p15:clr>
            <a:srgbClr val="FDE53C"/>
          </p15:clr>
        </p15:guide>
        <p15:guide id="10" pos="11082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b7b7a8d93_0_3227"/>
          <p:cNvSpPr txBox="1"/>
          <p:nvPr>
            <p:ph type="title"/>
          </p:nvPr>
        </p:nvSpPr>
        <p:spPr>
          <a:xfrm>
            <a:off x="1354668" y="1384300"/>
            <a:ext cx="217116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lay"/>
              <a:buNone/>
              <a:defRPr b="0" i="0" sz="7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gcb7b7a8d93_0_3227"/>
          <p:cNvSpPr txBox="1"/>
          <p:nvPr>
            <p:ph idx="1" type="body"/>
          </p:nvPr>
        </p:nvSpPr>
        <p:spPr>
          <a:xfrm>
            <a:off x="1317626" y="3546476"/>
            <a:ext cx="21711600" cy="8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gcb7b7a8d93_0_3227"/>
          <p:cNvSpPr txBox="1"/>
          <p:nvPr>
            <p:ph idx="11" type="ftr"/>
          </p:nvPr>
        </p:nvSpPr>
        <p:spPr>
          <a:xfrm>
            <a:off x="1343026" y="335962"/>
            <a:ext cx="21748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18285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6" name="Google Shape;346;gcb7b7a8d93_0_3227"/>
          <p:cNvGrpSpPr/>
          <p:nvPr/>
        </p:nvGrpSpPr>
        <p:grpSpPr>
          <a:xfrm>
            <a:off x="0" y="-229409"/>
            <a:ext cx="24376295" cy="128678"/>
            <a:chOff x="0" y="1773238"/>
            <a:chExt cx="12188148" cy="735300"/>
          </a:xfrm>
        </p:grpSpPr>
        <p:cxnSp>
          <p:nvCxnSpPr>
            <p:cNvPr id="347" name="Google Shape;347;gcb7b7a8d93_0_3227"/>
            <p:cNvCxnSpPr/>
            <p:nvPr/>
          </p:nvCxnSpPr>
          <p:spPr>
            <a:xfrm>
              <a:off x="0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gcb7b7a8d93_0_3227"/>
            <p:cNvCxnSpPr/>
            <p:nvPr/>
          </p:nvCxnSpPr>
          <p:spPr>
            <a:xfrm>
              <a:off x="677119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gcb7b7a8d93_0_3227"/>
            <p:cNvCxnSpPr/>
            <p:nvPr/>
          </p:nvCxnSpPr>
          <p:spPr>
            <a:xfrm>
              <a:off x="135423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gcb7b7a8d93_0_3227"/>
            <p:cNvCxnSpPr/>
            <p:nvPr/>
          </p:nvCxnSpPr>
          <p:spPr>
            <a:xfrm>
              <a:off x="2031357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gcb7b7a8d93_0_3227"/>
            <p:cNvCxnSpPr/>
            <p:nvPr/>
          </p:nvCxnSpPr>
          <p:spPr>
            <a:xfrm>
              <a:off x="2708476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gcb7b7a8d93_0_3227"/>
            <p:cNvCxnSpPr/>
            <p:nvPr/>
          </p:nvCxnSpPr>
          <p:spPr>
            <a:xfrm>
              <a:off x="3385595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gcb7b7a8d93_0_3227"/>
            <p:cNvCxnSpPr/>
            <p:nvPr/>
          </p:nvCxnSpPr>
          <p:spPr>
            <a:xfrm>
              <a:off x="4062714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gcb7b7a8d93_0_3227"/>
            <p:cNvCxnSpPr/>
            <p:nvPr/>
          </p:nvCxnSpPr>
          <p:spPr>
            <a:xfrm>
              <a:off x="4739833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gcb7b7a8d93_0_3227"/>
            <p:cNvCxnSpPr/>
            <p:nvPr/>
          </p:nvCxnSpPr>
          <p:spPr>
            <a:xfrm>
              <a:off x="5416952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gcb7b7a8d93_0_3227"/>
            <p:cNvCxnSpPr/>
            <p:nvPr/>
          </p:nvCxnSpPr>
          <p:spPr>
            <a:xfrm>
              <a:off x="6094071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gcb7b7a8d93_0_3227"/>
            <p:cNvCxnSpPr/>
            <p:nvPr/>
          </p:nvCxnSpPr>
          <p:spPr>
            <a:xfrm>
              <a:off x="6771190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gcb7b7a8d93_0_3227"/>
            <p:cNvCxnSpPr/>
            <p:nvPr/>
          </p:nvCxnSpPr>
          <p:spPr>
            <a:xfrm>
              <a:off x="7448309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gcb7b7a8d93_0_3227"/>
            <p:cNvCxnSpPr/>
            <p:nvPr/>
          </p:nvCxnSpPr>
          <p:spPr>
            <a:xfrm>
              <a:off x="812542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gcb7b7a8d93_0_3227"/>
            <p:cNvCxnSpPr/>
            <p:nvPr/>
          </p:nvCxnSpPr>
          <p:spPr>
            <a:xfrm>
              <a:off x="8802547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gcb7b7a8d93_0_3227"/>
            <p:cNvCxnSpPr/>
            <p:nvPr/>
          </p:nvCxnSpPr>
          <p:spPr>
            <a:xfrm>
              <a:off x="9479666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gcb7b7a8d93_0_3227"/>
            <p:cNvCxnSpPr/>
            <p:nvPr/>
          </p:nvCxnSpPr>
          <p:spPr>
            <a:xfrm>
              <a:off x="10156785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gcb7b7a8d93_0_3227"/>
            <p:cNvCxnSpPr/>
            <p:nvPr/>
          </p:nvCxnSpPr>
          <p:spPr>
            <a:xfrm>
              <a:off x="10833904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gcb7b7a8d93_0_3227"/>
            <p:cNvCxnSpPr/>
            <p:nvPr/>
          </p:nvCxnSpPr>
          <p:spPr>
            <a:xfrm>
              <a:off x="11511023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gcb7b7a8d93_0_3227"/>
            <p:cNvCxnSpPr/>
            <p:nvPr/>
          </p:nvCxnSpPr>
          <p:spPr>
            <a:xfrm>
              <a:off x="1218814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66" name="Google Shape;366;gcb7b7a8d93_0_3227"/>
          <p:cNvGrpSpPr/>
          <p:nvPr/>
        </p:nvGrpSpPr>
        <p:grpSpPr>
          <a:xfrm>
            <a:off x="-6" y="13974270"/>
            <a:ext cx="24376295" cy="128678"/>
            <a:chOff x="0" y="1773238"/>
            <a:chExt cx="12188148" cy="735300"/>
          </a:xfrm>
        </p:grpSpPr>
        <p:cxnSp>
          <p:nvCxnSpPr>
            <p:cNvPr id="367" name="Google Shape;367;gcb7b7a8d93_0_3227"/>
            <p:cNvCxnSpPr/>
            <p:nvPr/>
          </p:nvCxnSpPr>
          <p:spPr>
            <a:xfrm>
              <a:off x="0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gcb7b7a8d93_0_3227"/>
            <p:cNvCxnSpPr/>
            <p:nvPr/>
          </p:nvCxnSpPr>
          <p:spPr>
            <a:xfrm>
              <a:off x="677119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gcb7b7a8d93_0_3227"/>
            <p:cNvCxnSpPr/>
            <p:nvPr/>
          </p:nvCxnSpPr>
          <p:spPr>
            <a:xfrm>
              <a:off x="135423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gcb7b7a8d93_0_3227"/>
            <p:cNvCxnSpPr/>
            <p:nvPr/>
          </p:nvCxnSpPr>
          <p:spPr>
            <a:xfrm>
              <a:off x="2031357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gcb7b7a8d93_0_3227"/>
            <p:cNvCxnSpPr/>
            <p:nvPr/>
          </p:nvCxnSpPr>
          <p:spPr>
            <a:xfrm>
              <a:off x="2708476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gcb7b7a8d93_0_3227"/>
            <p:cNvCxnSpPr/>
            <p:nvPr/>
          </p:nvCxnSpPr>
          <p:spPr>
            <a:xfrm>
              <a:off x="3385595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gcb7b7a8d93_0_3227"/>
            <p:cNvCxnSpPr/>
            <p:nvPr/>
          </p:nvCxnSpPr>
          <p:spPr>
            <a:xfrm>
              <a:off x="4062714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gcb7b7a8d93_0_3227"/>
            <p:cNvCxnSpPr/>
            <p:nvPr/>
          </p:nvCxnSpPr>
          <p:spPr>
            <a:xfrm>
              <a:off x="4739833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gcb7b7a8d93_0_3227"/>
            <p:cNvCxnSpPr/>
            <p:nvPr/>
          </p:nvCxnSpPr>
          <p:spPr>
            <a:xfrm>
              <a:off x="5416952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gcb7b7a8d93_0_3227"/>
            <p:cNvCxnSpPr/>
            <p:nvPr/>
          </p:nvCxnSpPr>
          <p:spPr>
            <a:xfrm>
              <a:off x="6094071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gcb7b7a8d93_0_3227"/>
            <p:cNvCxnSpPr/>
            <p:nvPr/>
          </p:nvCxnSpPr>
          <p:spPr>
            <a:xfrm>
              <a:off x="6771190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gcb7b7a8d93_0_3227"/>
            <p:cNvCxnSpPr/>
            <p:nvPr/>
          </p:nvCxnSpPr>
          <p:spPr>
            <a:xfrm>
              <a:off x="7448309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gcb7b7a8d93_0_3227"/>
            <p:cNvCxnSpPr/>
            <p:nvPr/>
          </p:nvCxnSpPr>
          <p:spPr>
            <a:xfrm>
              <a:off x="812542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gcb7b7a8d93_0_3227"/>
            <p:cNvCxnSpPr/>
            <p:nvPr/>
          </p:nvCxnSpPr>
          <p:spPr>
            <a:xfrm>
              <a:off x="8802547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gcb7b7a8d93_0_3227"/>
            <p:cNvCxnSpPr/>
            <p:nvPr/>
          </p:nvCxnSpPr>
          <p:spPr>
            <a:xfrm>
              <a:off x="9479666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gcb7b7a8d93_0_3227"/>
            <p:cNvCxnSpPr/>
            <p:nvPr/>
          </p:nvCxnSpPr>
          <p:spPr>
            <a:xfrm>
              <a:off x="10156785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gcb7b7a8d93_0_3227"/>
            <p:cNvCxnSpPr/>
            <p:nvPr/>
          </p:nvCxnSpPr>
          <p:spPr>
            <a:xfrm>
              <a:off x="10833904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gcb7b7a8d93_0_3227"/>
            <p:cNvCxnSpPr/>
            <p:nvPr/>
          </p:nvCxnSpPr>
          <p:spPr>
            <a:xfrm>
              <a:off x="11511023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gcb7b7a8d93_0_3227"/>
            <p:cNvCxnSpPr/>
            <p:nvPr/>
          </p:nvCxnSpPr>
          <p:spPr>
            <a:xfrm>
              <a:off x="12188148" y="1773238"/>
              <a:ext cx="0" cy="73530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  <p:sldLayoutId id="2147483731" r:id="rId40"/>
    <p:sldLayoutId id="2147483732" r:id="rId41"/>
    <p:sldLayoutId id="2147483733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30">
          <p15:clr>
            <a:srgbClr val="FDE53C"/>
          </p15:clr>
        </p15:guide>
        <p15:guide id="2" pos="14530">
          <p15:clr>
            <a:srgbClr val="FDE53C"/>
          </p15:clr>
        </p15:guide>
        <p15:guide id="3" orient="horz" pos="7812">
          <p15:clr>
            <a:srgbClr val="FDE53C"/>
          </p15:clr>
        </p15:guide>
        <p15:guide id="4" pos="10220">
          <p15:clr>
            <a:srgbClr val="FDE53C"/>
          </p15:clr>
        </p15:guide>
        <p15:guide id="5" pos="5094">
          <p15:clr>
            <a:srgbClr val="FDE53C"/>
          </p15:clr>
        </p15:guide>
        <p15:guide id="6" pos="7680">
          <p15:clr>
            <a:srgbClr val="FDE53C"/>
          </p15:clr>
        </p15:guide>
        <p15:guide id="7" orient="horz" pos="872">
          <p15:clr>
            <a:srgbClr val="FDE53C"/>
          </p15:clr>
        </p15:guide>
        <p15:guide id="8" orient="horz" pos="2234">
          <p15:clr>
            <a:srgbClr val="FDE53C"/>
          </p15:clr>
        </p15:guide>
        <p15:guide id="9" pos="4232">
          <p15:clr>
            <a:srgbClr val="FDE53C"/>
          </p15:clr>
        </p15:guide>
        <p15:guide id="10" pos="11082">
          <p15:clr>
            <a:srgbClr val="FDE53C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cb7b7a8d93_0_347"/>
          <p:cNvSpPr txBox="1"/>
          <p:nvPr>
            <p:ph idx="1" type="body"/>
          </p:nvPr>
        </p:nvSpPr>
        <p:spPr>
          <a:xfrm>
            <a:off x="1317626" y="6614878"/>
            <a:ext cx="2044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ru-RU"/>
              <a:t>Бананчики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b="1" lang="ru-RU"/>
              <a:t>Калашков Павел</a:t>
            </a:r>
            <a:r>
              <a:rPr b="1" lang="ru-RU"/>
              <a:t> – </a:t>
            </a:r>
            <a:r>
              <a:rPr lang="ru-RU"/>
              <a:t>TypeScript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b="1" lang="ru-RU"/>
              <a:t>Мужецкий Антон </a:t>
            </a:r>
            <a:r>
              <a:rPr b="1" lang="ru-RU"/>
              <a:t>– </a:t>
            </a:r>
            <a:r>
              <a:rPr lang="ru-RU"/>
              <a:t>Golang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Helvetica Neue"/>
              <a:buNone/>
            </a:pPr>
            <a:r>
              <a:rPr b="1" lang="ru-RU"/>
              <a:t>Гасанов Марат</a:t>
            </a:r>
            <a:r>
              <a:rPr b="1" lang="ru-RU"/>
              <a:t> – </a:t>
            </a:r>
            <a:r>
              <a:rPr lang="ru-RU"/>
              <a:t>Python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6" name="Google Shape;696;gcb7b7a8d93_0_347"/>
          <p:cNvSpPr txBox="1"/>
          <p:nvPr>
            <p:ph type="title"/>
          </p:nvPr>
        </p:nvSpPr>
        <p:spPr>
          <a:xfrm>
            <a:off x="1244522" y="2104418"/>
            <a:ext cx="204408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Play"/>
              <a:buNone/>
            </a:pPr>
            <a:r>
              <a:rPr lang="ru-RU"/>
              <a:t>TODO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b7b7a8d93_0_2480"/>
          <p:cNvSpPr txBox="1"/>
          <p:nvPr>
            <p:ph type="title"/>
          </p:nvPr>
        </p:nvSpPr>
        <p:spPr>
          <a:xfrm>
            <a:off x="1355726" y="1384300"/>
            <a:ext cx="21748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</a:pPr>
            <a:r>
              <a:rPr lang="ru-RU"/>
              <a:t>Что сделали к РК</a:t>
            </a:r>
            <a:endParaRPr/>
          </a:p>
        </p:txBody>
      </p:sp>
      <p:grpSp>
        <p:nvGrpSpPr>
          <p:cNvPr id="702" name="Google Shape;702;gcb7b7a8d93_0_2480"/>
          <p:cNvGrpSpPr/>
          <p:nvPr/>
        </p:nvGrpSpPr>
        <p:grpSpPr>
          <a:xfrm>
            <a:off x="1317618" y="4465039"/>
            <a:ext cx="21278450" cy="6598991"/>
            <a:chOff x="658812" y="2232530"/>
            <a:chExt cx="9830200" cy="3048596"/>
          </a:xfrm>
        </p:grpSpPr>
        <p:sp>
          <p:nvSpPr>
            <p:cNvPr id="703" name="Google Shape;703;gcb7b7a8d93_0_2480"/>
            <p:cNvSpPr txBox="1"/>
            <p:nvPr/>
          </p:nvSpPr>
          <p:spPr>
            <a:xfrm>
              <a:off x="3165571" y="3260026"/>
              <a:ext cx="23115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Научились медленно парсить PPTX презентации, наладили связь между фронтендом и бэкендом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cb7b7a8d93_0_2480"/>
            <p:cNvSpPr txBox="1"/>
            <p:nvPr/>
          </p:nvSpPr>
          <p:spPr>
            <a:xfrm>
              <a:off x="5671541" y="3260026"/>
              <a:ext cx="23115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Спроектировали базу данных, наладили связь между бэкендом и сервисом парсинга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cb7b7a8d93_0_2480"/>
            <p:cNvSpPr txBox="1"/>
            <p:nvPr/>
          </p:nvSpPr>
          <p:spPr>
            <a:xfrm>
              <a:off x="8177512" y="3260026"/>
              <a:ext cx="2311500" cy="19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Д</a:t>
              </a:r>
              <a:r>
                <a:rPr lang="ru-RU" sz="3200">
                  <a:solidFill>
                    <a:schemeClr val="dk1"/>
                  </a:solidFill>
                </a:rPr>
                <a:t>обавление и редактирование слайда-опроса:</a:t>
              </a:r>
              <a:endParaRPr sz="3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4 вида опросов, варианты ответов</a:t>
              </a:r>
              <a:endParaRPr sz="32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sz="3200"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gcb7b7a8d93_0_2480"/>
            <p:cNvSpPr txBox="1"/>
            <p:nvPr/>
          </p:nvSpPr>
          <p:spPr>
            <a:xfrm>
              <a:off x="658812" y="3260026"/>
              <a:ext cx="23124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Страница редактирования презентации, проектирование и основная архитектура фронтенд-составляющей</a:t>
              </a:r>
              <a:endParaRPr sz="3200">
                <a:solidFill>
                  <a:schemeClr val="dk1"/>
                </a:solidFill>
              </a:endParaRPr>
            </a:p>
          </p:txBody>
        </p:sp>
        <p:sp>
          <p:nvSpPr>
            <p:cNvPr id="707" name="Google Shape;707;gcb7b7a8d93_0_2480"/>
            <p:cNvSpPr/>
            <p:nvPr/>
          </p:nvSpPr>
          <p:spPr>
            <a:xfrm>
              <a:off x="658813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1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cb7b7a8d93_0_2480"/>
            <p:cNvSpPr/>
            <p:nvPr/>
          </p:nvSpPr>
          <p:spPr>
            <a:xfrm>
              <a:off x="3165047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2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cb7b7a8d93_0_2480"/>
            <p:cNvSpPr/>
            <p:nvPr/>
          </p:nvSpPr>
          <p:spPr>
            <a:xfrm>
              <a:off x="5671280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3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cb7b7a8d93_0_2480"/>
            <p:cNvSpPr/>
            <p:nvPr/>
          </p:nvSpPr>
          <p:spPr>
            <a:xfrm>
              <a:off x="8177512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4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b7b7a8d93_0_2842"/>
          <p:cNvSpPr txBox="1"/>
          <p:nvPr>
            <p:ph type="title"/>
          </p:nvPr>
        </p:nvSpPr>
        <p:spPr>
          <a:xfrm>
            <a:off x="1355726" y="1384300"/>
            <a:ext cx="21748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</a:pPr>
            <a:r>
              <a:rPr lang="ru-RU"/>
              <a:t>Что не успели сделать к РК</a:t>
            </a:r>
            <a:endParaRPr/>
          </a:p>
        </p:txBody>
      </p:sp>
      <p:grpSp>
        <p:nvGrpSpPr>
          <p:cNvPr id="716" name="Google Shape;716;gcb7b7a8d93_0_2842"/>
          <p:cNvGrpSpPr/>
          <p:nvPr/>
        </p:nvGrpSpPr>
        <p:grpSpPr>
          <a:xfrm>
            <a:off x="1317618" y="4465039"/>
            <a:ext cx="21278450" cy="6598991"/>
            <a:chOff x="658812" y="2232530"/>
            <a:chExt cx="9830200" cy="3048596"/>
          </a:xfrm>
        </p:grpSpPr>
        <p:sp>
          <p:nvSpPr>
            <p:cNvPr id="717" name="Google Shape;717;gcb7b7a8d93_0_2842"/>
            <p:cNvSpPr txBox="1"/>
            <p:nvPr/>
          </p:nvSpPr>
          <p:spPr>
            <a:xfrm>
              <a:off x="3165571" y="3260026"/>
              <a:ext cx="23115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Перейти на HTTPS, приобрести доменное имя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cb7b7a8d93_0_2842"/>
            <p:cNvSpPr txBox="1"/>
            <p:nvPr/>
          </p:nvSpPr>
          <p:spPr>
            <a:xfrm>
              <a:off x="5671541" y="3260026"/>
              <a:ext cx="23115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Сделать быстрый парсинг PPTX презентаций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cb7b7a8d93_0_2842"/>
            <p:cNvSpPr txBox="1"/>
            <p:nvPr/>
          </p:nvSpPr>
          <p:spPr>
            <a:xfrm>
              <a:off x="8177512" y="3260026"/>
              <a:ext cx="2311500" cy="19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Удаление слайда-опроса и обычных слайдов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cb7b7a8d93_0_2842"/>
            <p:cNvSpPr txBox="1"/>
            <p:nvPr/>
          </p:nvSpPr>
          <p:spPr>
            <a:xfrm>
              <a:off x="658812" y="3260026"/>
              <a:ext cx="23124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Придумать логотип и название проекта</a:t>
              </a:r>
              <a:endParaRPr sz="32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Придумать дизайн главной</a:t>
              </a:r>
              <a:endParaRPr sz="3200"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gcb7b7a8d93_0_2842"/>
            <p:cNvSpPr/>
            <p:nvPr/>
          </p:nvSpPr>
          <p:spPr>
            <a:xfrm>
              <a:off x="658813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1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cb7b7a8d93_0_2842"/>
            <p:cNvSpPr/>
            <p:nvPr/>
          </p:nvSpPr>
          <p:spPr>
            <a:xfrm>
              <a:off x="3165047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2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cb7b7a8d93_0_2842"/>
            <p:cNvSpPr/>
            <p:nvPr/>
          </p:nvSpPr>
          <p:spPr>
            <a:xfrm>
              <a:off x="5671280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3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cb7b7a8d93_0_2842"/>
            <p:cNvSpPr/>
            <p:nvPr/>
          </p:nvSpPr>
          <p:spPr>
            <a:xfrm>
              <a:off x="8177512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4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gcb7b7a8d93_0_3217"/>
          <p:cNvPicPr preferRelativeResize="0"/>
          <p:nvPr/>
        </p:nvPicPr>
        <p:blipFill rotWithShape="1">
          <a:blip r:embed="rId3">
            <a:alphaModFix/>
          </a:blip>
          <a:srcRect b="0" l="0" r="5687" t="0"/>
          <a:stretch/>
        </p:blipFill>
        <p:spPr>
          <a:xfrm>
            <a:off x="5532250" y="2556150"/>
            <a:ext cx="13936476" cy="85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cb7b7a8d93_0_3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875" y="1536075"/>
            <a:ext cx="18835000" cy="11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gcb7b7a8d93_0_3217"/>
          <p:cNvSpPr txBox="1"/>
          <p:nvPr>
            <p:ph type="title"/>
          </p:nvPr>
        </p:nvSpPr>
        <p:spPr>
          <a:xfrm>
            <a:off x="518643" y="505400"/>
            <a:ext cx="7863600" cy="2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</a:pPr>
            <a:r>
              <a:rPr lang="ru-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b7b7a8d93_0_3582"/>
          <p:cNvSpPr txBox="1"/>
          <p:nvPr>
            <p:ph type="title"/>
          </p:nvPr>
        </p:nvSpPr>
        <p:spPr>
          <a:xfrm>
            <a:off x="1355726" y="1384300"/>
            <a:ext cx="217488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</a:pPr>
            <a:r>
              <a:rPr lang="ru-RU"/>
              <a:t>Что планируем сделать к следующему РК</a:t>
            </a:r>
            <a:endParaRPr/>
          </a:p>
        </p:txBody>
      </p:sp>
      <p:grpSp>
        <p:nvGrpSpPr>
          <p:cNvPr id="737" name="Google Shape;737;gcb7b7a8d93_0_3582"/>
          <p:cNvGrpSpPr/>
          <p:nvPr/>
        </p:nvGrpSpPr>
        <p:grpSpPr>
          <a:xfrm>
            <a:off x="1317618" y="4465039"/>
            <a:ext cx="21278450" cy="6598991"/>
            <a:chOff x="658812" y="2232530"/>
            <a:chExt cx="9830200" cy="3048596"/>
          </a:xfrm>
        </p:grpSpPr>
        <p:sp>
          <p:nvSpPr>
            <p:cNvPr id="738" name="Google Shape;738;gcb7b7a8d93_0_3582"/>
            <p:cNvSpPr txBox="1"/>
            <p:nvPr/>
          </p:nvSpPr>
          <p:spPr>
            <a:xfrm>
              <a:off x="3165571" y="3260026"/>
              <a:ext cx="23115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Сделать возможность создания комнат для демонстрации презентации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cb7b7a8d93_0_3582"/>
            <p:cNvSpPr txBox="1"/>
            <p:nvPr/>
          </p:nvSpPr>
          <p:spPr>
            <a:xfrm>
              <a:off x="5671541" y="3260026"/>
              <a:ext cx="23115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Реализовать возможность подключения к демонстрации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cb7b7a8d93_0_3582"/>
            <p:cNvSpPr txBox="1"/>
            <p:nvPr/>
          </p:nvSpPr>
          <p:spPr>
            <a:xfrm>
              <a:off x="8177512" y="3260026"/>
              <a:ext cx="2311500" cy="19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Реализовать парсинг Google Slides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cb7b7a8d93_0_3582"/>
            <p:cNvSpPr txBox="1"/>
            <p:nvPr/>
          </p:nvSpPr>
          <p:spPr>
            <a:xfrm>
              <a:off x="658812" y="3260026"/>
              <a:ext cx="2312400" cy="20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00" lIns="0" spcFirstLastPara="1" rIns="182850" wrap="square" tIns="91400">
              <a:norm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ru-RU" sz="3200">
                  <a:solidFill>
                    <a:schemeClr val="dk1"/>
                  </a:solidFill>
                </a:rPr>
                <a:t>Сделать страницы авторизации, регистрации, профиля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cb7b7a8d93_0_3582"/>
            <p:cNvSpPr/>
            <p:nvPr/>
          </p:nvSpPr>
          <p:spPr>
            <a:xfrm>
              <a:off x="658813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1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cb7b7a8d93_0_3582"/>
            <p:cNvSpPr/>
            <p:nvPr/>
          </p:nvSpPr>
          <p:spPr>
            <a:xfrm>
              <a:off x="3165047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2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cb7b7a8d93_0_3582"/>
            <p:cNvSpPr/>
            <p:nvPr/>
          </p:nvSpPr>
          <p:spPr>
            <a:xfrm>
              <a:off x="5671280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3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cb7b7a8d93_0_3582"/>
            <p:cNvSpPr/>
            <p:nvPr/>
          </p:nvSpPr>
          <p:spPr>
            <a:xfrm>
              <a:off x="8177512" y="2232530"/>
              <a:ext cx="800700" cy="80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400"/>
                <a:buFont typeface="Arial"/>
                <a:buNone/>
              </a:pPr>
              <a:r>
                <a:rPr b="0" i="0" lang="ru-RU" sz="6400" u="none" cap="none" strike="noStrike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4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b7b7a8d93_0_3595"/>
          <p:cNvSpPr txBox="1"/>
          <p:nvPr>
            <p:ph type="title"/>
          </p:nvPr>
        </p:nvSpPr>
        <p:spPr>
          <a:xfrm>
            <a:off x="1337730" y="1320800"/>
            <a:ext cx="216318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lay"/>
              <a:buNone/>
            </a:pPr>
            <a:r>
              <a:rPr lang="ru-RU"/>
              <a:t>Обновленный роадмап</a:t>
            </a:r>
            <a:endParaRPr/>
          </a:p>
        </p:txBody>
      </p:sp>
      <p:sp>
        <p:nvSpPr>
          <p:cNvPr id="751" name="Google Shape;751;gcb7b7a8d93_0_3595"/>
          <p:cNvSpPr/>
          <p:nvPr/>
        </p:nvSpPr>
        <p:spPr>
          <a:xfrm>
            <a:off x="0" y="7333290"/>
            <a:ext cx="24418200" cy="641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cb7b7a8d93_0_3595"/>
          <p:cNvSpPr txBox="1"/>
          <p:nvPr/>
        </p:nvSpPr>
        <p:spPr>
          <a:xfrm>
            <a:off x="67278" y="9856150"/>
            <a:ext cx="31764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Подготовлена идея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Сделан роадмап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Сделан первый вариант UI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53" name="Google Shape;753;gcb7b7a8d93_0_3595"/>
          <p:cNvSpPr txBox="1"/>
          <p:nvPr/>
        </p:nvSpPr>
        <p:spPr>
          <a:xfrm>
            <a:off x="572393" y="5824244"/>
            <a:ext cx="21468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РК1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29 сен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gcb7b7a8d93_0_3595"/>
          <p:cNvSpPr txBox="1"/>
          <p:nvPr/>
        </p:nvSpPr>
        <p:spPr>
          <a:xfrm>
            <a:off x="1477820" y="2248082"/>
            <a:ext cx="41772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Спроектирована архитектура, API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Сделано отображение опроса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Парсинг .pptx формата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Реализован API, связанный с опросами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55" name="Google Shape;755;gcb7b7a8d93_0_3595"/>
          <p:cNvSpPr txBox="1"/>
          <p:nvPr/>
        </p:nvSpPr>
        <p:spPr>
          <a:xfrm>
            <a:off x="2065965" y="7768713"/>
            <a:ext cx="30009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Хакатон 1</a:t>
            </a:r>
            <a:endParaRPr b="0" i="0" sz="44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2 окт</a:t>
            </a:r>
            <a:endParaRPr b="0" i="0" sz="2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56" name="Google Shape;756;gcb7b7a8d93_0_3595"/>
          <p:cNvSpPr/>
          <p:nvPr/>
        </p:nvSpPr>
        <p:spPr>
          <a:xfrm>
            <a:off x="1448769" y="712961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cb7b7a8d93_0_3595"/>
          <p:cNvSpPr/>
          <p:nvPr/>
        </p:nvSpPr>
        <p:spPr>
          <a:xfrm>
            <a:off x="3359725" y="711156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8" name="Google Shape;758;gcb7b7a8d93_0_3595"/>
          <p:cNvCxnSpPr/>
          <p:nvPr/>
        </p:nvCxnSpPr>
        <p:spPr>
          <a:xfrm>
            <a:off x="1645805" y="7816370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ot"/>
            <a:miter lim="800000"/>
            <a:headEnd len="sm" w="sm" type="none"/>
            <a:tailEnd len="med" w="med" type="oval"/>
          </a:ln>
        </p:spPr>
      </p:cxnSp>
      <p:cxnSp>
        <p:nvCxnSpPr>
          <p:cNvPr id="759" name="Google Shape;759;gcb7b7a8d93_0_3595"/>
          <p:cNvCxnSpPr/>
          <p:nvPr/>
        </p:nvCxnSpPr>
        <p:spPr>
          <a:xfrm rot="10800000">
            <a:off x="3573743" y="5114287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dk2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760" name="Google Shape;760;gcb7b7a8d93_0_3595"/>
          <p:cNvSpPr txBox="1"/>
          <p:nvPr/>
        </p:nvSpPr>
        <p:spPr>
          <a:xfrm>
            <a:off x="2931625" y="9856150"/>
            <a:ext cx="51363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Спроектирована БД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Налажена связь между фронтендом и бэкендом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Налажена связь между бэкендом и сервисом парсинга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Реализована возможность загрузки pptx презентации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Редактирование слайда-опроса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61" name="Google Shape;761;gcb7b7a8d93_0_3595"/>
          <p:cNvSpPr txBox="1"/>
          <p:nvPr/>
        </p:nvSpPr>
        <p:spPr>
          <a:xfrm>
            <a:off x="4416693" y="5824244"/>
            <a:ext cx="21468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РК2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13 окт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cb7b7a8d93_0_3595"/>
          <p:cNvSpPr/>
          <p:nvPr/>
        </p:nvSpPr>
        <p:spPr>
          <a:xfrm>
            <a:off x="5293069" y="712961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gcb7b7a8d93_0_3595"/>
          <p:cNvCxnSpPr/>
          <p:nvPr/>
        </p:nvCxnSpPr>
        <p:spPr>
          <a:xfrm>
            <a:off x="5490105" y="7816370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764" name="Google Shape;764;gcb7b7a8d93_0_3595"/>
          <p:cNvSpPr txBox="1"/>
          <p:nvPr/>
        </p:nvSpPr>
        <p:spPr>
          <a:xfrm>
            <a:off x="5061849" y="2460600"/>
            <a:ext cx="46698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Авторизация, регистрация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Создание комнаты для показа презентации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Возможность подключиться к демонстрации презентации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Парсинг остальных форматов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65" name="Google Shape;765;gcb7b7a8d93_0_3595"/>
          <p:cNvSpPr txBox="1"/>
          <p:nvPr/>
        </p:nvSpPr>
        <p:spPr>
          <a:xfrm>
            <a:off x="5896290" y="7768713"/>
            <a:ext cx="30009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РК3</a:t>
            </a:r>
            <a:endParaRPr b="0" i="0" sz="44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20 окт</a:t>
            </a:r>
            <a:endParaRPr b="0" i="0" sz="2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6" name="Google Shape;766;gcb7b7a8d93_0_3595"/>
          <p:cNvSpPr/>
          <p:nvPr/>
        </p:nvSpPr>
        <p:spPr>
          <a:xfrm>
            <a:off x="7190050" y="711156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gcb7b7a8d93_0_3595"/>
          <p:cNvCxnSpPr/>
          <p:nvPr/>
        </p:nvCxnSpPr>
        <p:spPr>
          <a:xfrm rot="10800000">
            <a:off x="7404068" y="5114287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dk2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768" name="Google Shape;768;gcb7b7a8d93_0_3595"/>
          <p:cNvSpPr txBox="1"/>
          <p:nvPr/>
        </p:nvSpPr>
        <p:spPr>
          <a:xfrm>
            <a:off x="7197111" y="9891837"/>
            <a:ext cx="4206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Реакции на слайд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Вопросы к слайду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Вопросы к презентации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69" name="Google Shape;769;gcb7b7a8d93_0_3595"/>
          <p:cNvSpPr txBox="1"/>
          <p:nvPr/>
        </p:nvSpPr>
        <p:spPr>
          <a:xfrm>
            <a:off x="7845700" y="5824250"/>
            <a:ext cx="30009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Хакатон 2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23 окт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cb7b7a8d93_0_3595"/>
          <p:cNvSpPr/>
          <p:nvPr/>
        </p:nvSpPr>
        <p:spPr>
          <a:xfrm>
            <a:off x="9103069" y="712961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1" name="Google Shape;771;gcb7b7a8d93_0_3595"/>
          <p:cNvCxnSpPr/>
          <p:nvPr/>
        </p:nvCxnSpPr>
        <p:spPr>
          <a:xfrm>
            <a:off x="9300105" y="7816370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772" name="Google Shape;772;gcb7b7a8d93_0_3595"/>
          <p:cNvSpPr txBox="1"/>
          <p:nvPr/>
        </p:nvSpPr>
        <p:spPr>
          <a:xfrm>
            <a:off x="9125470" y="3062782"/>
            <a:ext cx="41772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Исправление и доработка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Возможность сохранять презентации в аккаунте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73" name="Google Shape;773;gcb7b7a8d93_0_3595"/>
          <p:cNvSpPr txBox="1"/>
          <p:nvPr/>
        </p:nvSpPr>
        <p:spPr>
          <a:xfrm>
            <a:off x="9706290" y="7768713"/>
            <a:ext cx="30009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РК4</a:t>
            </a:r>
            <a:endParaRPr b="0" i="0" sz="44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3 нояб</a:t>
            </a:r>
            <a:endParaRPr b="0" i="0" sz="2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74" name="Google Shape;774;gcb7b7a8d93_0_3595"/>
          <p:cNvSpPr/>
          <p:nvPr/>
        </p:nvSpPr>
        <p:spPr>
          <a:xfrm>
            <a:off x="11000050" y="711156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5" name="Google Shape;775;gcb7b7a8d93_0_3595"/>
          <p:cNvCxnSpPr/>
          <p:nvPr/>
        </p:nvCxnSpPr>
        <p:spPr>
          <a:xfrm rot="10800000">
            <a:off x="11214068" y="5114287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dk2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776" name="Google Shape;776;gcb7b7a8d93_0_3595"/>
          <p:cNvSpPr txBox="1"/>
          <p:nvPr/>
        </p:nvSpPr>
        <p:spPr>
          <a:xfrm>
            <a:off x="12150111" y="9891837"/>
            <a:ext cx="4206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Всё готово к UX тестированию (проект и сценарии тестирования)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cb7b7a8d93_0_3595"/>
          <p:cNvSpPr txBox="1"/>
          <p:nvPr/>
        </p:nvSpPr>
        <p:spPr>
          <a:xfrm>
            <a:off x="11694625" y="5046288"/>
            <a:ext cx="51363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UX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тестирование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6 нояб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gcb7b7a8d93_0_3595"/>
          <p:cNvSpPr/>
          <p:nvPr/>
        </p:nvSpPr>
        <p:spPr>
          <a:xfrm>
            <a:off x="14056069" y="712961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gcb7b7a8d93_0_3595"/>
          <p:cNvCxnSpPr/>
          <p:nvPr/>
        </p:nvCxnSpPr>
        <p:spPr>
          <a:xfrm>
            <a:off x="14253105" y="7816370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780" name="Google Shape;780;gcb7b7a8d93_0_3595"/>
          <p:cNvSpPr txBox="1"/>
          <p:nvPr/>
        </p:nvSpPr>
        <p:spPr>
          <a:xfrm>
            <a:off x="15460070" y="3955982"/>
            <a:ext cx="41772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Должен быть работающий MVP</a:t>
            </a:r>
            <a:endParaRPr b="0" i="0" sz="2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cb7b7a8d93_0_3595"/>
          <p:cNvSpPr txBox="1"/>
          <p:nvPr/>
        </p:nvSpPr>
        <p:spPr>
          <a:xfrm>
            <a:off x="15040300" y="7768725"/>
            <a:ext cx="50121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Функциональное</a:t>
            </a:r>
            <a:endParaRPr b="0" i="0" sz="44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тестирование</a:t>
            </a:r>
            <a:endParaRPr b="0" i="0" sz="44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17 нояб</a:t>
            </a:r>
            <a:endParaRPr b="0" i="0" sz="2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82" name="Google Shape;782;gcb7b7a8d93_0_3595"/>
          <p:cNvSpPr/>
          <p:nvPr/>
        </p:nvSpPr>
        <p:spPr>
          <a:xfrm>
            <a:off x="17324650" y="7111560"/>
            <a:ext cx="413400" cy="413400"/>
          </a:xfrm>
          <a:prstGeom prst="ellipse">
            <a:avLst/>
          </a:prstGeom>
          <a:solidFill>
            <a:srgbClr val="980000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gcb7b7a8d93_0_3595"/>
          <p:cNvCxnSpPr/>
          <p:nvPr/>
        </p:nvCxnSpPr>
        <p:spPr>
          <a:xfrm rot="10800000">
            <a:off x="17538668" y="5114287"/>
            <a:ext cx="0" cy="1766400"/>
          </a:xfrm>
          <a:prstGeom prst="straightConnector1">
            <a:avLst/>
          </a:prstGeom>
          <a:noFill/>
          <a:ln cap="rnd" cmpd="sng" w="38100">
            <a:solidFill>
              <a:srgbClr val="C00000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784" name="Google Shape;784;gcb7b7a8d93_0_3595"/>
          <p:cNvSpPr txBox="1"/>
          <p:nvPr/>
        </p:nvSpPr>
        <p:spPr>
          <a:xfrm>
            <a:off x="18093711" y="9891837"/>
            <a:ext cx="42060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Доработан дизайн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GIF и изображения в опросах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FFFFFF"/>
                </a:solidFill>
              </a:rPr>
              <a:t>Различные реакции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85" name="Google Shape;785;gcb7b7a8d93_0_3595"/>
          <p:cNvSpPr txBox="1"/>
          <p:nvPr/>
        </p:nvSpPr>
        <p:spPr>
          <a:xfrm>
            <a:off x="19123293" y="5824244"/>
            <a:ext cx="21468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РК5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1 дек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cb7b7a8d93_0_3595"/>
          <p:cNvSpPr/>
          <p:nvPr/>
        </p:nvSpPr>
        <p:spPr>
          <a:xfrm>
            <a:off x="19999669" y="712961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7" name="Google Shape;787;gcb7b7a8d93_0_3595"/>
          <p:cNvCxnSpPr/>
          <p:nvPr/>
        </p:nvCxnSpPr>
        <p:spPr>
          <a:xfrm>
            <a:off x="20196705" y="7816370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ot"/>
            <a:miter lim="800000"/>
            <a:headEnd len="sm" w="sm" type="none"/>
            <a:tailEnd len="med" w="med" type="oval"/>
          </a:ln>
        </p:spPr>
      </p:cxnSp>
      <p:sp>
        <p:nvSpPr>
          <p:cNvPr id="788" name="Google Shape;788;gcb7b7a8d93_0_3595"/>
          <p:cNvSpPr txBox="1"/>
          <p:nvPr/>
        </p:nvSpPr>
        <p:spPr>
          <a:xfrm>
            <a:off x="20479270" y="3516607"/>
            <a:ext cx="41772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Сделаны исправления по результатам UX тестирования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cb7b7a8d93_0_3595"/>
          <p:cNvSpPr txBox="1"/>
          <p:nvPr/>
        </p:nvSpPr>
        <p:spPr>
          <a:xfrm>
            <a:off x="20489275" y="7755825"/>
            <a:ext cx="393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Предзащита</a:t>
            </a:r>
            <a:endParaRPr b="0" i="0" sz="2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90" name="Google Shape;790;gcb7b7a8d93_0_3595"/>
          <p:cNvSpPr/>
          <p:nvPr/>
        </p:nvSpPr>
        <p:spPr>
          <a:xfrm>
            <a:off x="22353850" y="7111560"/>
            <a:ext cx="413400" cy="413400"/>
          </a:xfrm>
          <a:prstGeom prst="ellipse">
            <a:avLst/>
          </a:prstGeom>
          <a:solidFill>
            <a:schemeClr val="dk2"/>
          </a:solidFill>
          <a:ln cap="flat" cmpd="sng" w="5715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t/>
            </a:r>
            <a:endParaRPr b="0" i="0" sz="40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1" name="Google Shape;791;gcb7b7a8d93_0_3595"/>
          <p:cNvCxnSpPr/>
          <p:nvPr/>
        </p:nvCxnSpPr>
        <p:spPr>
          <a:xfrm rot="10800000">
            <a:off x="22567868" y="5114287"/>
            <a:ext cx="0" cy="1766400"/>
          </a:xfrm>
          <a:prstGeom prst="straightConnector1">
            <a:avLst/>
          </a:prstGeom>
          <a:noFill/>
          <a:ln cap="rnd" cmpd="sng" w="38100">
            <a:solidFill>
              <a:schemeClr val="dk2"/>
            </a:solidFill>
            <a:prstDash val="dot"/>
            <a:miter lim="800000"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202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77FF"/>
      </a:hlink>
      <a:folHlink>
        <a:srgbClr val="A538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K New Color">
  <a:themeElements>
    <a:clrScheme name="VK 2021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77FF"/>
      </a:hlink>
      <a:folHlink>
        <a:srgbClr val="A538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