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9f5687ba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9f5687ba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9f5687ba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9f5687ba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9f34fd2cc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9f34fd2cc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9f34fd2cc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9f34fd2cc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9f34fd2cc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9f34fd2cc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9f34fd2cc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9f34fd2cc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9f34fd2cc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9f34fd2cc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9f34fd2c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9f34fd2c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9f34fd2cc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9f34fd2cc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9f34fd2c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9f34fd2c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9f34fd2c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9f34fd2c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9f34fd2cc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9f34fd2cc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152025" y="166600"/>
            <a:ext cx="6822300" cy="15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Recommender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212775"/>
            <a:ext cx="3470700" cy="12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and Presented by: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Camille Floyd,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Julien Counts,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Allen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Authors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850" y="1460250"/>
            <a:ext cx="2286000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025" y="1460250"/>
            <a:ext cx="4383385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Rated Authors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486150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0950" y="1460250"/>
            <a:ext cx="473797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talk about it when we can see it!!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3B69-776D-8D05-1BC2-6E6F9CF1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50" y="349857"/>
            <a:ext cx="7199016" cy="1073426"/>
          </a:xfrm>
        </p:spPr>
        <p:txBody>
          <a:bodyPr/>
          <a:lstStyle/>
          <a:p>
            <a:pPr algn="ctr"/>
            <a:r>
              <a:rPr lang="en-US" dirty="0"/>
              <a:t>Final Questions?</a:t>
            </a:r>
          </a:p>
        </p:txBody>
      </p:sp>
      <p:pic>
        <p:nvPicPr>
          <p:cNvPr id="1026" name="Picture 2" descr="Question Mark Icon Vector Art, Icons, and Graphics for Free Download">
            <a:extLst>
              <a:ext uri="{FF2B5EF4-FFF2-40B4-BE49-F238E27FC236}">
                <a16:creationId xmlns:a16="http://schemas.microsoft.com/office/drawing/2014/main" id="{F5E8FB7A-9563-1D0C-331D-841C82198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40" y="1296063"/>
            <a:ext cx="5143500" cy="372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37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701750" y="1862200"/>
            <a:ext cx="48768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cleaning process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ETL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100" y="1002375"/>
            <a:ext cx="2900100" cy="223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626" y="1002375"/>
            <a:ext cx="4267198" cy="205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0100" y="3304350"/>
            <a:ext cx="6711550" cy="16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our data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425" y="1086325"/>
            <a:ext cx="1772096" cy="32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00" y="1086325"/>
            <a:ext cx="5517649" cy="15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6200" y="1086313"/>
            <a:ext cx="1495675" cy="38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4189575" y="3403550"/>
            <a:ext cx="1495800" cy="78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969175" y="2869375"/>
            <a:ext cx="900600" cy="1831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7844975" y="152625"/>
            <a:ext cx="870000" cy="786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Histograms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5" y="1460250"/>
            <a:ext cx="4661033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325" y="1460250"/>
            <a:ext cx="404127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1750725" y="178550"/>
            <a:ext cx="6652800" cy="11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Continued, Average Ratings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588" y="1106250"/>
            <a:ext cx="4252825" cy="38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Books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68617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975" y="1460250"/>
            <a:ext cx="5000625" cy="307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Rated Books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9339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750" y="1460250"/>
            <a:ext cx="3752849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On-screen Show (16:9)</PresentationFormat>
  <Paragraphs>19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Montserrat</vt:lpstr>
      <vt:lpstr>Lato</vt:lpstr>
      <vt:lpstr>Arial</vt:lpstr>
      <vt:lpstr>Focus</vt:lpstr>
      <vt:lpstr>Machine Learning Project Book Recommender</vt:lpstr>
      <vt:lpstr>The data cleaning process</vt:lpstr>
      <vt:lpstr>Creating an ETL</vt:lpstr>
      <vt:lpstr>Cleaning our data</vt:lpstr>
      <vt:lpstr>The Data</vt:lpstr>
      <vt:lpstr>Distribution Histograms</vt:lpstr>
      <vt:lpstr>Continued, Average Ratings</vt:lpstr>
      <vt:lpstr>Most Popular Books</vt:lpstr>
      <vt:lpstr>Highest Rated Books</vt:lpstr>
      <vt:lpstr>Most Popular Authors</vt:lpstr>
      <vt:lpstr>Highest Rated Authors</vt:lpstr>
      <vt:lpstr>The Model</vt:lpstr>
      <vt:lpstr>Why talk about it when we can see it!!</vt:lpstr>
      <vt:lpstr>Final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Book Recommender</dc:title>
  <cp:lastModifiedBy>julien counts</cp:lastModifiedBy>
  <cp:revision>1</cp:revision>
  <dcterms:modified xsi:type="dcterms:W3CDTF">2023-08-09T03:38:59Z</dcterms:modified>
</cp:coreProperties>
</file>