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ich Kipngeno" initials="RK" lastIdx="2" clrIdx="0">
    <p:extLst>
      <p:ext uri="{19B8F6BF-5375-455C-9EA6-DF929625EA0E}">
        <p15:presenceInfo xmlns:p15="http://schemas.microsoft.com/office/powerpoint/2012/main" userId="1cbf124fda7cde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DE314-CB23-4AF4-8F6A-AF63C86BC6B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4CB3-5547-4C74-8A31-5C7DEBF7B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4CB3-5547-4C74-8A31-5C7DEBF7B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532A-D4CA-E7DC-3476-E5EC091F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A0DB7-ED01-E9BF-984F-C3B0EFDB5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4161-3327-9000-C1B6-72CBBD51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0B1C-F4D8-B521-2CF1-1C09AF69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8AEB-BA6B-C8EC-13E2-70735D15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7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4C58-389E-FF99-83CE-8341BBAE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C617A-1E4A-7FD7-738B-F8006D25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2DF5-E85D-744F-6405-CB132394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1465-5127-A2DE-D73F-1D73FF3C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93CC-F7EE-9D98-4734-C93E3B37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D3DD7-F7D1-AD1B-DE80-C8159EA3B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64E3B-9EB1-A545-B269-FDC124CA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F57F-9215-185D-F979-7BD72201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C2FC-FF5A-88A3-3EDC-8E3CC473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D6D6-AA5F-38F9-DBE5-A341DCE9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B357-3FDA-C47E-A403-16727A97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6A3C-6AB5-5BD9-6070-F5337521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0DA70-9543-B74E-16D6-BB6B3630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3020-DF75-67D2-59B6-B6145EC2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D8ED-C862-EF11-DFB6-5ED2F454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BB7-747E-7F63-7283-9DA8946A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5413-B3FD-6D11-708A-9CCD993D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7EF2-4169-D6EB-4ABA-23574FF0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FCF0-7B84-3F23-681C-C3DF8572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CC4B-CF5C-0E4C-9F57-AC98D8D8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4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2771-F549-561D-8B57-ED4E2866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BAD0-E59A-943C-CAB7-BE8B49D36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C875-54EC-8CCE-0678-BC729C98C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B74C2-B051-2720-3EAA-1F9865A8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111BA-69FD-3BEE-247E-BE7211BD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B35AB-7E58-463A-BB2F-C01A540E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5CAC-C68B-1444-96A3-2C439F4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845C-B9EB-7361-D2FB-9DD94D35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E5710-139E-5348-E593-36547B31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FCCE9-6594-7284-69B6-44E2CFEDB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897FC-3426-D5ED-68B2-95A883A1F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DE707-66F6-731A-0B08-FCA61ECB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9040D-73B6-CCA3-14FB-93DCB828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53863-204A-184C-44AC-405248BB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57F-A068-A748-2B42-C6FD809F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B9C7F-45F8-E082-FBFC-B86DB6C3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540FD-1C72-41A8-DDEF-A37B980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DE45C-240E-D5E5-EE1C-A754543A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5AA5F-47F2-8B7C-A195-EEF4B134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42694-C655-893B-B2B2-3096856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9BF0-13CE-4851-6619-0B7A24BB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5EE3-A560-2110-130C-C9754594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98C7-610D-CA98-8881-8E287BCA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2FA9-AFFF-B1ED-F0C9-B52A5F993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2C2F1-BC0E-1ED8-EE03-C9615E9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9FBA1-FBC5-DB7A-B3C6-9DAE128A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E4E5-20D1-0AA7-737E-C681991D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3E7C-95AC-B977-F0A1-837EC178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C2149-DC0A-49DC-32D7-B00D0BCB7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B49E3-9C7D-463B-05B2-036CDAC7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7E9E0-A745-4231-3FC6-3F040111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B91C5-42A6-A97B-06C4-B22D8565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ACA2-5042-134F-3AB5-F7272852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57D5C-932A-6044-5ACF-EAD89047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EAA5-F0C5-FF32-D2AB-BC407314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4623-DE5B-B183-AB88-DD52EED0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FD53-285A-42C6-8877-A3E6321551B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BD2A-F48D-4249-AF9B-B02262911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AADBA-B968-5882-C874-FD5CB207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EDCF-584D-4530-8AD5-AA1EC416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4135-7CB2-13E3-9801-2D16FAC2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1"/>
            <a:ext cx="10515600" cy="5262466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Amos Kipngeno Rotich</a:t>
            </a:r>
          </a:p>
          <a:p>
            <a:r>
              <a:rPr lang="en-GB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Number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S084-01-2742/2021</a:t>
            </a:r>
          </a:p>
          <a:p>
            <a:r>
              <a:rPr lang="en-GB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And Modelling Processes</a:t>
            </a:r>
          </a:p>
          <a:p>
            <a:r>
              <a:rPr lang="en-GB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And Physical Sciences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 Modelling Of Substance Abuse By Commercial Drivers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6E091-7B1A-04BB-B642-BC13839811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80392" y="111967"/>
                <a:ext cx="11831215" cy="654076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Brief introduction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research  develops a mathematical model to describe and analyze substance abuse patterns among commercial drivers. It  uses non-linear differential equations to analyze the dynamics of substance use.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determining equilibrium points, stability, and the basic reproduction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research provides insights on progression of substance abuse.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ultimate goal is to inform targeted interventions and policies to reduce substance abuse and enhance road safety.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6E091-7B1A-04BB-B642-BC1383981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80392" y="111967"/>
                <a:ext cx="11831215" cy="6540760"/>
              </a:xfrm>
              <a:blipFill>
                <a:blip r:embed="rId2"/>
                <a:stretch>
                  <a:fillRect l="-928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28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5E42-EA78-4ED4-5EE7-D2FEF82F3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332726"/>
            <a:ext cx="11681927" cy="637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formulate a mathematical model to describe the patterns of substance abuse among commercial drivers.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1.Develop a mathematical model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determine the equilibrium points of the mathematical model and investigate their stabilities.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Utilize the developed model to analyze the dynamics of substance abuse behaviors among commercial drivers and identify factors influencing driving under the influence.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Identify strategies that effectively reduce substance abuse among commercial drivers.</a:t>
            </a:r>
          </a:p>
        </p:txBody>
      </p:sp>
    </p:spTree>
    <p:extLst>
      <p:ext uri="{BB962C8B-B14F-4D97-AF65-F5344CB8AC3E}">
        <p14:creationId xmlns:p14="http://schemas.microsoft.com/office/powerpoint/2010/main" val="2552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6E73F-CB58-B958-8860-671D6979F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119" y="1409733"/>
            <a:ext cx="5828107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491C38-A04E-93D7-5A1F-C4CDBA0A9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35912"/>
            <a:ext cx="5268686" cy="38220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ED7C38-4F8B-63EE-41B7-C9E24FCD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167" y="0"/>
            <a:ext cx="5654351" cy="1063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B73998-0423-056C-3900-35369C87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522" y="1630157"/>
            <a:ext cx="3431412" cy="5705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A3E4B2-AB8A-6E86-D094-2903ADB57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884" y="1135426"/>
            <a:ext cx="5820587" cy="590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54EF59-BFCE-1053-D725-490525B6F6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67017"/>
            <a:ext cx="5458587" cy="8954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B4BB5F-6CC1-E2B5-EFCF-4509F64D4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8342" y="1347812"/>
            <a:ext cx="295316" cy="1238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EE5048-1294-B975-527A-7786E0EFC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8226" y="2375054"/>
            <a:ext cx="295316" cy="1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5CC78-4D2F-97D4-BD1A-C0F11DC0B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ANALYSIS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Positivity: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Ensures all model variables (S, D, A, R) remain non-negative over time i.e. 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GB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(0)≥0, </m:t>
                    </m:r>
                    <m:r>
                      <a:rPr lang="en-GB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GB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(0)≥0, </m:t>
                    </m:r>
                    <m:r>
                      <a:rPr lang="en-GB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≥0,</m:t>
                    </m:r>
                    <m:r>
                      <a:rPr lang="en-GB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GB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proved by integrating the model equations and evaluating the integrals at t=0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Boundedness: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Demonstrates that the total population remains bounded within a certain limit over time, ensuring realistic model behavior.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Substance-Free Equilibrium:</a:t>
                </a:r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Occurs when there are no substance users, abusers ,or recovered individuals.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 Point: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SFE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0,0,0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5CC78-4D2F-97D4-BD1A-C0F11DC0B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000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15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25437-6FA6-5447-0C8B-8834D2B1F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of Substance-Free Equilibrium:</a:t>
                </a:r>
                <a:endParaRPr lang="en-US" sz="2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of SFE is  analyzed using the Jacobian matrix at the substance-free equilibrium point.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all eigenvalues of the Jacobian are negative, the equilibrium is locally asymptotically stable.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Basic Reproduction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u="sng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2400" b="1" i="1" u="sng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represents the average number of individuals a substance-abusing driver is expected to influence if introduced into a population entirely composed of susceptible individuals.</a:t>
                </a:r>
                <a:endParaRPr lang="en-US" sz="2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calculated using the next-generation matrix method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 it indicates </a:t>
                </a:r>
                <a:r>
                  <a:rPr lang="en-US" sz="2400" dirty="0"/>
                  <a:t> that substance abuse will decline over time.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sz="2400" b="0" i="0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it indicates that substance abuse will persist.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Analysis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u="sng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2400" b="1" i="1" u="sng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Determines the impact of parameters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determining sensitivity index of each parameter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index is calculated using the formula ; 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𝑷</m:t>
                        </m:r>
                      </m:sub>
                      <m:sup>
                        <m:sSub>
                          <m:sSubPr>
                            <m:ctrlPr>
                              <a:rPr lang="en-US" sz="24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p>
                    </m:sSubSup>
                    <m:r>
                      <a:rPr lang="en-US" sz="24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sz="24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𝝏</m:t>
                        </m:r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2400" b="1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" panose="02040503050406030204" pitchFamily="18" charset="0"/>
                          </a:rPr>
                          <m:t>𝑷</m:t>
                        </m:r>
                      </m:num>
                      <m:den>
                        <m:sSub>
                          <m:sSubPr>
                            <m:ctrlPr>
                              <a:rPr lang="en-US" sz="24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where p is the parameter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the reproduction number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positive index suggests that an increase in the parameter will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while a negative index suggests the opposite.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25437-6FA6-5447-0C8B-8834D2B1F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750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3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535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Rotich Kipngeno</dc:creator>
  <cp:lastModifiedBy>Windows User</cp:lastModifiedBy>
  <cp:revision>5</cp:revision>
  <dcterms:created xsi:type="dcterms:W3CDTF">2024-07-14T09:43:23Z</dcterms:created>
  <dcterms:modified xsi:type="dcterms:W3CDTF">2024-07-25T16:33:40Z</dcterms:modified>
</cp:coreProperties>
</file>