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04" r:id="rId1"/>
  </p:sldMasterIdLst>
  <p:notesMasterIdLst>
    <p:notesMasterId r:id="rId17"/>
  </p:notesMasterIdLst>
  <p:sldIdLst>
    <p:sldId id="256" r:id="rId2"/>
    <p:sldId id="273" r:id="rId3"/>
    <p:sldId id="260" r:id="rId4"/>
    <p:sldId id="266" r:id="rId5"/>
    <p:sldId id="268" r:id="rId6"/>
    <p:sldId id="269" r:id="rId7"/>
    <p:sldId id="261" r:id="rId8"/>
    <p:sldId id="272" r:id="rId9"/>
    <p:sldId id="270" r:id="rId10"/>
    <p:sldId id="262" r:id="rId11"/>
    <p:sldId id="271" r:id="rId12"/>
    <p:sldId id="264" r:id="rId13"/>
    <p:sldId id="265" r:id="rId14"/>
    <p:sldId id="274" r:id="rId15"/>
    <p:sldId id="259" r:id="rId16"/>
  </p:sldIdLst>
  <p:sldSz cx="12192000" cy="6858000"/>
  <p:notesSz cx="6858000" cy="9144000"/>
  <p:embeddedFontLst>
    <p:embeddedFont>
      <p:font typeface="Cambria" panose="02040503050406030204" pitchFamily="18" charset="0"/>
      <p:regular r:id="rId18"/>
      <p:bold r:id="rId19"/>
      <p:italic r:id="rId20"/>
      <p:boldItalic r:id="rId21"/>
    </p:embeddedFont>
    <p:embeddedFont>
      <p:font typeface="Gill Sans MT" panose="020B0502020104020203" pitchFamily="34" charset="0"/>
      <p:regular r:id="rId22"/>
      <p:bold r:id="rId23"/>
      <p:italic r:id="rId24"/>
      <p:boldItalic r:id="rId25"/>
    </p:embeddedFont>
    <p:embeddedFont>
      <p:font typeface="Libre Baskerville" panose="02000000000000000000" pitchFamily="2" charset="0"/>
      <p:regular r:id="rId26"/>
      <p:bold r:id="rId27"/>
      <p: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676936-2ED1-4E2D-B5BA-E2CEC4A5C67E}" type="doc">
      <dgm:prSet loTypeId="urn:microsoft.com/office/officeart/2005/8/layout/list1" loCatId="list" qsTypeId="urn:microsoft.com/office/officeart/2005/8/quickstyle/simple1" qsCatId="simple" csTypeId="urn:microsoft.com/office/officeart/2005/8/colors/accent1_1" csCatId="accent1"/>
      <dgm:spPr/>
      <dgm:t>
        <a:bodyPr/>
        <a:lstStyle/>
        <a:p>
          <a:endParaRPr lang="en-US"/>
        </a:p>
      </dgm:t>
    </dgm:pt>
    <dgm:pt modelId="{3F4FA0B0-B1C0-403E-B080-46D2C4C22100}">
      <dgm:prSet custT="1"/>
      <dgm:spPr/>
      <dgm:t>
        <a:bodyPr/>
        <a:lstStyle/>
        <a:p>
          <a:r>
            <a:rPr lang="en-US" sz="2000"/>
            <a:t>Introduction</a:t>
          </a:r>
        </a:p>
      </dgm:t>
    </dgm:pt>
    <dgm:pt modelId="{64FBEC49-F503-4267-BC7A-1EAF6E7BB868}" type="parTrans" cxnId="{FF0D2903-7A81-4D66-AC4F-EDD5BB30C6B4}">
      <dgm:prSet/>
      <dgm:spPr/>
      <dgm:t>
        <a:bodyPr/>
        <a:lstStyle/>
        <a:p>
          <a:endParaRPr lang="en-US" sz="2000"/>
        </a:p>
      </dgm:t>
    </dgm:pt>
    <dgm:pt modelId="{D2FEBDE0-9C1C-4C69-8A70-670A142F2C1A}" type="sibTrans" cxnId="{FF0D2903-7A81-4D66-AC4F-EDD5BB30C6B4}">
      <dgm:prSet/>
      <dgm:spPr/>
      <dgm:t>
        <a:bodyPr/>
        <a:lstStyle/>
        <a:p>
          <a:endParaRPr lang="en-US" sz="2000"/>
        </a:p>
      </dgm:t>
    </dgm:pt>
    <dgm:pt modelId="{B593DC08-9878-4A64-B0A9-A86170DD5597}">
      <dgm:prSet custT="1"/>
      <dgm:spPr/>
      <dgm:t>
        <a:bodyPr/>
        <a:lstStyle/>
        <a:p>
          <a:r>
            <a:rPr lang="en-US" sz="2000" dirty="0"/>
            <a:t>Problem Statement</a:t>
          </a:r>
        </a:p>
      </dgm:t>
    </dgm:pt>
    <dgm:pt modelId="{C63E4C55-1A41-4EB6-ACB6-D3B6F54D66AA}" type="parTrans" cxnId="{BB7E9082-3DE5-4EDF-8B4B-C9C6FE77AD2E}">
      <dgm:prSet/>
      <dgm:spPr/>
      <dgm:t>
        <a:bodyPr/>
        <a:lstStyle/>
        <a:p>
          <a:endParaRPr lang="en-US" sz="2000"/>
        </a:p>
      </dgm:t>
    </dgm:pt>
    <dgm:pt modelId="{8801DFA3-4120-4690-84C3-A783A0441C3D}" type="sibTrans" cxnId="{BB7E9082-3DE5-4EDF-8B4B-C9C6FE77AD2E}">
      <dgm:prSet/>
      <dgm:spPr/>
      <dgm:t>
        <a:bodyPr/>
        <a:lstStyle/>
        <a:p>
          <a:endParaRPr lang="en-US" sz="2000"/>
        </a:p>
      </dgm:t>
    </dgm:pt>
    <dgm:pt modelId="{48E6DD8A-2689-4BFC-B73C-6F1F7967D466}">
      <dgm:prSet custT="1"/>
      <dgm:spPr/>
      <dgm:t>
        <a:bodyPr/>
        <a:lstStyle/>
        <a:p>
          <a:r>
            <a:rPr lang="en-US" sz="2000"/>
            <a:t>Tools(Libraries) Used.</a:t>
          </a:r>
        </a:p>
      </dgm:t>
    </dgm:pt>
    <dgm:pt modelId="{AB04A2A7-1542-4545-AFD9-423D7725D406}" type="parTrans" cxnId="{F59D1A79-E74C-4EF5-B98B-353B54510CF3}">
      <dgm:prSet/>
      <dgm:spPr/>
      <dgm:t>
        <a:bodyPr/>
        <a:lstStyle/>
        <a:p>
          <a:endParaRPr lang="en-US" sz="2000"/>
        </a:p>
      </dgm:t>
    </dgm:pt>
    <dgm:pt modelId="{32908D1C-EF29-4A46-B589-45262CAA9C61}" type="sibTrans" cxnId="{F59D1A79-E74C-4EF5-B98B-353B54510CF3}">
      <dgm:prSet/>
      <dgm:spPr/>
      <dgm:t>
        <a:bodyPr/>
        <a:lstStyle/>
        <a:p>
          <a:endParaRPr lang="en-US" sz="2000"/>
        </a:p>
      </dgm:t>
    </dgm:pt>
    <dgm:pt modelId="{3055C533-AC14-4D17-91ED-35084202CC90}">
      <dgm:prSet custT="1"/>
      <dgm:spPr/>
      <dgm:t>
        <a:bodyPr/>
        <a:lstStyle/>
        <a:p>
          <a:r>
            <a:rPr lang="en-US" sz="2000"/>
            <a:t>Project Methodology</a:t>
          </a:r>
        </a:p>
      </dgm:t>
    </dgm:pt>
    <dgm:pt modelId="{2D63940B-4DD3-4479-8ADA-F053170420CB}" type="parTrans" cxnId="{8AC90A6C-DDAD-4162-ADF3-59A63FCE3519}">
      <dgm:prSet/>
      <dgm:spPr/>
      <dgm:t>
        <a:bodyPr/>
        <a:lstStyle/>
        <a:p>
          <a:endParaRPr lang="en-US" sz="2000"/>
        </a:p>
      </dgm:t>
    </dgm:pt>
    <dgm:pt modelId="{956D56D5-8D7B-4AE0-8000-B88433855A8F}" type="sibTrans" cxnId="{8AC90A6C-DDAD-4162-ADF3-59A63FCE3519}">
      <dgm:prSet/>
      <dgm:spPr/>
      <dgm:t>
        <a:bodyPr/>
        <a:lstStyle/>
        <a:p>
          <a:endParaRPr lang="en-US" sz="2000"/>
        </a:p>
      </dgm:t>
    </dgm:pt>
    <dgm:pt modelId="{9878F65A-2BF6-4A7D-8425-028F17EDAAF4}">
      <dgm:prSet custT="1"/>
      <dgm:spPr/>
      <dgm:t>
        <a:bodyPr/>
        <a:lstStyle/>
        <a:p>
          <a:r>
            <a:rPr lang="en-US" sz="2000"/>
            <a:t>EDA(Uni , Bi-Variate analysis)</a:t>
          </a:r>
        </a:p>
      </dgm:t>
    </dgm:pt>
    <dgm:pt modelId="{0D3E8931-044C-43A8-A0FB-A49AD6F11624}" type="parTrans" cxnId="{59C64774-BEC7-451F-91A4-215FAE07A3B3}">
      <dgm:prSet/>
      <dgm:spPr/>
      <dgm:t>
        <a:bodyPr/>
        <a:lstStyle/>
        <a:p>
          <a:endParaRPr lang="en-US" sz="2000"/>
        </a:p>
      </dgm:t>
    </dgm:pt>
    <dgm:pt modelId="{D0430289-F1FC-4E3D-9E8D-6A13AEB65DDC}" type="sibTrans" cxnId="{59C64774-BEC7-451F-91A4-215FAE07A3B3}">
      <dgm:prSet/>
      <dgm:spPr/>
      <dgm:t>
        <a:bodyPr/>
        <a:lstStyle/>
        <a:p>
          <a:endParaRPr lang="en-US" sz="2000"/>
        </a:p>
      </dgm:t>
    </dgm:pt>
    <dgm:pt modelId="{B5C0AD53-E8F5-42C7-91A7-862E93FB6513}">
      <dgm:prSet custT="1"/>
      <dgm:spPr/>
      <dgm:t>
        <a:bodyPr/>
        <a:lstStyle/>
        <a:p>
          <a:r>
            <a:rPr lang="en-US" sz="2000"/>
            <a:t>Model Building</a:t>
          </a:r>
        </a:p>
      </dgm:t>
    </dgm:pt>
    <dgm:pt modelId="{185B43CE-E32D-4408-8AE7-EA5B197D82D7}" type="parTrans" cxnId="{89571631-3A33-4455-BD91-BC64C718B321}">
      <dgm:prSet/>
      <dgm:spPr/>
      <dgm:t>
        <a:bodyPr/>
        <a:lstStyle/>
        <a:p>
          <a:endParaRPr lang="en-US" sz="2000"/>
        </a:p>
      </dgm:t>
    </dgm:pt>
    <dgm:pt modelId="{8E174D27-DBA8-4A02-9D5B-A4F7BA186857}" type="sibTrans" cxnId="{89571631-3A33-4455-BD91-BC64C718B321}">
      <dgm:prSet/>
      <dgm:spPr/>
      <dgm:t>
        <a:bodyPr/>
        <a:lstStyle/>
        <a:p>
          <a:endParaRPr lang="en-US" sz="2000"/>
        </a:p>
      </dgm:t>
    </dgm:pt>
    <dgm:pt modelId="{C3A78B6B-03B1-4D1F-B3DC-08508DDB5846}">
      <dgm:prSet custT="1"/>
      <dgm:spPr/>
      <dgm:t>
        <a:bodyPr/>
        <a:lstStyle/>
        <a:p>
          <a:r>
            <a:rPr lang="en-US" sz="2000"/>
            <a:t>Model Evaluation</a:t>
          </a:r>
        </a:p>
      </dgm:t>
    </dgm:pt>
    <dgm:pt modelId="{89A2BE2A-B6B8-4C4B-A950-EA044A0E65A7}" type="parTrans" cxnId="{B7D11943-DF41-4657-A319-922AD28EA206}">
      <dgm:prSet/>
      <dgm:spPr/>
      <dgm:t>
        <a:bodyPr/>
        <a:lstStyle/>
        <a:p>
          <a:endParaRPr lang="en-US" sz="2000"/>
        </a:p>
      </dgm:t>
    </dgm:pt>
    <dgm:pt modelId="{E4752D81-EC2B-4417-B5EC-B399EAE7FC47}" type="sibTrans" cxnId="{B7D11943-DF41-4657-A319-922AD28EA206}">
      <dgm:prSet/>
      <dgm:spPr/>
      <dgm:t>
        <a:bodyPr/>
        <a:lstStyle/>
        <a:p>
          <a:endParaRPr lang="en-US" sz="2000"/>
        </a:p>
      </dgm:t>
    </dgm:pt>
    <dgm:pt modelId="{81021BA4-4626-4D77-AAFF-DEE387B2B6DB}">
      <dgm:prSet custT="1"/>
      <dgm:spPr/>
      <dgm:t>
        <a:bodyPr/>
        <a:lstStyle/>
        <a:p>
          <a:r>
            <a:rPr lang="en-US" sz="2000"/>
            <a:t>Model Deployment</a:t>
          </a:r>
        </a:p>
      </dgm:t>
    </dgm:pt>
    <dgm:pt modelId="{8F9204EB-BE37-4CF3-B0F5-F035D4094A4F}" type="parTrans" cxnId="{966EF46A-3D93-4675-897A-C9A7C95EB649}">
      <dgm:prSet/>
      <dgm:spPr/>
      <dgm:t>
        <a:bodyPr/>
        <a:lstStyle/>
        <a:p>
          <a:endParaRPr lang="en-US" sz="2000"/>
        </a:p>
      </dgm:t>
    </dgm:pt>
    <dgm:pt modelId="{AEFF6456-2415-4CEA-A314-5129375C02F9}" type="sibTrans" cxnId="{966EF46A-3D93-4675-897A-C9A7C95EB649}">
      <dgm:prSet/>
      <dgm:spPr/>
      <dgm:t>
        <a:bodyPr/>
        <a:lstStyle/>
        <a:p>
          <a:endParaRPr lang="en-US" sz="2000"/>
        </a:p>
      </dgm:t>
    </dgm:pt>
    <dgm:pt modelId="{71AA1B36-EC70-4515-8AB5-A85DE969F10B}">
      <dgm:prSet custT="1"/>
      <dgm:spPr/>
      <dgm:t>
        <a:bodyPr/>
        <a:lstStyle/>
        <a:p>
          <a:r>
            <a:rPr lang="en-US" sz="2000"/>
            <a:t>Conclusion</a:t>
          </a:r>
        </a:p>
      </dgm:t>
    </dgm:pt>
    <dgm:pt modelId="{E5965468-6324-46BD-ADA8-FAA49E8C58CE}" type="parTrans" cxnId="{EA379E1E-0152-4C94-905F-395B24E177D1}">
      <dgm:prSet/>
      <dgm:spPr/>
      <dgm:t>
        <a:bodyPr/>
        <a:lstStyle/>
        <a:p>
          <a:endParaRPr lang="en-US" sz="2000"/>
        </a:p>
      </dgm:t>
    </dgm:pt>
    <dgm:pt modelId="{FC2C3A73-522B-4B79-A499-2D0919A25431}" type="sibTrans" cxnId="{EA379E1E-0152-4C94-905F-395B24E177D1}">
      <dgm:prSet/>
      <dgm:spPr/>
      <dgm:t>
        <a:bodyPr/>
        <a:lstStyle/>
        <a:p>
          <a:endParaRPr lang="en-US" sz="2000"/>
        </a:p>
      </dgm:t>
    </dgm:pt>
    <dgm:pt modelId="{6FAD8ABA-0F90-43CE-B4EC-710B18B4A1B4}" type="pres">
      <dgm:prSet presAssocID="{50676936-2ED1-4E2D-B5BA-E2CEC4A5C67E}" presName="linear" presStyleCnt="0">
        <dgm:presLayoutVars>
          <dgm:dir/>
          <dgm:animLvl val="lvl"/>
          <dgm:resizeHandles val="exact"/>
        </dgm:presLayoutVars>
      </dgm:prSet>
      <dgm:spPr/>
    </dgm:pt>
    <dgm:pt modelId="{9533609F-CFDD-4544-B4A0-A194F7063986}" type="pres">
      <dgm:prSet presAssocID="{3F4FA0B0-B1C0-403E-B080-46D2C4C22100}" presName="parentLin" presStyleCnt="0"/>
      <dgm:spPr/>
    </dgm:pt>
    <dgm:pt modelId="{D81DE58C-BBD3-4B3B-A855-A894662FF6DB}" type="pres">
      <dgm:prSet presAssocID="{3F4FA0B0-B1C0-403E-B080-46D2C4C22100}" presName="parentLeftMargin" presStyleLbl="node1" presStyleIdx="0" presStyleCnt="9"/>
      <dgm:spPr/>
    </dgm:pt>
    <dgm:pt modelId="{802D7B50-C200-4DB0-91C8-9DB34275DD60}" type="pres">
      <dgm:prSet presAssocID="{3F4FA0B0-B1C0-403E-B080-46D2C4C22100}" presName="parentText" presStyleLbl="node1" presStyleIdx="0" presStyleCnt="9">
        <dgm:presLayoutVars>
          <dgm:chMax val="0"/>
          <dgm:bulletEnabled val="1"/>
        </dgm:presLayoutVars>
      </dgm:prSet>
      <dgm:spPr/>
    </dgm:pt>
    <dgm:pt modelId="{DED57772-354E-428B-9251-6870259CB4E2}" type="pres">
      <dgm:prSet presAssocID="{3F4FA0B0-B1C0-403E-B080-46D2C4C22100}" presName="negativeSpace" presStyleCnt="0"/>
      <dgm:spPr/>
    </dgm:pt>
    <dgm:pt modelId="{3B5623F7-163F-4CB3-8865-3B901C60AD0C}" type="pres">
      <dgm:prSet presAssocID="{3F4FA0B0-B1C0-403E-B080-46D2C4C22100}" presName="childText" presStyleLbl="conFgAcc1" presStyleIdx="0" presStyleCnt="9">
        <dgm:presLayoutVars>
          <dgm:bulletEnabled val="1"/>
        </dgm:presLayoutVars>
      </dgm:prSet>
      <dgm:spPr/>
    </dgm:pt>
    <dgm:pt modelId="{483FE1CD-9D70-46A0-81C3-8F97F0A9AA8E}" type="pres">
      <dgm:prSet presAssocID="{D2FEBDE0-9C1C-4C69-8A70-670A142F2C1A}" presName="spaceBetweenRectangles" presStyleCnt="0"/>
      <dgm:spPr/>
    </dgm:pt>
    <dgm:pt modelId="{7E557788-0B6C-4821-A5CB-E937579A0445}" type="pres">
      <dgm:prSet presAssocID="{B593DC08-9878-4A64-B0A9-A86170DD5597}" presName="parentLin" presStyleCnt="0"/>
      <dgm:spPr/>
    </dgm:pt>
    <dgm:pt modelId="{E6FA102A-1FC9-4E3D-810E-2224F9C7A0D6}" type="pres">
      <dgm:prSet presAssocID="{B593DC08-9878-4A64-B0A9-A86170DD5597}" presName="parentLeftMargin" presStyleLbl="node1" presStyleIdx="0" presStyleCnt="9"/>
      <dgm:spPr/>
    </dgm:pt>
    <dgm:pt modelId="{EAF89605-F03B-4224-96F2-F0ACFAED31B6}" type="pres">
      <dgm:prSet presAssocID="{B593DC08-9878-4A64-B0A9-A86170DD5597}" presName="parentText" presStyleLbl="node1" presStyleIdx="1" presStyleCnt="9">
        <dgm:presLayoutVars>
          <dgm:chMax val="0"/>
          <dgm:bulletEnabled val="1"/>
        </dgm:presLayoutVars>
      </dgm:prSet>
      <dgm:spPr/>
    </dgm:pt>
    <dgm:pt modelId="{8D926CB2-771B-40D0-9E09-A246BF00BCC7}" type="pres">
      <dgm:prSet presAssocID="{B593DC08-9878-4A64-B0A9-A86170DD5597}" presName="negativeSpace" presStyleCnt="0"/>
      <dgm:spPr/>
    </dgm:pt>
    <dgm:pt modelId="{A667B094-E9F2-428D-AEB7-355ED3DE4845}" type="pres">
      <dgm:prSet presAssocID="{B593DC08-9878-4A64-B0A9-A86170DD5597}" presName="childText" presStyleLbl="conFgAcc1" presStyleIdx="1" presStyleCnt="9">
        <dgm:presLayoutVars>
          <dgm:bulletEnabled val="1"/>
        </dgm:presLayoutVars>
      </dgm:prSet>
      <dgm:spPr/>
    </dgm:pt>
    <dgm:pt modelId="{CFB386B2-1AA5-4AC8-9891-FDBAEA522141}" type="pres">
      <dgm:prSet presAssocID="{8801DFA3-4120-4690-84C3-A783A0441C3D}" presName="spaceBetweenRectangles" presStyleCnt="0"/>
      <dgm:spPr/>
    </dgm:pt>
    <dgm:pt modelId="{A41309EA-DA95-4AA0-85E2-94BF4C245CFB}" type="pres">
      <dgm:prSet presAssocID="{48E6DD8A-2689-4BFC-B73C-6F1F7967D466}" presName="parentLin" presStyleCnt="0"/>
      <dgm:spPr/>
    </dgm:pt>
    <dgm:pt modelId="{810FF896-9BA5-4A22-B585-BE54A8592999}" type="pres">
      <dgm:prSet presAssocID="{48E6DD8A-2689-4BFC-B73C-6F1F7967D466}" presName="parentLeftMargin" presStyleLbl="node1" presStyleIdx="1" presStyleCnt="9"/>
      <dgm:spPr/>
    </dgm:pt>
    <dgm:pt modelId="{8A0FA60B-07BD-439F-A707-7B35CF26016A}" type="pres">
      <dgm:prSet presAssocID="{48E6DD8A-2689-4BFC-B73C-6F1F7967D466}" presName="parentText" presStyleLbl="node1" presStyleIdx="2" presStyleCnt="9">
        <dgm:presLayoutVars>
          <dgm:chMax val="0"/>
          <dgm:bulletEnabled val="1"/>
        </dgm:presLayoutVars>
      </dgm:prSet>
      <dgm:spPr/>
    </dgm:pt>
    <dgm:pt modelId="{E9516C2E-9435-401A-B93E-379E66B38E9C}" type="pres">
      <dgm:prSet presAssocID="{48E6DD8A-2689-4BFC-B73C-6F1F7967D466}" presName="negativeSpace" presStyleCnt="0"/>
      <dgm:spPr/>
    </dgm:pt>
    <dgm:pt modelId="{0496DD48-F06C-4921-9633-27BB96C51FDD}" type="pres">
      <dgm:prSet presAssocID="{48E6DD8A-2689-4BFC-B73C-6F1F7967D466}" presName="childText" presStyleLbl="conFgAcc1" presStyleIdx="2" presStyleCnt="9">
        <dgm:presLayoutVars>
          <dgm:bulletEnabled val="1"/>
        </dgm:presLayoutVars>
      </dgm:prSet>
      <dgm:spPr/>
    </dgm:pt>
    <dgm:pt modelId="{4174FF5E-3ABE-446A-AE28-EF478D412748}" type="pres">
      <dgm:prSet presAssocID="{32908D1C-EF29-4A46-B589-45262CAA9C61}" presName="spaceBetweenRectangles" presStyleCnt="0"/>
      <dgm:spPr/>
    </dgm:pt>
    <dgm:pt modelId="{D2C1AF7A-0A7B-4112-BFB2-7F152A364165}" type="pres">
      <dgm:prSet presAssocID="{3055C533-AC14-4D17-91ED-35084202CC90}" presName="parentLin" presStyleCnt="0"/>
      <dgm:spPr/>
    </dgm:pt>
    <dgm:pt modelId="{FF046B45-085C-410C-873E-AAE61AA2D51A}" type="pres">
      <dgm:prSet presAssocID="{3055C533-AC14-4D17-91ED-35084202CC90}" presName="parentLeftMargin" presStyleLbl="node1" presStyleIdx="2" presStyleCnt="9"/>
      <dgm:spPr/>
    </dgm:pt>
    <dgm:pt modelId="{63804A30-DCA9-4F88-9E0D-C448A4ABAF17}" type="pres">
      <dgm:prSet presAssocID="{3055C533-AC14-4D17-91ED-35084202CC90}" presName="parentText" presStyleLbl="node1" presStyleIdx="3" presStyleCnt="9">
        <dgm:presLayoutVars>
          <dgm:chMax val="0"/>
          <dgm:bulletEnabled val="1"/>
        </dgm:presLayoutVars>
      </dgm:prSet>
      <dgm:spPr/>
    </dgm:pt>
    <dgm:pt modelId="{A7675684-0621-422E-B82E-9172E56968F4}" type="pres">
      <dgm:prSet presAssocID="{3055C533-AC14-4D17-91ED-35084202CC90}" presName="negativeSpace" presStyleCnt="0"/>
      <dgm:spPr/>
    </dgm:pt>
    <dgm:pt modelId="{66633AC3-52F7-4531-ADDA-3858B8D86CB7}" type="pres">
      <dgm:prSet presAssocID="{3055C533-AC14-4D17-91ED-35084202CC90}" presName="childText" presStyleLbl="conFgAcc1" presStyleIdx="3" presStyleCnt="9">
        <dgm:presLayoutVars>
          <dgm:bulletEnabled val="1"/>
        </dgm:presLayoutVars>
      </dgm:prSet>
      <dgm:spPr/>
    </dgm:pt>
    <dgm:pt modelId="{53099231-6212-4995-9A76-DF1285330F74}" type="pres">
      <dgm:prSet presAssocID="{956D56D5-8D7B-4AE0-8000-B88433855A8F}" presName="spaceBetweenRectangles" presStyleCnt="0"/>
      <dgm:spPr/>
    </dgm:pt>
    <dgm:pt modelId="{6F042305-3BEE-48F8-ABB6-7E0825BFCD07}" type="pres">
      <dgm:prSet presAssocID="{9878F65A-2BF6-4A7D-8425-028F17EDAAF4}" presName="parentLin" presStyleCnt="0"/>
      <dgm:spPr/>
    </dgm:pt>
    <dgm:pt modelId="{EF798A6D-4DDF-4333-AC5B-ECE82D86AFA0}" type="pres">
      <dgm:prSet presAssocID="{9878F65A-2BF6-4A7D-8425-028F17EDAAF4}" presName="parentLeftMargin" presStyleLbl="node1" presStyleIdx="3" presStyleCnt="9"/>
      <dgm:spPr/>
    </dgm:pt>
    <dgm:pt modelId="{D38522F3-660D-45DF-858E-F708798B9E00}" type="pres">
      <dgm:prSet presAssocID="{9878F65A-2BF6-4A7D-8425-028F17EDAAF4}" presName="parentText" presStyleLbl="node1" presStyleIdx="4" presStyleCnt="9">
        <dgm:presLayoutVars>
          <dgm:chMax val="0"/>
          <dgm:bulletEnabled val="1"/>
        </dgm:presLayoutVars>
      </dgm:prSet>
      <dgm:spPr/>
    </dgm:pt>
    <dgm:pt modelId="{5ABDCBF5-5802-48B7-96DB-9641C482EC7F}" type="pres">
      <dgm:prSet presAssocID="{9878F65A-2BF6-4A7D-8425-028F17EDAAF4}" presName="negativeSpace" presStyleCnt="0"/>
      <dgm:spPr/>
    </dgm:pt>
    <dgm:pt modelId="{FBD3CE07-FA1F-4F26-9299-FA4FCBB4FE0E}" type="pres">
      <dgm:prSet presAssocID="{9878F65A-2BF6-4A7D-8425-028F17EDAAF4}" presName="childText" presStyleLbl="conFgAcc1" presStyleIdx="4" presStyleCnt="9">
        <dgm:presLayoutVars>
          <dgm:bulletEnabled val="1"/>
        </dgm:presLayoutVars>
      </dgm:prSet>
      <dgm:spPr/>
    </dgm:pt>
    <dgm:pt modelId="{651DB62A-1D18-4D33-8EC3-9EF7670AE63F}" type="pres">
      <dgm:prSet presAssocID="{D0430289-F1FC-4E3D-9E8D-6A13AEB65DDC}" presName="spaceBetweenRectangles" presStyleCnt="0"/>
      <dgm:spPr/>
    </dgm:pt>
    <dgm:pt modelId="{737AA88E-A785-472F-8416-9DA39B0B7C36}" type="pres">
      <dgm:prSet presAssocID="{B5C0AD53-E8F5-42C7-91A7-862E93FB6513}" presName="parentLin" presStyleCnt="0"/>
      <dgm:spPr/>
    </dgm:pt>
    <dgm:pt modelId="{7F735FD3-6578-4408-B656-F0F02A74BA84}" type="pres">
      <dgm:prSet presAssocID="{B5C0AD53-E8F5-42C7-91A7-862E93FB6513}" presName="parentLeftMargin" presStyleLbl="node1" presStyleIdx="4" presStyleCnt="9"/>
      <dgm:spPr/>
    </dgm:pt>
    <dgm:pt modelId="{69EC0EB0-D808-4E7B-A6FB-054548FAA378}" type="pres">
      <dgm:prSet presAssocID="{B5C0AD53-E8F5-42C7-91A7-862E93FB6513}" presName="parentText" presStyleLbl="node1" presStyleIdx="5" presStyleCnt="9">
        <dgm:presLayoutVars>
          <dgm:chMax val="0"/>
          <dgm:bulletEnabled val="1"/>
        </dgm:presLayoutVars>
      </dgm:prSet>
      <dgm:spPr/>
    </dgm:pt>
    <dgm:pt modelId="{2B04E4C6-CF2D-4169-B03D-32F2369C1668}" type="pres">
      <dgm:prSet presAssocID="{B5C0AD53-E8F5-42C7-91A7-862E93FB6513}" presName="negativeSpace" presStyleCnt="0"/>
      <dgm:spPr/>
    </dgm:pt>
    <dgm:pt modelId="{D7B00686-9F57-449B-BED2-A6B5FDC96691}" type="pres">
      <dgm:prSet presAssocID="{B5C0AD53-E8F5-42C7-91A7-862E93FB6513}" presName="childText" presStyleLbl="conFgAcc1" presStyleIdx="5" presStyleCnt="9">
        <dgm:presLayoutVars>
          <dgm:bulletEnabled val="1"/>
        </dgm:presLayoutVars>
      </dgm:prSet>
      <dgm:spPr/>
    </dgm:pt>
    <dgm:pt modelId="{F6CC3576-864F-43C5-B338-63E0D375BF39}" type="pres">
      <dgm:prSet presAssocID="{8E174D27-DBA8-4A02-9D5B-A4F7BA186857}" presName="spaceBetweenRectangles" presStyleCnt="0"/>
      <dgm:spPr/>
    </dgm:pt>
    <dgm:pt modelId="{63CA5ED5-43BA-420E-A8E4-0C757CA5DCFA}" type="pres">
      <dgm:prSet presAssocID="{C3A78B6B-03B1-4D1F-B3DC-08508DDB5846}" presName="parentLin" presStyleCnt="0"/>
      <dgm:spPr/>
    </dgm:pt>
    <dgm:pt modelId="{9C389A01-4F50-47ED-A899-518C53E3DACD}" type="pres">
      <dgm:prSet presAssocID="{C3A78B6B-03B1-4D1F-B3DC-08508DDB5846}" presName="parentLeftMargin" presStyleLbl="node1" presStyleIdx="5" presStyleCnt="9"/>
      <dgm:spPr/>
    </dgm:pt>
    <dgm:pt modelId="{70B897CF-17D9-4534-A2C8-521F583FF74C}" type="pres">
      <dgm:prSet presAssocID="{C3A78B6B-03B1-4D1F-B3DC-08508DDB5846}" presName="parentText" presStyleLbl="node1" presStyleIdx="6" presStyleCnt="9">
        <dgm:presLayoutVars>
          <dgm:chMax val="0"/>
          <dgm:bulletEnabled val="1"/>
        </dgm:presLayoutVars>
      </dgm:prSet>
      <dgm:spPr/>
    </dgm:pt>
    <dgm:pt modelId="{8F99016E-3BFB-4B30-8973-2BFC367966AA}" type="pres">
      <dgm:prSet presAssocID="{C3A78B6B-03B1-4D1F-B3DC-08508DDB5846}" presName="negativeSpace" presStyleCnt="0"/>
      <dgm:spPr/>
    </dgm:pt>
    <dgm:pt modelId="{903CD7EE-6E4F-408C-97B2-9D9C53C4F0E7}" type="pres">
      <dgm:prSet presAssocID="{C3A78B6B-03B1-4D1F-B3DC-08508DDB5846}" presName="childText" presStyleLbl="conFgAcc1" presStyleIdx="6" presStyleCnt="9">
        <dgm:presLayoutVars>
          <dgm:bulletEnabled val="1"/>
        </dgm:presLayoutVars>
      </dgm:prSet>
      <dgm:spPr/>
    </dgm:pt>
    <dgm:pt modelId="{401C963A-607B-4BD7-A8B0-21419D35008A}" type="pres">
      <dgm:prSet presAssocID="{E4752D81-EC2B-4417-B5EC-B399EAE7FC47}" presName="spaceBetweenRectangles" presStyleCnt="0"/>
      <dgm:spPr/>
    </dgm:pt>
    <dgm:pt modelId="{F2B92238-03BC-4A9A-89AF-47ED1C1A6372}" type="pres">
      <dgm:prSet presAssocID="{81021BA4-4626-4D77-AAFF-DEE387B2B6DB}" presName="parentLin" presStyleCnt="0"/>
      <dgm:spPr/>
    </dgm:pt>
    <dgm:pt modelId="{0A435305-B46D-467E-9B9F-8026903B897A}" type="pres">
      <dgm:prSet presAssocID="{81021BA4-4626-4D77-AAFF-DEE387B2B6DB}" presName="parentLeftMargin" presStyleLbl="node1" presStyleIdx="6" presStyleCnt="9"/>
      <dgm:spPr/>
    </dgm:pt>
    <dgm:pt modelId="{099464A2-E099-4C17-A27E-379A2953BA83}" type="pres">
      <dgm:prSet presAssocID="{81021BA4-4626-4D77-AAFF-DEE387B2B6DB}" presName="parentText" presStyleLbl="node1" presStyleIdx="7" presStyleCnt="9">
        <dgm:presLayoutVars>
          <dgm:chMax val="0"/>
          <dgm:bulletEnabled val="1"/>
        </dgm:presLayoutVars>
      </dgm:prSet>
      <dgm:spPr/>
    </dgm:pt>
    <dgm:pt modelId="{A8641994-92E5-454D-B5CB-547D61ECC1A8}" type="pres">
      <dgm:prSet presAssocID="{81021BA4-4626-4D77-AAFF-DEE387B2B6DB}" presName="negativeSpace" presStyleCnt="0"/>
      <dgm:spPr/>
    </dgm:pt>
    <dgm:pt modelId="{97347CA1-840A-4B68-B56C-E8D025E40258}" type="pres">
      <dgm:prSet presAssocID="{81021BA4-4626-4D77-AAFF-DEE387B2B6DB}" presName="childText" presStyleLbl="conFgAcc1" presStyleIdx="7" presStyleCnt="9">
        <dgm:presLayoutVars>
          <dgm:bulletEnabled val="1"/>
        </dgm:presLayoutVars>
      </dgm:prSet>
      <dgm:spPr/>
    </dgm:pt>
    <dgm:pt modelId="{809F0858-7B63-40B1-B965-E0EB2F780463}" type="pres">
      <dgm:prSet presAssocID="{AEFF6456-2415-4CEA-A314-5129375C02F9}" presName="spaceBetweenRectangles" presStyleCnt="0"/>
      <dgm:spPr/>
    </dgm:pt>
    <dgm:pt modelId="{36767B32-FCE3-4448-B317-41E17955C9DD}" type="pres">
      <dgm:prSet presAssocID="{71AA1B36-EC70-4515-8AB5-A85DE969F10B}" presName="parentLin" presStyleCnt="0"/>
      <dgm:spPr/>
    </dgm:pt>
    <dgm:pt modelId="{71431B5A-EAA2-4A9B-9D23-9AC3C6F3FD83}" type="pres">
      <dgm:prSet presAssocID="{71AA1B36-EC70-4515-8AB5-A85DE969F10B}" presName="parentLeftMargin" presStyleLbl="node1" presStyleIdx="7" presStyleCnt="9"/>
      <dgm:spPr/>
    </dgm:pt>
    <dgm:pt modelId="{034B0D1B-5EC9-46B0-BA3E-1D4C50D166A8}" type="pres">
      <dgm:prSet presAssocID="{71AA1B36-EC70-4515-8AB5-A85DE969F10B}" presName="parentText" presStyleLbl="node1" presStyleIdx="8" presStyleCnt="9">
        <dgm:presLayoutVars>
          <dgm:chMax val="0"/>
          <dgm:bulletEnabled val="1"/>
        </dgm:presLayoutVars>
      </dgm:prSet>
      <dgm:spPr/>
    </dgm:pt>
    <dgm:pt modelId="{BA735A6C-8E46-4CD7-8D8F-36A83572701A}" type="pres">
      <dgm:prSet presAssocID="{71AA1B36-EC70-4515-8AB5-A85DE969F10B}" presName="negativeSpace" presStyleCnt="0"/>
      <dgm:spPr/>
    </dgm:pt>
    <dgm:pt modelId="{2F57CFCD-4E82-4CB1-9B95-899AED65842D}" type="pres">
      <dgm:prSet presAssocID="{71AA1B36-EC70-4515-8AB5-A85DE969F10B}" presName="childText" presStyleLbl="conFgAcc1" presStyleIdx="8" presStyleCnt="9">
        <dgm:presLayoutVars>
          <dgm:bulletEnabled val="1"/>
        </dgm:presLayoutVars>
      </dgm:prSet>
      <dgm:spPr/>
    </dgm:pt>
  </dgm:ptLst>
  <dgm:cxnLst>
    <dgm:cxn modelId="{FF0D2903-7A81-4D66-AC4F-EDD5BB30C6B4}" srcId="{50676936-2ED1-4E2D-B5BA-E2CEC4A5C67E}" destId="{3F4FA0B0-B1C0-403E-B080-46D2C4C22100}" srcOrd="0" destOrd="0" parTransId="{64FBEC49-F503-4267-BC7A-1EAF6E7BB868}" sibTransId="{D2FEBDE0-9C1C-4C69-8A70-670A142F2C1A}"/>
    <dgm:cxn modelId="{A43C230D-3DFA-428D-B851-78DA8447222E}" type="presOf" srcId="{50676936-2ED1-4E2D-B5BA-E2CEC4A5C67E}" destId="{6FAD8ABA-0F90-43CE-B4EC-710B18B4A1B4}" srcOrd="0" destOrd="0" presId="urn:microsoft.com/office/officeart/2005/8/layout/list1"/>
    <dgm:cxn modelId="{EA379E1E-0152-4C94-905F-395B24E177D1}" srcId="{50676936-2ED1-4E2D-B5BA-E2CEC4A5C67E}" destId="{71AA1B36-EC70-4515-8AB5-A85DE969F10B}" srcOrd="8" destOrd="0" parTransId="{E5965468-6324-46BD-ADA8-FAA49E8C58CE}" sibTransId="{FC2C3A73-522B-4B79-A499-2D0919A25431}"/>
    <dgm:cxn modelId="{F21B0C20-1715-46C9-AF6F-C41DCF7D0DAF}" type="presOf" srcId="{C3A78B6B-03B1-4D1F-B3DC-08508DDB5846}" destId="{9C389A01-4F50-47ED-A899-518C53E3DACD}" srcOrd="0" destOrd="0" presId="urn:microsoft.com/office/officeart/2005/8/layout/list1"/>
    <dgm:cxn modelId="{192AAC25-60CF-46E4-9424-78D50FD6AA20}" type="presOf" srcId="{B5C0AD53-E8F5-42C7-91A7-862E93FB6513}" destId="{7F735FD3-6578-4408-B656-F0F02A74BA84}" srcOrd="0" destOrd="0" presId="urn:microsoft.com/office/officeart/2005/8/layout/list1"/>
    <dgm:cxn modelId="{A7537B2E-1430-46B5-A9B2-7580BB9CF32A}" type="presOf" srcId="{B593DC08-9878-4A64-B0A9-A86170DD5597}" destId="{E6FA102A-1FC9-4E3D-810E-2224F9C7A0D6}" srcOrd="0" destOrd="0" presId="urn:microsoft.com/office/officeart/2005/8/layout/list1"/>
    <dgm:cxn modelId="{89571631-3A33-4455-BD91-BC64C718B321}" srcId="{50676936-2ED1-4E2D-B5BA-E2CEC4A5C67E}" destId="{B5C0AD53-E8F5-42C7-91A7-862E93FB6513}" srcOrd="5" destOrd="0" parTransId="{185B43CE-E32D-4408-8AE7-EA5B197D82D7}" sibTransId="{8E174D27-DBA8-4A02-9D5B-A4F7BA186857}"/>
    <dgm:cxn modelId="{85475838-1E69-4C73-99B3-521535A35296}" type="presOf" srcId="{3F4FA0B0-B1C0-403E-B080-46D2C4C22100}" destId="{D81DE58C-BBD3-4B3B-A855-A894662FF6DB}" srcOrd="0" destOrd="0" presId="urn:microsoft.com/office/officeart/2005/8/layout/list1"/>
    <dgm:cxn modelId="{B7D11943-DF41-4657-A319-922AD28EA206}" srcId="{50676936-2ED1-4E2D-B5BA-E2CEC4A5C67E}" destId="{C3A78B6B-03B1-4D1F-B3DC-08508DDB5846}" srcOrd="6" destOrd="0" parTransId="{89A2BE2A-B6B8-4C4B-A950-EA044A0E65A7}" sibTransId="{E4752D81-EC2B-4417-B5EC-B399EAE7FC47}"/>
    <dgm:cxn modelId="{03972463-9492-45A4-AE51-127698A2D180}" type="presOf" srcId="{3055C533-AC14-4D17-91ED-35084202CC90}" destId="{63804A30-DCA9-4F88-9E0D-C448A4ABAF17}" srcOrd="1" destOrd="0" presId="urn:microsoft.com/office/officeart/2005/8/layout/list1"/>
    <dgm:cxn modelId="{9FE18547-0FCB-4FB5-A9DB-77303B87B715}" type="presOf" srcId="{3055C533-AC14-4D17-91ED-35084202CC90}" destId="{FF046B45-085C-410C-873E-AAE61AA2D51A}" srcOrd="0" destOrd="0" presId="urn:microsoft.com/office/officeart/2005/8/layout/list1"/>
    <dgm:cxn modelId="{966EF46A-3D93-4675-897A-C9A7C95EB649}" srcId="{50676936-2ED1-4E2D-B5BA-E2CEC4A5C67E}" destId="{81021BA4-4626-4D77-AAFF-DEE387B2B6DB}" srcOrd="7" destOrd="0" parTransId="{8F9204EB-BE37-4CF3-B0F5-F035D4094A4F}" sibTransId="{AEFF6456-2415-4CEA-A314-5129375C02F9}"/>
    <dgm:cxn modelId="{8AC90A6C-DDAD-4162-ADF3-59A63FCE3519}" srcId="{50676936-2ED1-4E2D-B5BA-E2CEC4A5C67E}" destId="{3055C533-AC14-4D17-91ED-35084202CC90}" srcOrd="3" destOrd="0" parTransId="{2D63940B-4DD3-4479-8ADA-F053170420CB}" sibTransId="{956D56D5-8D7B-4AE0-8000-B88433855A8F}"/>
    <dgm:cxn modelId="{7588834C-998F-486A-966E-964FBDCAC77D}" type="presOf" srcId="{B593DC08-9878-4A64-B0A9-A86170DD5597}" destId="{EAF89605-F03B-4224-96F2-F0ACFAED31B6}" srcOrd="1" destOrd="0" presId="urn:microsoft.com/office/officeart/2005/8/layout/list1"/>
    <dgm:cxn modelId="{4F6A1E4D-BA58-4DC2-9A86-AF2ADAF0A176}" type="presOf" srcId="{48E6DD8A-2689-4BFC-B73C-6F1F7967D466}" destId="{8A0FA60B-07BD-439F-A707-7B35CF26016A}" srcOrd="1" destOrd="0" presId="urn:microsoft.com/office/officeart/2005/8/layout/list1"/>
    <dgm:cxn modelId="{443DB46D-360C-4212-B5AA-5C3203EAC622}" type="presOf" srcId="{B5C0AD53-E8F5-42C7-91A7-862E93FB6513}" destId="{69EC0EB0-D808-4E7B-A6FB-054548FAA378}" srcOrd="1" destOrd="0" presId="urn:microsoft.com/office/officeart/2005/8/layout/list1"/>
    <dgm:cxn modelId="{9AAE4C53-EDAF-487A-B706-732F27E51AB9}" type="presOf" srcId="{71AA1B36-EC70-4515-8AB5-A85DE969F10B}" destId="{034B0D1B-5EC9-46B0-BA3E-1D4C50D166A8}" srcOrd="1" destOrd="0" presId="urn:microsoft.com/office/officeart/2005/8/layout/list1"/>
    <dgm:cxn modelId="{A9C88473-C289-4B99-B8FB-955DD8B0BB11}" type="presOf" srcId="{81021BA4-4626-4D77-AAFF-DEE387B2B6DB}" destId="{099464A2-E099-4C17-A27E-379A2953BA83}" srcOrd="1" destOrd="0" presId="urn:microsoft.com/office/officeart/2005/8/layout/list1"/>
    <dgm:cxn modelId="{59C64774-BEC7-451F-91A4-215FAE07A3B3}" srcId="{50676936-2ED1-4E2D-B5BA-E2CEC4A5C67E}" destId="{9878F65A-2BF6-4A7D-8425-028F17EDAAF4}" srcOrd="4" destOrd="0" parTransId="{0D3E8931-044C-43A8-A0FB-A49AD6F11624}" sibTransId="{D0430289-F1FC-4E3D-9E8D-6A13AEB65DDC}"/>
    <dgm:cxn modelId="{55EA3657-3ED9-439E-B16E-C31B76E8BF2B}" type="presOf" srcId="{71AA1B36-EC70-4515-8AB5-A85DE969F10B}" destId="{71431B5A-EAA2-4A9B-9D23-9AC3C6F3FD83}" srcOrd="0" destOrd="0" presId="urn:microsoft.com/office/officeart/2005/8/layout/list1"/>
    <dgm:cxn modelId="{F59D1A79-E74C-4EF5-B98B-353B54510CF3}" srcId="{50676936-2ED1-4E2D-B5BA-E2CEC4A5C67E}" destId="{48E6DD8A-2689-4BFC-B73C-6F1F7967D466}" srcOrd="2" destOrd="0" parTransId="{AB04A2A7-1542-4545-AFD9-423D7725D406}" sibTransId="{32908D1C-EF29-4A46-B589-45262CAA9C61}"/>
    <dgm:cxn modelId="{BB7E9082-3DE5-4EDF-8B4B-C9C6FE77AD2E}" srcId="{50676936-2ED1-4E2D-B5BA-E2CEC4A5C67E}" destId="{B593DC08-9878-4A64-B0A9-A86170DD5597}" srcOrd="1" destOrd="0" parTransId="{C63E4C55-1A41-4EB6-ACB6-D3B6F54D66AA}" sibTransId="{8801DFA3-4120-4690-84C3-A783A0441C3D}"/>
    <dgm:cxn modelId="{A0C4FEB9-8693-4F84-BD0F-3D719AC21311}" type="presOf" srcId="{9878F65A-2BF6-4A7D-8425-028F17EDAAF4}" destId="{D38522F3-660D-45DF-858E-F708798B9E00}" srcOrd="1" destOrd="0" presId="urn:microsoft.com/office/officeart/2005/8/layout/list1"/>
    <dgm:cxn modelId="{68026ABD-F69D-4758-B97F-FB6EB3C9A662}" type="presOf" srcId="{81021BA4-4626-4D77-AAFF-DEE387B2B6DB}" destId="{0A435305-B46D-467E-9B9F-8026903B897A}" srcOrd="0" destOrd="0" presId="urn:microsoft.com/office/officeart/2005/8/layout/list1"/>
    <dgm:cxn modelId="{1EF79BD9-3420-4423-89F9-DF0E5C0442CC}" type="presOf" srcId="{48E6DD8A-2689-4BFC-B73C-6F1F7967D466}" destId="{810FF896-9BA5-4A22-B585-BE54A8592999}" srcOrd="0" destOrd="0" presId="urn:microsoft.com/office/officeart/2005/8/layout/list1"/>
    <dgm:cxn modelId="{82C872DA-9366-404B-95E1-E1C6A2B3FB35}" type="presOf" srcId="{9878F65A-2BF6-4A7D-8425-028F17EDAAF4}" destId="{EF798A6D-4DDF-4333-AC5B-ECE82D86AFA0}" srcOrd="0" destOrd="0" presId="urn:microsoft.com/office/officeart/2005/8/layout/list1"/>
    <dgm:cxn modelId="{C4EFFEE5-81DA-469B-A60E-4B48C7D85799}" type="presOf" srcId="{3F4FA0B0-B1C0-403E-B080-46D2C4C22100}" destId="{802D7B50-C200-4DB0-91C8-9DB34275DD60}" srcOrd="1" destOrd="0" presId="urn:microsoft.com/office/officeart/2005/8/layout/list1"/>
    <dgm:cxn modelId="{C16001F9-CFEE-41A5-B367-808B6F1BE5A9}" type="presOf" srcId="{C3A78B6B-03B1-4D1F-B3DC-08508DDB5846}" destId="{70B897CF-17D9-4534-A2C8-521F583FF74C}" srcOrd="1" destOrd="0" presId="urn:microsoft.com/office/officeart/2005/8/layout/list1"/>
    <dgm:cxn modelId="{2383DA5F-AC4E-4744-AC66-BF9C264799F4}" type="presParOf" srcId="{6FAD8ABA-0F90-43CE-B4EC-710B18B4A1B4}" destId="{9533609F-CFDD-4544-B4A0-A194F7063986}" srcOrd="0" destOrd="0" presId="urn:microsoft.com/office/officeart/2005/8/layout/list1"/>
    <dgm:cxn modelId="{3ECF8139-D4BF-440F-889D-9CA89C908499}" type="presParOf" srcId="{9533609F-CFDD-4544-B4A0-A194F7063986}" destId="{D81DE58C-BBD3-4B3B-A855-A894662FF6DB}" srcOrd="0" destOrd="0" presId="urn:microsoft.com/office/officeart/2005/8/layout/list1"/>
    <dgm:cxn modelId="{15370B50-7306-4BCF-9853-C37B9C60D498}" type="presParOf" srcId="{9533609F-CFDD-4544-B4A0-A194F7063986}" destId="{802D7B50-C200-4DB0-91C8-9DB34275DD60}" srcOrd="1" destOrd="0" presId="urn:microsoft.com/office/officeart/2005/8/layout/list1"/>
    <dgm:cxn modelId="{F919646C-8F19-4604-A262-3CAA2884D745}" type="presParOf" srcId="{6FAD8ABA-0F90-43CE-B4EC-710B18B4A1B4}" destId="{DED57772-354E-428B-9251-6870259CB4E2}" srcOrd="1" destOrd="0" presId="urn:microsoft.com/office/officeart/2005/8/layout/list1"/>
    <dgm:cxn modelId="{BEB82959-BD5F-44CC-893D-5610A0C3EA4A}" type="presParOf" srcId="{6FAD8ABA-0F90-43CE-B4EC-710B18B4A1B4}" destId="{3B5623F7-163F-4CB3-8865-3B901C60AD0C}" srcOrd="2" destOrd="0" presId="urn:microsoft.com/office/officeart/2005/8/layout/list1"/>
    <dgm:cxn modelId="{BF2D06F8-B2A6-4461-B0E3-1F42BE3D460A}" type="presParOf" srcId="{6FAD8ABA-0F90-43CE-B4EC-710B18B4A1B4}" destId="{483FE1CD-9D70-46A0-81C3-8F97F0A9AA8E}" srcOrd="3" destOrd="0" presId="urn:microsoft.com/office/officeart/2005/8/layout/list1"/>
    <dgm:cxn modelId="{6ECDC7AA-A010-4BEB-97CC-285ACA121AAD}" type="presParOf" srcId="{6FAD8ABA-0F90-43CE-B4EC-710B18B4A1B4}" destId="{7E557788-0B6C-4821-A5CB-E937579A0445}" srcOrd="4" destOrd="0" presId="urn:microsoft.com/office/officeart/2005/8/layout/list1"/>
    <dgm:cxn modelId="{D4C44FAD-9A2B-417C-8518-F75C615522C3}" type="presParOf" srcId="{7E557788-0B6C-4821-A5CB-E937579A0445}" destId="{E6FA102A-1FC9-4E3D-810E-2224F9C7A0D6}" srcOrd="0" destOrd="0" presId="urn:microsoft.com/office/officeart/2005/8/layout/list1"/>
    <dgm:cxn modelId="{710C5206-EE73-4061-BD98-6513550F07FA}" type="presParOf" srcId="{7E557788-0B6C-4821-A5CB-E937579A0445}" destId="{EAF89605-F03B-4224-96F2-F0ACFAED31B6}" srcOrd="1" destOrd="0" presId="urn:microsoft.com/office/officeart/2005/8/layout/list1"/>
    <dgm:cxn modelId="{0B6F6E93-8E4D-4C08-A2CA-9C9625FCD565}" type="presParOf" srcId="{6FAD8ABA-0F90-43CE-B4EC-710B18B4A1B4}" destId="{8D926CB2-771B-40D0-9E09-A246BF00BCC7}" srcOrd="5" destOrd="0" presId="urn:microsoft.com/office/officeart/2005/8/layout/list1"/>
    <dgm:cxn modelId="{2D183DE2-E8EF-4409-8017-5DDEE3C7D062}" type="presParOf" srcId="{6FAD8ABA-0F90-43CE-B4EC-710B18B4A1B4}" destId="{A667B094-E9F2-428D-AEB7-355ED3DE4845}" srcOrd="6" destOrd="0" presId="urn:microsoft.com/office/officeart/2005/8/layout/list1"/>
    <dgm:cxn modelId="{017230FE-29E2-4D42-AAB3-EE300FD71B1A}" type="presParOf" srcId="{6FAD8ABA-0F90-43CE-B4EC-710B18B4A1B4}" destId="{CFB386B2-1AA5-4AC8-9891-FDBAEA522141}" srcOrd="7" destOrd="0" presId="urn:microsoft.com/office/officeart/2005/8/layout/list1"/>
    <dgm:cxn modelId="{90E20A93-2E64-43F8-8AEE-3CB2B236DE9E}" type="presParOf" srcId="{6FAD8ABA-0F90-43CE-B4EC-710B18B4A1B4}" destId="{A41309EA-DA95-4AA0-85E2-94BF4C245CFB}" srcOrd="8" destOrd="0" presId="urn:microsoft.com/office/officeart/2005/8/layout/list1"/>
    <dgm:cxn modelId="{DAA2208B-976D-4BDD-9ABB-49CB4BEFF6FE}" type="presParOf" srcId="{A41309EA-DA95-4AA0-85E2-94BF4C245CFB}" destId="{810FF896-9BA5-4A22-B585-BE54A8592999}" srcOrd="0" destOrd="0" presId="urn:microsoft.com/office/officeart/2005/8/layout/list1"/>
    <dgm:cxn modelId="{5D76D915-D72F-49BF-A14E-9613A8824AA2}" type="presParOf" srcId="{A41309EA-DA95-4AA0-85E2-94BF4C245CFB}" destId="{8A0FA60B-07BD-439F-A707-7B35CF26016A}" srcOrd="1" destOrd="0" presId="urn:microsoft.com/office/officeart/2005/8/layout/list1"/>
    <dgm:cxn modelId="{964EF94C-F5DA-4CA4-8A1E-40105B741BE5}" type="presParOf" srcId="{6FAD8ABA-0F90-43CE-B4EC-710B18B4A1B4}" destId="{E9516C2E-9435-401A-B93E-379E66B38E9C}" srcOrd="9" destOrd="0" presId="urn:microsoft.com/office/officeart/2005/8/layout/list1"/>
    <dgm:cxn modelId="{618B07CF-3B09-4B65-BDCC-AD584BD11A19}" type="presParOf" srcId="{6FAD8ABA-0F90-43CE-B4EC-710B18B4A1B4}" destId="{0496DD48-F06C-4921-9633-27BB96C51FDD}" srcOrd="10" destOrd="0" presId="urn:microsoft.com/office/officeart/2005/8/layout/list1"/>
    <dgm:cxn modelId="{A4145905-DD91-4B6C-93C9-A3F0D0EE8381}" type="presParOf" srcId="{6FAD8ABA-0F90-43CE-B4EC-710B18B4A1B4}" destId="{4174FF5E-3ABE-446A-AE28-EF478D412748}" srcOrd="11" destOrd="0" presId="urn:microsoft.com/office/officeart/2005/8/layout/list1"/>
    <dgm:cxn modelId="{0A07876B-9E25-49DC-9871-22E1CD2F10D6}" type="presParOf" srcId="{6FAD8ABA-0F90-43CE-B4EC-710B18B4A1B4}" destId="{D2C1AF7A-0A7B-4112-BFB2-7F152A364165}" srcOrd="12" destOrd="0" presId="urn:microsoft.com/office/officeart/2005/8/layout/list1"/>
    <dgm:cxn modelId="{15B95C04-F376-4EE8-B8D7-12E7BB84896B}" type="presParOf" srcId="{D2C1AF7A-0A7B-4112-BFB2-7F152A364165}" destId="{FF046B45-085C-410C-873E-AAE61AA2D51A}" srcOrd="0" destOrd="0" presId="urn:microsoft.com/office/officeart/2005/8/layout/list1"/>
    <dgm:cxn modelId="{FD6CE022-6EDA-47D4-B5F6-FEEEC559A026}" type="presParOf" srcId="{D2C1AF7A-0A7B-4112-BFB2-7F152A364165}" destId="{63804A30-DCA9-4F88-9E0D-C448A4ABAF17}" srcOrd="1" destOrd="0" presId="urn:microsoft.com/office/officeart/2005/8/layout/list1"/>
    <dgm:cxn modelId="{41F4AE65-B34B-411C-B810-1298049531E7}" type="presParOf" srcId="{6FAD8ABA-0F90-43CE-B4EC-710B18B4A1B4}" destId="{A7675684-0621-422E-B82E-9172E56968F4}" srcOrd="13" destOrd="0" presId="urn:microsoft.com/office/officeart/2005/8/layout/list1"/>
    <dgm:cxn modelId="{3BF3D689-0CDA-4BC7-BC86-B1C86D7F1B47}" type="presParOf" srcId="{6FAD8ABA-0F90-43CE-B4EC-710B18B4A1B4}" destId="{66633AC3-52F7-4531-ADDA-3858B8D86CB7}" srcOrd="14" destOrd="0" presId="urn:microsoft.com/office/officeart/2005/8/layout/list1"/>
    <dgm:cxn modelId="{6545320E-1ADD-47CC-A36B-B24D94FD1E32}" type="presParOf" srcId="{6FAD8ABA-0F90-43CE-B4EC-710B18B4A1B4}" destId="{53099231-6212-4995-9A76-DF1285330F74}" srcOrd="15" destOrd="0" presId="urn:microsoft.com/office/officeart/2005/8/layout/list1"/>
    <dgm:cxn modelId="{50FCE244-4A1F-4D31-BDBA-666E8A852A0E}" type="presParOf" srcId="{6FAD8ABA-0F90-43CE-B4EC-710B18B4A1B4}" destId="{6F042305-3BEE-48F8-ABB6-7E0825BFCD07}" srcOrd="16" destOrd="0" presId="urn:microsoft.com/office/officeart/2005/8/layout/list1"/>
    <dgm:cxn modelId="{6BF6E24E-E79E-4DED-93F7-EE90F47309AA}" type="presParOf" srcId="{6F042305-3BEE-48F8-ABB6-7E0825BFCD07}" destId="{EF798A6D-4DDF-4333-AC5B-ECE82D86AFA0}" srcOrd="0" destOrd="0" presId="urn:microsoft.com/office/officeart/2005/8/layout/list1"/>
    <dgm:cxn modelId="{6E1FF1C8-BF02-4DAE-A032-E49B83521A7D}" type="presParOf" srcId="{6F042305-3BEE-48F8-ABB6-7E0825BFCD07}" destId="{D38522F3-660D-45DF-858E-F708798B9E00}" srcOrd="1" destOrd="0" presId="urn:microsoft.com/office/officeart/2005/8/layout/list1"/>
    <dgm:cxn modelId="{2484B32B-68AB-4D65-9E34-E0A44D33DF65}" type="presParOf" srcId="{6FAD8ABA-0F90-43CE-B4EC-710B18B4A1B4}" destId="{5ABDCBF5-5802-48B7-96DB-9641C482EC7F}" srcOrd="17" destOrd="0" presId="urn:microsoft.com/office/officeart/2005/8/layout/list1"/>
    <dgm:cxn modelId="{16251262-3191-4FEC-BA00-009A518D173D}" type="presParOf" srcId="{6FAD8ABA-0F90-43CE-B4EC-710B18B4A1B4}" destId="{FBD3CE07-FA1F-4F26-9299-FA4FCBB4FE0E}" srcOrd="18" destOrd="0" presId="urn:microsoft.com/office/officeart/2005/8/layout/list1"/>
    <dgm:cxn modelId="{F2DFFFBB-4D6D-4D9F-A44A-5E8BCD5A313E}" type="presParOf" srcId="{6FAD8ABA-0F90-43CE-B4EC-710B18B4A1B4}" destId="{651DB62A-1D18-4D33-8EC3-9EF7670AE63F}" srcOrd="19" destOrd="0" presId="urn:microsoft.com/office/officeart/2005/8/layout/list1"/>
    <dgm:cxn modelId="{0CA67394-4625-4287-B591-4A352F83A299}" type="presParOf" srcId="{6FAD8ABA-0F90-43CE-B4EC-710B18B4A1B4}" destId="{737AA88E-A785-472F-8416-9DA39B0B7C36}" srcOrd="20" destOrd="0" presId="urn:microsoft.com/office/officeart/2005/8/layout/list1"/>
    <dgm:cxn modelId="{85645FBC-D8E0-40B3-A64E-CC5E81EBADAC}" type="presParOf" srcId="{737AA88E-A785-472F-8416-9DA39B0B7C36}" destId="{7F735FD3-6578-4408-B656-F0F02A74BA84}" srcOrd="0" destOrd="0" presId="urn:microsoft.com/office/officeart/2005/8/layout/list1"/>
    <dgm:cxn modelId="{BCEDFD2D-8C0D-4B3E-86E2-8AF8F9203DFF}" type="presParOf" srcId="{737AA88E-A785-472F-8416-9DA39B0B7C36}" destId="{69EC0EB0-D808-4E7B-A6FB-054548FAA378}" srcOrd="1" destOrd="0" presId="urn:microsoft.com/office/officeart/2005/8/layout/list1"/>
    <dgm:cxn modelId="{8DC194C5-2E53-4612-B750-D82ADC23306C}" type="presParOf" srcId="{6FAD8ABA-0F90-43CE-B4EC-710B18B4A1B4}" destId="{2B04E4C6-CF2D-4169-B03D-32F2369C1668}" srcOrd="21" destOrd="0" presId="urn:microsoft.com/office/officeart/2005/8/layout/list1"/>
    <dgm:cxn modelId="{C68893A9-8467-4070-863D-EEB9E5910C57}" type="presParOf" srcId="{6FAD8ABA-0F90-43CE-B4EC-710B18B4A1B4}" destId="{D7B00686-9F57-449B-BED2-A6B5FDC96691}" srcOrd="22" destOrd="0" presId="urn:microsoft.com/office/officeart/2005/8/layout/list1"/>
    <dgm:cxn modelId="{824D6DC2-6A96-44F0-B771-B5F3DECD304E}" type="presParOf" srcId="{6FAD8ABA-0F90-43CE-B4EC-710B18B4A1B4}" destId="{F6CC3576-864F-43C5-B338-63E0D375BF39}" srcOrd="23" destOrd="0" presId="urn:microsoft.com/office/officeart/2005/8/layout/list1"/>
    <dgm:cxn modelId="{2E43DB9B-ECEF-4089-8422-CF4FF416BC5C}" type="presParOf" srcId="{6FAD8ABA-0F90-43CE-B4EC-710B18B4A1B4}" destId="{63CA5ED5-43BA-420E-A8E4-0C757CA5DCFA}" srcOrd="24" destOrd="0" presId="urn:microsoft.com/office/officeart/2005/8/layout/list1"/>
    <dgm:cxn modelId="{CA9D44CC-44E3-4953-AC80-42FBF0305F94}" type="presParOf" srcId="{63CA5ED5-43BA-420E-A8E4-0C757CA5DCFA}" destId="{9C389A01-4F50-47ED-A899-518C53E3DACD}" srcOrd="0" destOrd="0" presId="urn:microsoft.com/office/officeart/2005/8/layout/list1"/>
    <dgm:cxn modelId="{1882DD85-A9C2-4D3D-AF54-19107A9EF54E}" type="presParOf" srcId="{63CA5ED5-43BA-420E-A8E4-0C757CA5DCFA}" destId="{70B897CF-17D9-4534-A2C8-521F583FF74C}" srcOrd="1" destOrd="0" presId="urn:microsoft.com/office/officeart/2005/8/layout/list1"/>
    <dgm:cxn modelId="{CFD393A8-B7FB-466A-969B-1EBD7F2C046E}" type="presParOf" srcId="{6FAD8ABA-0F90-43CE-B4EC-710B18B4A1B4}" destId="{8F99016E-3BFB-4B30-8973-2BFC367966AA}" srcOrd="25" destOrd="0" presId="urn:microsoft.com/office/officeart/2005/8/layout/list1"/>
    <dgm:cxn modelId="{009E056F-DBE1-4316-B998-033ED6E6F177}" type="presParOf" srcId="{6FAD8ABA-0F90-43CE-B4EC-710B18B4A1B4}" destId="{903CD7EE-6E4F-408C-97B2-9D9C53C4F0E7}" srcOrd="26" destOrd="0" presId="urn:microsoft.com/office/officeart/2005/8/layout/list1"/>
    <dgm:cxn modelId="{EC915522-CCB2-4537-858A-5DCFF88874FF}" type="presParOf" srcId="{6FAD8ABA-0F90-43CE-B4EC-710B18B4A1B4}" destId="{401C963A-607B-4BD7-A8B0-21419D35008A}" srcOrd="27" destOrd="0" presId="urn:microsoft.com/office/officeart/2005/8/layout/list1"/>
    <dgm:cxn modelId="{128B3039-7509-4BE8-B7E2-2E6308C63BA9}" type="presParOf" srcId="{6FAD8ABA-0F90-43CE-B4EC-710B18B4A1B4}" destId="{F2B92238-03BC-4A9A-89AF-47ED1C1A6372}" srcOrd="28" destOrd="0" presId="urn:microsoft.com/office/officeart/2005/8/layout/list1"/>
    <dgm:cxn modelId="{8123E47B-F76E-4503-AFCC-396754F57F8C}" type="presParOf" srcId="{F2B92238-03BC-4A9A-89AF-47ED1C1A6372}" destId="{0A435305-B46D-467E-9B9F-8026903B897A}" srcOrd="0" destOrd="0" presId="urn:microsoft.com/office/officeart/2005/8/layout/list1"/>
    <dgm:cxn modelId="{F34D7A75-B777-4FC0-8BCE-7EAA658F917A}" type="presParOf" srcId="{F2B92238-03BC-4A9A-89AF-47ED1C1A6372}" destId="{099464A2-E099-4C17-A27E-379A2953BA83}" srcOrd="1" destOrd="0" presId="urn:microsoft.com/office/officeart/2005/8/layout/list1"/>
    <dgm:cxn modelId="{F6E5614B-56A2-4520-AC57-ACD1E9127A89}" type="presParOf" srcId="{6FAD8ABA-0F90-43CE-B4EC-710B18B4A1B4}" destId="{A8641994-92E5-454D-B5CB-547D61ECC1A8}" srcOrd="29" destOrd="0" presId="urn:microsoft.com/office/officeart/2005/8/layout/list1"/>
    <dgm:cxn modelId="{3CC4A1B4-9782-4B82-BB00-66C9B8A1C9C5}" type="presParOf" srcId="{6FAD8ABA-0F90-43CE-B4EC-710B18B4A1B4}" destId="{97347CA1-840A-4B68-B56C-E8D025E40258}" srcOrd="30" destOrd="0" presId="urn:microsoft.com/office/officeart/2005/8/layout/list1"/>
    <dgm:cxn modelId="{553A7495-D10E-4DFB-8C45-691A915A2457}" type="presParOf" srcId="{6FAD8ABA-0F90-43CE-B4EC-710B18B4A1B4}" destId="{809F0858-7B63-40B1-B965-E0EB2F780463}" srcOrd="31" destOrd="0" presId="urn:microsoft.com/office/officeart/2005/8/layout/list1"/>
    <dgm:cxn modelId="{4FD4532F-7573-4231-B99C-566042666CDD}" type="presParOf" srcId="{6FAD8ABA-0F90-43CE-B4EC-710B18B4A1B4}" destId="{36767B32-FCE3-4448-B317-41E17955C9DD}" srcOrd="32" destOrd="0" presId="urn:microsoft.com/office/officeart/2005/8/layout/list1"/>
    <dgm:cxn modelId="{37D53D23-E193-4448-AF45-6702A7D2BEA5}" type="presParOf" srcId="{36767B32-FCE3-4448-B317-41E17955C9DD}" destId="{71431B5A-EAA2-4A9B-9D23-9AC3C6F3FD83}" srcOrd="0" destOrd="0" presId="urn:microsoft.com/office/officeart/2005/8/layout/list1"/>
    <dgm:cxn modelId="{0BAC406A-5FDB-48C0-969C-B401EE566965}" type="presParOf" srcId="{36767B32-FCE3-4448-B317-41E17955C9DD}" destId="{034B0D1B-5EC9-46B0-BA3E-1D4C50D166A8}" srcOrd="1" destOrd="0" presId="urn:microsoft.com/office/officeart/2005/8/layout/list1"/>
    <dgm:cxn modelId="{1CFDB659-5B3D-4365-B929-FA46582507B0}" type="presParOf" srcId="{6FAD8ABA-0F90-43CE-B4EC-710B18B4A1B4}" destId="{BA735A6C-8E46-4CD7-8D8F-36A83572701A}" srcOrd="33" destOrd="0" presId="urn:microsoft.com/office/officeart/2005/8/layout/list1"/>
    <dgm:cxn modelId="{78B16054-B813-439F-A665-7C06456757D8}" type="presParOf" srcId="{6FAD8ABA-0F90-43CE-B4EC-710B18B4A1B4}" destId="{2F57CFCD-4E82-4CB1-9B95-899AED65842D}"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623F7-163F-4CB3-8865-3B901C60AD0C}">
      <dsp:nvSpPr>
        <dsp:cNvPr id="0" name=""/>
        <dsp:cNvSpPr/>
      </dsp:nvSpPr>
      <dsp:spPr>
        <a:xfrm>
          <a:off x="0" y="251306"/>
          <a:ext cx="6585857" cy="327600"/>
        </a:xfrm>
        <a:prstGeom prst="rect">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2D7B50-C200-4DB0-91C8-9DB34275DD60}">
      <dsp:nvSpPr>
        <dsp:cNvPr id="0" name=""/>
        <dsp:cNvSpPr/>
      </dsp:nvSpPr>
      <dsp:spPr>
        <a:xfrm>
          <a:off x="329292" y="59426"/>
          <a:ext cx="4610099" cy="38376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251" tIns="0" rIns="174251" bIns="0" numCol="1" spcCol="1270" anchor="ctr" anchorCtr="0">
          <a:noAutofit/>
        </a:bodyPr>
        <a:lstStyle/>
        <a:p>
          <a:pPr marL="0" lvl="0" indent="0" algn="l" defTabSz="889000">
            <a:lnSpc>
              <a:spcPct val="90000"/>
            </a:lnSpc>
            <a:spcBef>
              <a:spcPct val="0"/>
            </a:spcBef>
            <a:spcAft>
              <a:spcPct val="35000"/>
            </a:spcAft>
            <a:buNone/>
          </a:pPr>
          <a:r>
            <a:rPr lang="en-US" sz="2000" kern="1200"/>
            <a:t>Introduction</a:t>
          </a:r>
        </a:p>
      </dsp:txBody>
      <dsp:txXfrm>
        <a:off x="348026" y="78160"/>
        <a:ext cx="4572631" cy="346292"/>
      </dsp:txXfrm>
    </dsp:sp>
    <dsp:sp modelId="{A667B094-E9F2-428D-AEB7-355ED3DE4845}">
      <dsp:nvSpPr>
        <dsp:cNvPr id="0" name=""/>
        <dsp:cNvSpPr/>
      </dsp:nvSpPr>
      <dsp:spPr>
        <a:xfrm>
          <a:off x="0" y="840986"/>
          <a:ext cx="6585857" cy="327600"/>
        </a:xfrm>
        <a:prstGeom prst="rect">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F89605-F03B-4224-96F2-F0ACFAED31B6}">
      <dsp:nvSpPr>
        <dsp:cNvPr id="0" name=""/>
        <dsp:cNvSpPr/>
      </dsp:nvSpPr>
      <dsp:spPr>
        <a:xfrm>
          <a:off x="329292" y="649106"/>
          <a:ext cx="4610099" cy="38376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251" tIns="0" rIns="174251" bIns="0" numCol="1" spcCol="1270" anchor="ctr" anchorCtr="0">
          <a:noAutofit/>
        </a:bodyPr>
        <a:lstStyle/>
        <a:p>
          <a:pPr marL="0" lvl="0" indent="0" algn="l" defTabSz="889000">
            <a:lnSpc>
              <a:spcPct val="90000"/>
            </a:lnSpc>
            <a:spcBef>
              <a:spcPct val="0"/>
            </a:spcBef>
            <a:spcAft>
              <a:spcPct val="35000"/>
            </a:spcAft>
            <a:buNone/>
          </a:pPr>
          <a:r>
            <a:rPr lang="en-US" sz="2000" kern="1200" dirty="0"/>
            <a:t>Problem Statement</a:t>
          </a:r>
        </a:p>
      </dsp:txBody>
      <dsp:txXfrm>
        <a:off x="348026" y="667840"/>
        <a:ext cx="4572631" cy="346292"/>
      </dsp:txXfrm>
    </dsp:sp>
    <dsp:sp modelId="{0496DD48-F06C-4921-9633-27BB96C51FDD}">
      <dsp:nvSpPr>
        <dsp:cNvPr id="0" name=""/>
        <dsp:cNvSpPr/>
      </dsp:nvSpPr>
      <dsp:spPr>
        <a:xfrm>
          <a:off x="0" y="1430666"/>
          <a:ext cx="6585857" cy="327600"/>
        </a:xfrm>
        <a:prstGeom prst="rect">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0FA60B-07BD-439F-A707-7B35CF26016A}">
      <dsp:nvSpPr>
        <dsp:cNvPr id="0" name=""/>
        <dsp:cNvSpPr/>
      </dsp:nvSpPr>
      <dsp:spPr>
        <a:xfrm>
          <a:off x="329292" y="1238786"/>
          <a:ext cx="4610099" cy="38376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251" tIns="0" rIns="174251" bIns="0" numCol="1" spcCol="1270" anchor="ctr" anchorCtr="0">
          <a:noAutofit/>
        </a:bodyPr>
        <a:lstStyle/>
        <a:p>
          <a:pPr marL="0" lvl="0" indent="0" algn="l" defTabSz="889000">
            <a:lnSpc>
              <a:spcPct val="90000"/>
            </a:lnSpc>
            <a:spcBef>
              <a:spcPct val="0"/>
            </a:spcBef>
            <a:spcAft>
              <a:spcPct val="35000"/>
            </a:spcAft>
            <a:buNone/>
          </a:pPr>
          <a:r>
            <a:rPr lang="en-US" sz="2000" kern="1200"/>
            <a:t>Tools(Libraries) Used.</a:t>
          </a:r>
        </a:p>
      </dsp:txBody>
      <dsp:txXfrm>
        <a:off x="348026" y="1257520"/>
        <a:ext cx="4572631" cy="346292"/>
      </dsp:txXfrm>
    </dsp:sp>
    <dsp:sp modelId="{66633AC3-52F7-4531-ADDA-3858B8D86CB7}">
      <dsp:nvSpPr>
        <dsp:cNvPr id="0" name=""/>
        <dsp:cNvSpPr/>
      </dsp:nvSpPr>
      <dsp:spPr>
        <a:xfrm>
          <a:off x="0" y="2020346"/>
          <a:ext cx="6585857" cy="327600"/>
        </a:xfrm>
        <a:prstGeom prst="rect">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804A30-DCA9-4F88-9E0D-C448A4ABAF17}">
      <dsp:nvSpPr>
        <dsp:cNvPr id="0" name=""/>
        <dsp:cNvSpPr/>
      </dsp:nvSpPr>
      <dsp:spPr>
        <a:xfrm>
          <a:off x="329292" y="1828466"/>
          <a:ext cx="4610099" cy="38376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251" tIns="0" rIns="174251" bIns="0" numCol="1" spcCol="1270" anchor="ctr" anchorCtr="0">
          <a:noAutofit/>
        </a:bodyPr>
        <a:lstStyle/>
        <a:p>
          <a:pPr marL="0" lvl="0" indent="0" algn="l" defTabSz="889000">
            <a:lnSpc>
              <a:spcPct val="90000"/>
            </a:lnSpc>
            <a:spcBef>
              <a:spcPct val="0"/>
            </a:spcBef>
            <a:spcAft>
              <a:spcPct val="35000"/>
            </a:spcAft>
            <a:buNone/>
          </a:pPr>
          <a:r>
            <a:rPr lang="en-US" sz="2000" kern="1200"/>
            <a:t>Project Methodology</a:t>
          </a:r>
        </a:p>
      </dsp:txBody>
      <dsp:txXfrm>
        <a:off x="348026" y="1847200"/>
        <a:ext cx="4572631" cy="346292"/>
      </dsp:txXfrm>
    </dsp:sp>
    <dsp:sp modelId="{FBD3CE07-FA1F-4F26-9299-FA4FCBB4FE0E}">
      <dsp:nvSpPr>
        <dsp:cNvPr id="0" name=""/>
        <dsp:cNvSpPr/>
      </dsp:nvSpPr>
      <dsp:spPr>
        <a:xfrm>
          <a:off x="0" y="2610026"/>
          <a:ext cx="6585857" cy="327600"/>
        </a:xfrm>
        <a:prstGeom prst="rect">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8522F3-660D-45DF-858E-F708798B9E00}">
      <dsp:nvSpPr>
        <dsp:cNvPr id="0" name=""/>
        <dsp:cNvSpPr/>
      </dsp:nvSpPr>
      <dsp:spPr>
        <a:xfrm>
          <a:off x="329292" y="2418146"/>
          <a:ext cx="4610099" cy="38376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251" tIns="0" rIns="174251" bIns="0" numCol="1" spcCol="1270" anchor="ctr" anchorCtr="0">
          <a:noAutofit/>
        </a:bodyPr>
        <a:lstStyle/>
        <a:p>
          <a:pPr marL="0" lvl="0" indent="0" algn="l" defTabSz="889000">
            <a:lnSpc>
              <a:spcPct val="90000"/>
            </a:lnSpc>
            <a:spcBef>
              <a:spcPct val="0"/>
            </a:spcBef>
            <a:spcAft>
              <a:spcPct val="35000"/>
            </a:spcAft>
            <a:buNone/>
          </a:pPr>
          <a:r>
            <a:rPr lang="en-US" sz="2000" kern="1200"/>
            <a:t>EDA(Uni , Bi-Variate analysis)</a:t>
          </a:r>
        </a:p>
      </dsp:txBody>
      <dsp:txXfrm>
        <a:off x="348026" y="2436880"/>
        <a:ext cx="4572631" cy="346292"/>
      </dsp:txXfrm>
    </dsp:sp>
    <dsp:sp modelId="{D7B00686-9F57-449B-BED2-A6B5FDC96691}">
      <dsp:nvSpPr>
        <dsp:cNvPr id="0" name=""/>
        <dsp:cNvSpPr/>
      </dsp:nvSpPr>
      <dsp:spPr>
        <a:xfrm>
          <a:off x="0" y="3199706"/>
          <a:ext cx="6585857" cy="327600"/>
        </a:xfrm>
        <a:prstGeom prst="rect">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EC0EB0-D808-4E7B-A6FB-054548FAA378}">
      <dsp:nvSpPr>
        <dsp:cNvPr id="0" name=""/>
        <dsp:cNvSpPr/>
      </dsp:nvSpPr>
      <dsp:spPr>
        <a:xfrm>
          <a:off x="329292" y="3007826"/>
          <a:ext cx="4610099" cy="38376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251" tIns="0" rIns="174251" bIns="0" numCol="1" spcCol="1270" anchor="ctr" anchorCtr="0">
          <a:noAutofit/>
        </a:bodyPr>
        <a:lstStyle/>
        <a:p>
          <a:pPr marL="0" lvl="0" indent="0" algn="l" defTabSz="889000">
            <a:lnSpc>
              <a:spcPct val="90000"/>
            </a:lnSpc>
            <a:spcBef>
              <a:spcPct val="0"/>
            </a:spcBef>
            <a:spcAft>
              <a:spcPct val="35000"/>
            </a:spcAft>
            <a:buNone/>
          </a:pPr>
          <a:r>
            <a:rPr lang="en-US" sz="2000" kern="1200"/>
            <a:t>Model Building</a:t>
          </a:r>
        </a:p>
      </dsp:txBody>
      <dsp:txXfrm>
        <a:off x="348026" y="3026560"/>
        <a:ext cx="4572631" cy="346292"/>
      </dsp:txXfrm>
    </dsp:sp>
    <dsp:sp modelId="{903CD7EE-6E4F-408C-97B2-9D9C53C4F0E7}">
      <dsp:nvSpPr>
        <dsp:cNvPr id="0" name=""/>
        <dsp:cNvSpPr/>
      </dsp:nvSpPr>
      <dsp:spPr>
        <a:xfrm>
          <a:off x="0" y="3789386"/>
          <a:ext cx="6585857" cy="327600"/>
        </a:xfrm>
        <a:prstGeom prst="rect">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B897CF-17D9-4534-A2C8-521F583FF74C}">
      <dsp:nvSpPr>
        <dsp:cNvPr id="0" name=""/>
        <dsp:cNvSpPr/>
      </dsp:nvSpPr>
      <dsp:spPr>
        <a:xfrm>
          <a:off x="329292" y="3597506"/>
          <a:ext cx="4610099" cy="38376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251" tIns="0" rIns="174251" bIns="0" numCol="1" spcCol="1270" anchor="ctr" anchorCtr="0">
          <a:noAutofit/>
        </a:bodyPr>
        <a:lstStyle/>
        <a:p>
          <a:pPr marL="0" lvl="0" indent="0" algn="l" defTabSz="889000">
            <a:lnSpc>
              <a:spcPct val="90000"/>
            </a:lnSpc>
            <a:spcBef>
              <a:spcPct val="0"/>
            </a:spcBef>
            <a:spcAft>
              <a:spcPct val="35000"/>
            </a:spcAft>
            <a:buNone/>
          </a:pPr>
          <a:r>
            <a:rPr lang="en-US" sz="2000" kern="1200"/>
            <a:t>Model Evaluation</a:t>
          </a:r>
        </a:p>
      </dsp:txBody>
      <dsp:txXfrm>
        <a:off x="348026" y="3616240"/>
        <a:ext cx="4572631" cy="346292"/>
      </dsp:txXfrm>
    </dsp:sp>
    <dsp:sp modelId="{97347CA1-840A-4B68-B56C-E8D025E40258}">
      <dsp:nvSpPr>
        <dsp:cNvPr id="0" name=""/>
        <dsp:cNvSpPr/>
      </dsp:nvSpPr>
      <dsp:spPr>
        <a:xfrm>
          <a:off x="0" y="4379066"/>
          <a:ext cx="6585857" cy="327600"/>
        </a:xfrm>
        <a:prstGeom prst="rect">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9464A2-E099-4C17-A27E-379A2953BA83}">
      <dsp:nvSpPr>
        <dsp:cNvPr id="0" name=""/>
        <dsp:cNvSpPr/>
      </dsp:nvSpPr>
      <dsp:spPr>
        <a:xfrm>
          <a:off x="329292" y="4187186"/>
          <a:ext cx="4610099" cy="38376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251" tIns="0" rIns="174251" bIns="0" numCol="1" spcCol="1270" anchor="ctr" anchorCtr="0">
          <a:noAutofit/>
        </a:bodyPr>
        <a:lstStyle/>
        <a:p>
          <a:pPr marL="0" lvl="0" indent="0" algn="l" defTabSz="889000">
            <a:lnSpc>
              <a:spcPct val="90000"/>
            </a:lnSpc>
            <a:spcBef>
              <a:spcPct val="0"/>
            </a:spcBef>
            <a:spcAft>
              <a:spcPct val="35000"/>
            </a:spcAft>
            <a:buNone/>
          </a:pPr>
          <a:r>
            <a:rPr lang="en-US" sz="2000" kern="1200"/>
            <a:t>Model Deployment</a:t>
          </a:r>
        </a:p>
      </dsp:txBody>
      <dsp:txXfrm>
        <a:off x="348026" y="4205920"/>
        <a:ext cx="4572631" cy="346292"/>
      </dsp:txXfrm>
    </dsp:sp>
    <dsp:sp modelId="{2F57CFCD-4E82-4CB1-9B95-899AED65842D}">
      <dsp:nvSpPr>
        <dsp:cNvPr id="0" name=""/>
        <dsp:cNvSpPr/>
      </dsp:nvSpPr>
      <dsp:spPr>
        <a:xfrm>
          <a:off x="0" y="4968746"/>
          <a:ext cx="6585857" cy="327600"/>
        </a:xfrm>
        <a:prstGeom prst="rect">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4B0D1B-5EC9-46B0-BA3E-1D4C50D166A8}">
      <dsp:nvSpPr>
        <dsp:cNvPr id="0" name=""/>
        <dsp:cNvSpPr/>
      </dsp:nvSpPr>
      <dsp:spPr>
        <a:xfrm>
          <a:off x="329292" y="4776866"/>
          <a:ext cx="4610099" cy="38376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251" tIns="0" rIns="174251" bIns="0" numCol="1" spcCol="1270" anchor="ctr" anchorCtr="0">
          <a:noAutofit/>
        </a:bodyPr>
        <a:lstStyle/>
        <a:p>
          <a:pPr marL="0" lvl="0" indent="0" algn="l" defTabSz="889000">
            <a:lnSpc>
              <a:spcPct val="90000"/>
            </a:lnSpc>
            <a:spcBef>
              <a:spcPct val="0"/>
            </a:spcBef>
            <a:spcAft>
              <a:spcPct val="35000"/>
            </a:spcAft>
            <a:buNone/>
          </a:pPr>
          <a:r>
            <a:rPr lang="en-US" sz="2000" kern="1200"/>
            <a:t>Conclusion</a:t>
          </a:r>
        </a:p>
      </dsp:txBody>
      <dsp:txXfrm>
        <a:off x="348026" y="4795600"/>
        <a:ext cx="4572631"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12307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8</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36270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5144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7500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783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009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24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0656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94834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30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41619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5358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12470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r" rtl="0">
              <a:spcBef>
                <a:spcPts val="0"/>
              </a:spcBef>
              <a:spcAft>
                <a:spcPts val="0"/>
              </a:spcAft>
              <a:buNone/>
            </a:pPr>
            <a:fld id="{00000000-1234-1234-1234-12341234123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4004091"/>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362596" y="3717986"/>
            <a:ext cx="7246189" cy="1138733"/>
          </a:xfrm>
          <a:prstGeom prst="rect">
            <a:avLst/>
          </a:prstGeom>
          <a:noFill/>
          <a:ln>
            <a:noFill/>
          </a:ln>
        </p:spPr>
        <p:txBody>
          <a:bodyPr spcFirstLastPara="1" wrap="square" lIns="91425" tIns="45700" rIns="91425" bIns="45700" anchor="t" anchorCtr="0">
            <a:spAutoFit/>
          </a:bodyPr>
          <a:lstStyle/>
          <a:p>
            <a:pPr algn="ctr"/>
            <a:br>
              <a:rPr lang="en-IN" sz="1800" b="0" i="0" u="none" strike="noStrike" cap="none" dirty="0">
                <a:solidFill>
                  <a:schemeClr val="dk1"/>
                </a:solidFill>
                <a:latin typeface="Calibri"/>
                <a:ea typeface="Calibri"/>
                <a:cs typeface="Calibri"/>
                <a:sym typeface="Calibri"/>
              </a:rPr>
            </a:br>
            <a:r>
              <a:rPr lang="en-US" sz="3200" b="1" i="0" dirty="0">
                <a:solidFill>
                  <a:srgbClr val="C00000"/>
                </a:solidFill>
                <a:effectLst/>
                <a:highlight>
                  <a:srgbClr val="F3F3F3"/>
                </a:highlight>
                <a:latin typeface="Times New Roman" panose="02020603050405020304" pitchFamily="18" charset="0"/>
                <a:cs typeface="Times New Roman" panose="02020603050405020304" pitchFamily="18" charset="0"/>
              </a:rPr>
              <a:t>Crop Recommendation System</a:t>
            </a:r>
          </a:p>
          <a:p>
            <a:pPr marL="0" marR="0" lvl="0" indent="0" algn="ctr" rtl="0">
              <a:spcBef>
                <a:spcPts val="0"/>
              </a:spcBef>
              <a:spcAft>
                <a:spcPts val="0"/>
              </a:spcAft>
              <a:buNone/>
            </a:pPr>
            <a:endParaRPr dirty="0"/>
          </a:p>
        </p:txBody>
      </p:sp>
      <p:sp>
        <p:nvSpPr>
          <p:cNvPr id="2" name="TextBox 1">
            <a:extLst>
              <a:ext uri="{FF2B5EF4-FFF2-40B4-BE49-F238E27FC236}">
                <a16:creationId xmlns:a16="http://schemas.microsoft.com/office/drawing/2014/main" id="{40045F18-6EA9-BFDE-80A8-A168F3FBF589}"/>
              </a:ext>
            </a:extLst>
          </p:cNvPr>
          <p:cNvSpPr txBox="1"/>
          <p:nvPr/>
        </p:nvSpPr>
        <p:spPr>
          <a:xfrm>
            <a:off x="304800" y="5689184"/>
            <a:ext cx="3886200" cy="523220"/>
          </a:xfrm>
          <a:prstGeom prst="rect">
            <a:avLst/>
          </a:prstGeom>
          <a:noFill/>
        </p:spPr>
        <p:txBody>
          <a:bodyPr wrap="square" rtlCol="0">
            <a:spAutoFit/>
          </a:bodyPr>
          <a:lstStyle/>
          <a:p>
            <a:r>
              <a:rPr lang="en-US" sz="2800" dirty="0">
                <a:solidFill>
                  <a:schemeClr val="tx1">
                    <a:lumMod val="95000"/>
                    <a:lumOff val="5000"/>
                  </a:schemeClr>
                </a:solidFill>
                <a:latin typeface="Cambria" panose="02040503050406030204" pitchFamily="18" charset="0"/>
                <a:ea typeface="Cambria" panose="02040503050406030204" pitchFamily="18" charset="0"/>
              </a:rPr>
              <a:t>Shraddha Kalaskar</a:t>
            </a:r>
          </a:p>
        </p:txBody>
      </p:sp>
      <p:sp>
        <p:nvSpPr>
          <p:cNvPr id="3" name="TextBox 2">
            <a:extLst>
              <a:ext uri="{FF2B5EF4-FFF2-40B4-BE49-F238E27FC236}">
                <a16:creationId xmlns:a16="http://schemas.microsoft.com/office/drawing/2014/main" id="{95FE65C0-2F80-B8B8-00CC-BF32BF872925}"/>
              </a:ext>
            </a:extLst>
          </p:cNvPr>
          <p:cNvSpPr txBox="1"/>
          <p:nvPr/>
        </p:nvSpPr>
        <p:spPr>
          <a:xfrm>
            <a:off x="489857" y="5689184"/>
            <a:ext cx="4898571" cy="646331"/>
          </a:xfrm>
          <a:prstGeom prst="rect">
            <a:avLst/>
          </a:prstGeom>
          <a:noFill/>
        </p:spPr>
        <p:txBody>
          <a:bodyPr wrap="square" rtlCol="0">
            <a:spAutoFit/>
          </a:bodyPr>
          <a:lstStyle/>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96A338-2AA0-6BDD-9F9A-DE201D348D51}"/>
              </a:ext>
            </a:extLst>
          </p:cNvPr>
          <p:cNvSpPr txBox="1"/>
          <p:nvPr/>
        </p:nvSpPr>
        <p:spPr>
          <a:xfrm>
            <a:off x="783770" y="272143"/>
            <a:ext cx="6509658" cy="584775"/>
          </a:xfrm>
          <a:prstGeom prst="rect">
            <a:avLst/>
          </a:prstGeom>
          <a:noFill/>
        </p:spPr>
        <p:txBody>
          <a:bodyPr wrap="square" rtlCol="0">
            <a:spAutoFit/>
          </a:bodyPr>
          <a:lstStyle/>
          <a:p>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Building</a:t>
            </a:r>
          </a:p>
        </p:txBody>
      </p:sp>
      <p:graphicFrame>
        <p:nvGraphicFramePr>
          <p:cNvPr id="7" name="Table 6">
            <a:extLst>
              <a:ext uri="{FF2B5EF4-FFF2-40B4-BE49-F238E27FC236}">
                <a16:creationId xmlns:a16="http://schemas.microsoft.com/office/drawing/2014/main" id="{5119D697-CD55-EFC9-526D-688270640AFB}"/>
              </a:ext>
            </a:extLst>
          </p:cNvPr>
          <p:cNvGraphicFramePr>
            <a:graphicFrameLocks noGrp="1"/>
          </p:cNvGraphicFramePr>
          <p:nvPr>
            <p:extLst>
              <p:ext uri="{D42A27DB-BD31-4B8C-83A1-F6EECF244321}">
                <p14:modId xmlns:p14="http://schemas.microsoft.com/office/powerpoint/2010/main" val="3523909440"/>
              </p:ext>
            </p:extLst>
          </p:nvPr>
        </p:nvGraphicFramePr>
        <p:xfrm>
          <a:off x="642257" y="1055920"/>
          <a:ext cx="9525000" cy="5410196"/>
        </p:xfrm>
        <a:graphic>
          <a:graphicData uri="http://schemas.openxmlformats.org/drawingml/2006/table">
            <a:tbl>
              <a:tblPr firstRow="1" bandRow="1">
                <a:tableStyleId>{5C22544A-7EE6-4342-B048-85BDC9FD1C3A}</a:tableStyleId>
              </a:tblPr>
              <a:tblGrid>
                <a:gridCol w="2819292">
                  <a:extLst>
                    <a:ext uri="{9D8B030D-6E8A-4147-A177-3AD203B41FA5}">
                      <a16:colId xmlns:a16="http://schemas.microsoft.com/office/drawing/2014/main" val="163338820"/>
                    </a:ext>
                  </a:extLst>
                </a:gridCol>
                <a:gridCol w="3158044">
                  <a:extLst>
                    <a:ext uri="{9D8B030D-6E8A-4147-A177-3AD203B41FA5}">
                      <a16:colId xmlns:a16="http://schemas.microsoft.com/office/drawing/2014/main" val="3946030561"/>
                    </a:ext>
                  </a:extLst>
                </a:gridCol>
                <a:gridCol w="3547664">
                  <a:extLst>
                    <a:ext uri="{9D8B030D-6E8A-4147-A177-3AD203B41FA5}">
                      <a16:colId xmlns:a16="http://schemas.microsoft.com/office/drawing/2014/main" val="2723516742"/>
                    </a:ext>
                  </a:extLst>
                </a:gridCol>
              </a:tblGrid>
              <a:tr h="1043348">
                <a:tc>
                  <a:txBody>
                    <a:bodyPr/>
                    <a:lstStyle/>
                    <a:p>
                      <a:pPr algn="ctr"/>
                      <a:r>
                        <a:rPr lang="en-US" sz="2400" dirty="0"/>
                        <a:t>           Algorithms</a:t>
                      </a:r>
                      <a:endParaRPr lang="en-US" sz="2400" dirty="0">
                        <a:latin typeface="Cambria" panose="02040503050406030204" pitchFamily="18" charset="0"/>
                        <a:ea typeface="Cambria" panose="02040503050406030204" pitchFamily="18" charset="0"/>
                      </a:endParaRPr>
                    </a:p>
                  </a:txBody>
                  <a:tcPr anchor="ctr"/>
                </a:tc>
                <a:tc>
                  <a:txBody>
                    <a:bodyPr/>
                    <a:lstStyle/>
                    <a:p>
                      <a:pPr algn="ctr"/>
                      <a:r>
                        <a:rPr lang="en-US" sz="2400" dirty="0"/>
                        <a:t>   Train Accuracy   Score</a:t>
                      </a:r>
                      <a:endParaRPr lang="en-US" sz="2400" dirty="0">
                        <a:latin typeface="Cambria" panose="02040503050406030204" pitchFamily="18" charset="0"/>
                        <a:ea typeface="Cambria" panose="02040503050406030204" pitchFamily="18" charset="0"/>
                      </a:endParaRPr>
                    </a:p>
                  </a:txBody>
                  <a:tcPr anchor="ctr"/>
                </a:tc>
                <a:tc>
                  <a:txBody>
                    <a:bodyPr/>
                    <a:lstStyle/>
                    <a:p>
                      <a:pPr algn="ctr"/>
                      <a:r>
                        <a:rPr lang="en-US" sz="2400" dirty="0"/>
                        <a:t>Test Accuracy Score</a:t>
                      </a:r>
                      <a:endParaRPr lang="en-US" sz="2400"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1538307944"/>
                  </a:ext>
                </a:extLst>
              </a:tr>
              <a:tr h="486820">
                <a:tc>
                  <a:txBody>
                    <a:bodyPr/>
                    <a:lstStyle/>
                    <a:p>
                      <a:pPr algn="ctr"/>
                      <a:r>
                        <a:rPr lang="en-US" sz="2000" b="0" dirty="0"/>
                        <a:t>          KNN</a:t>
                      </a:r>
                      <a:endParaRPr lang="en-US" sz="2000" b="0" dirty="0">
                        <a:latin typeface="Cambria" panose="02040503050406030204" pitchFamily="18" charset="0"/>
                        <a:ea typeface="Cambria" panose="02040503050406030204" pitchFamily="18" charset="0"/>
                      </a:endParaRPr>
                    </a:p>
                  </a:txBody>
                  <a:tcPr/>
                </a:tc>
                <a:tc>
                  <a:txBody>
                    <a:bodyPr/>
                    <a:lstStyle/>
                    <a:p>
                      <a:pPr algn="ctr"/>
                      <a:r>
                        <a:rPr lang="en-US" sz="2000" b="0" dirty="0"/>
                        <a:t>98.40%</a:t>
                      </a:r>
                    </a:p>
                  </a:txBody>
                  <a:tcPr/>
                </a:tc>
                <a:tc>
                  <a:txBody>
                    <a:bodyPr/>
                    <a:lstStyle/>
                    <a:p>
                      <a:pPr algn="ctr"/>
                      <a:r>
                        <a:rPr lang="en-US" sz="2000" b="0" dirty="0"/>
                        <a:t>98.18%</a:t>
                      </a:r>
                    </a:p>
                  </a:txBody>
                  <a:tcPr/>
                </a:tc>
                <a:extLst>
                  <a:ext uri="{0D108BD9-81ED-4DB2-BD59-A6C34878D82A}">
                    <a16:rowId xmlns:a16="http://schemas.microsoft.com/office/drawing/2014/main" val="2838239248"/>
                  </a:ext>
                </a:extLst>
              </a:tr>
              <a:tr h="486820">
                <a:tc>
                  <a:txBody>
                    <a:bodyPr/>
                    <a:lstStyle/>
                    <a:p>
                      <a:pPr algn="ctr"/>
                      <a:r>
                        <a:rPr lang="en-US" dirty="0"/>
                        <a:t>Decision Tree</a:t>
                      </a:r>
                    </a:p>
                  </a:txBody>
                  <a:tcPr/>
                </a:tc>
                <a:tc>
                  <a:txBody>
                    <a:bodyPr/>
                    <a:lstStyle/>
                    <a:p>
                      <a:pPr algn="ctr"/>
                      <a:r>
                        <a:rPr lang="en-US" dirty="0"/>
                        <a:t>100%</a:t>
                      </a:r>
                    </a:p>
                  </a:txBody>
                  <a:tcPr/>
                </a:tc>
                <a:tc>
                  <a:txBody>
                    <a:bodyPr/>
                    <a:lstStyle/>
                    <a:p>
                      <a:pPr algn="ctr"/>
                      <a:r>
                        <a:rPr lang="en-US" dirty="0"/>
                        <a:t>      98.86%</a:t>
                      </a:r>
                    </a:p>
                  </a:txBody>
                  <a:tcPr/>
                </a:tc>
                <a:extLst>
                  <a:ext uri="{0D108BD9-81ED-4DB2-BD59-A6C34878D82A}">
                    <a16:rowId xmlns:a16="http://schemas.microsoft.com/office/drawing/2014/main" val="2912327130"/>
                  </a:ext>
                </a:extLst>
              </a:tr>
              <a:tr h="486820">
                <a:tc>
                  <a:txBody>
                    <a:bodyPr/>
                    <a:lstStyle/>
                    <a:p>
                      <a:pPr algn="ctr"/>
                      <a:r>
                        <a:rPr lang="en-US" dirty="0"/>
                        <a:t>Naïve Bayes </a:t>
                      </a:r>
                    </a:p>
                  </a:txBody>
                  <a:tcPr/>
                </a:tc>
                <a:tc>
                  <a:txBody>
                    <a:bodyPr/>
                    <a:lstStyle/>
                    <a:p>
                      <a:pPr algn="ctr"/>
                      <a:r>
                        <a:rPr lang="en-US" sz="2000" dirty="0"/>
                        <a:t>99.54%</a:t>
                      </a:r>
                    </a:p>
                  </a:txBody>
                  <a:tcPr/>
                </a:tc>
                <a:tc>
                  <a:txBody>
                    <a:bodyPr/>
                    <a:lstStyle/>
                    <a:p>
                      <a:pPr algn="ctr"/>
                      <a:r>
                        <a:rPr lang="en-US" dirty="0"/>
                        <a:t>99.31%</a:t>
                      </a:r>
                    </a:p>
                  </a:txBody>
                  <a:tcPr/>
                </a:tc>
                <a:extLst>
                  <a:ext uri="{0D108BD9-81ED-4DB2-BD59-A6C34878D82A}">
                    <a16:rowId xmlns:a16="http://schemas.microsoft.com/office/drawing/2014/main" val="3736961909"/>
                  </a:ext>
                </a:extLst>
              </a:tr>
              <a:tr h="486820">
                <a:tc>
                  <a:txBody>
                    <a:bodyPr/>
                    <a:lstStyle/>
                    <a:p>
                      <a:pPr algn="ctr"/>
                      <a:r>
                        <a:rPr lang="en-US" dirty="0"/>
                        <a:t>  Logistic Regression</a:t>
                      </a:r>
                    </a:p>
                  </a:txBody>
                  <a:tcPr/>
                </a:tc>
                <a:tc>
                  <a:txBody>
                    <a:bodyPr/>
                    <a:lstStyle/>
                    <a:p>
                      <a:pPr algn="ctr"/>
                      <a:r>
                        <a:rPr lang="en-US" dirty="0"/>
                        <a:t> 97.55%</a:t>
                      </a:r>
                    </a:p>
                  </a:txBody>
                  <a:tcPr/>
                </a:tc>
                <a:tc>
                  <a:txBody>
                    <a:bodyPr/>
                    <a:lstStyle/>
                    <a:p>
                      <a:pPr algn="ctr"/>
                      <a:r>
                        <a:rPr lang="en-US" dirty="0"/>
                        <a:t>97.27%</a:t>
                      </a:r>
                    </a:p>
                  </a:txBody>
                  <a:tcPr/>
                </a:tc>
                <a:extLst>
                  <a:ext uri="{0D108BD9-81ED-4DB2-BD59-A6C34878D82A}">
                    <a16:rowId xmlns:a16="http://schemas.microsoft.com/office/drawing/2014/main" val="3852461184"/>
                  </a:ext>
                </a:extLst>
              </a:tr>
              <a:tr h="472288">
                <a:tc>
                  <a:txBody>
                    <a:bodyPr/>
                    <a:lstStyle/>
                    <a:p>
                      <a:pPr algn="ctr"/>
                      <a:r>
                        <a:rPr lang="en-US" dirty="0"/>
                        <a:t>Support Vector</a:t>
                      </a:r>
                    </a:p>
                  </a:txBody>
                  <a:tcPr/>
                </a:tc>
                <a:tc>
                  <a:txBody>
                    <a:bodyPr/>
                    <a:lstStyle/>
                    <a:p>
                      <a:pPr algn="ctr"/>
                      <a:r>
                        <a:rPr lang="en-US" dirty="0"/>
                        <a:t>98.40%</a:t>
                      </a:r>
                    </a:p>
                  </a:txBody>
                  <a:tcPr/>
                </a:tc>
                <a:tc>
                  <a:txBody>
                    <a:bodyPr/>
                    <a:lstStyle/>
                    <a:p>
                      <a:pPr algn="ctr"/>
                      <a:r>
                        <a:rPr lang="en-US" dirty="0"/>
                        <a:t>98.47%</a:t>
                      </a:r>
                    </a:p>
                  </a:txBody>
                  <a:tcPr/>
                </a:tc>
                <a:extLst>
                  <a:ext uri="{0D108BD9-81ED-4DB2-BD59-A6C34878D82A}">
                    <a16:rowId xmlns:a16="http://schemas.microsoft.com/office/drawing/2014/main" val="1157124160"/>
                  </a:ext>
                </a:extLst>
              </a:tr>
              <a:tr h="486820">
                <a:tc>
                  <a:txBody>
                    <a:bodyPr/>
                    <a:lstStyle/>
                    <a:p>
                      <a:pPr algn="ctr"/>
                      <a:r>
                        <a:rPr lang="en-US" dirty="0"/>
                        <a:t>Random Forest</a:t>
                      </a:r>
                    </a:p>
                  </a:txBody>
                  <a:tcPr/>
                </a:tc>
                <a:tc>
                  <a:txBody>
                    <a:bodyPr/>
                    <a:lstStyle/>
                    <a:p>
                      <a:pPr algn="ctr"/>
                      <a:r>
                        <a:rPr lang="en-US" dirty="0"/>
                        <a:t> 100%</a:t>
                      </a:r>
                    </a:p>
                  </a:txBody>
                  <a:tcPr/>
                </a:tc>
                <a:tc>
                  <a:txBody>
                    <a:bodyPr/>
                    <a:lstStyle/>
                    <a:p>
                      <a:pPr algn="ctr"/>
                      <a:r>
                        <a:rPr lang="en-US" dirty="0"/>
                        <a:t>99.54%</a:t>
                      </a:r>
                    </a:p>
                  </a:txBody>
                  <a:tcPr/>
                </a:tc>
                <a:extLst>
                  <a:ext uri="{0D108BD9-81ED-4DB2-BD59-A6C34878D82A}">
                    <a16:rowId xmlns:a16="http://schemas.microsoft.com/office/drawing/2014/main" val="2313972070"/>
                  </a:ext>
                </a:extLst>
              </a:tr>
              <a:tr h="486820">
                <a:tc>
                  <a:txBody>
                    <a:bodyPr/>
                    <a:lstStyle/>
                    <a:p>
                      <a:pPr algn="ctr"/>
                      <a:r>
                        <a:rPr lang="en-US" dirty="0" err="1"/>
                        <a:t>Xgboost</a:t>
                      </a:r>
                      <a:r>
                        <a:rPr lang="en-US" dirty="0"/>
                        <a:t> </a:t>
                      </a:r>
                    </a:p>
                  </a:txBody>
                  <a:tcPr/>
                </a:tc>
                <a:tc>
                  <a:txBody>
                    <a:bodyPr/>
                    <a:lstStyle/>
                    <a:p>
                      <a:pPr algn="ctr"/>
                      <a:r>
                        <a:rPr lang="en-US" dirty="0"/>
                        <a:t>100%</a:t>
                      </a:r>
                    </a:p>
                  </a:txBody>
                  <a:tcPr/>
                </a:tc>
                <a:tc>
                  <a:txBody>
                    <a:bodyPr/>
                    <a:lstStyle/>
                    <a:p>
                      <a:pPr algn="ctr"/>
                      <a:r>
                        <a:rPr lang="en-US" dirty="0"/>
                        <a:t>98.63%</a:t>
                      </a:r>
                    </a:p>
                  </a:txBody>
                  <a:tcPr/>
                </a:tc>
                <a:extLst>
                  <a:ext uri="{0D108BD9-81ED-4DB2-BD59-A6C34878D82A}">
                    <a16:rowId xmlns:a16="http://schemas.microsoft.com/office/drawing/2014/main" val="3054932979"/>
                  </a:ext>
                </a:extLst>
              </a:tr>
              <a:tr h="486820">
                <a:tc>
                  <a:txBody>
                    <a:bodyPr/>
                    <a:lstStyle/>
                    <a:p>
                      <a:pPr algn="ctr"/>
                      <a:r>
                        <a:rPr lang="en-US" dirty="0"/>
                        <a:t>AdaBoost </a:t>
                      </a:r>
                    </a:p>
                  </a:txBody>
                  <a:tcPr/>
                </a:tc>
                <a:tc>
                  <a:txBody>
                    <a:bodyPr/>
                    <a:lstStyle/>
                    <a:p>
                      <a:pPr algn="ctr"/>
                      <a:r>
                        <a:rPr lang="en-US" dirty="0"/>
                        <a:t>19%</a:t>
                      </a:r>
                    </a:p>
                  </a:txBody>
                  <a:tcPr/>
                </a:tc>
                <a:tc>
                  <a:txBody>
                    <a:bodyPr/>
                    <a:lstStyle/>
                    <a:p>
                      <a:pPr algn="ctr"/>
                      <a:r>
                        <a:rPr lang="en-US" dirty="0"/>
                        <a:t>14%</a:t>
                      </a:r>
                    </a:p>
                  </a:txBody>
                  <a:tcPr/>
                </a:tc>
                <a:extLst>
                  <a:ext uri="{0D108BD9-81ED-4DB2-BD59-A6C34878D82A}">
                    <a16:rowId xmlns:a16="http://schemas.microsoft.com/office/drawing/2014/main" val="3596721498"/>
                  </a:ext>
                </a:extLst>
              </a:tr>
              <a:tr h="486820">
                <a:tc>
                  <a:txBody>
                    <a:bodyPr/>
                    <a:lstStyle/>
                    <a:p>
                      <a:pPr algn="ctr"/>
                      <a:r>
                        <a:rPr lang="en-US" dirty="0"/>
                        <a:t>Gradient Boosting</a:t>
                      </a:r>
                    </a:p>
                  </a:txBody>
                  <a:tcPr/>
                </a:tc>
                <a:tc>
                  <a:txBody>
                    <a:bodyPr/>
                    <a:lstStyle/>
                    <a:p>
                      <a:pPr algn="ctr"/>
                      <a:r>
                        <a:rPr lang="en-US" dirty="0"/>
                        <a:t>100%</a:t>
                      </a:r>
                    </a:p>
                  </a:txBody>
                  <a:tcPr/>
                </a:tc>
                <a:tc>
                  <a:txBody>
                    <a:bodyPr/>
                    <a:lstStyle/>
                    <a:p>
                      <a:pPr algn="ctr"/>
                      <a:r>
                        <a:rPr lang="en-US" dirty="0"/>
                        <a:t>97.5%</a:t>
                      </a:r>
                    </a:p>
                  </a:txBody>
                  <a:tcPr/>
                </a:tc>
                <a:extLst>
                  <a:ext uri="{0D108BD9-81ED-4DB2-BD59-A6C34878D82A}">
                    <a16:rowId xmlns:a16="http://schemas.microsoft.com/office/drawing/2014/main" val="4202506561"/>
                  </a:ext>
                </a:extLst>
              </a:tr>
            </a:tbl>
          </a:graphicData>
        </a:graphic>
      </p:graphicFrame>
    </p:spTree>
    <p:extLst>
      <p:ext uri="{BB962C8B-B14F-4D97-AF65-F5344CB8AC3E}">
        <p14:creationId xmlns:p14="http://schemas.microsoft.com/office/powerpoint/2010/main" val="1599552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F33E30-6B3B-744C-5392-3FC31966E703}"/>
              </a:ext>
            </a:extLst>
          </p:cNvPr>
          <p:cNvSpPr txBox="1"/>
          <p:nvPr/>
        </p:nvSpPr>
        <p:spPr>
          <a:xfrm>
            <a:off x="664029" y="315686"/>
            <a:ext cx="7630885" cy="584775"/>
          </a:xfrm>
          <a:prstGeom prst="rect">
            <a:avLst/>
          </a:prstGeom>
          <a:noFill/>
        </p:spPr>
        <p:txBody>
          <a:bodyPr wrap="square" rtlCol="0">
            <a:spAutoFit/>
          </a:bodyPr>
          <a:lstStyle/>
          <a:p>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Final Model :</a:t>
            </a:r>
          </a:p>
        </p:txBody>
      </p:sp>
      <p:sp>
        <p:nvSpPr>
          <p:cNvPr id="4" name="TextBox 3">
            <a:extLst>
              <a:ext uri="{FF2B5EF4-FFF2-40B4-BE49-F238E27FC236}">
                <a16:creationId xmlns:a16="http://schemas.microsoft.com/office/drawing/2014/main" id="{30A3EEB4-9A12-2A0C-EC05-68BD6299D9E6}"/>
              </a:ext>
            </a:extLst>
          </p:cNvPr>
          <p:cNvSpPr txBox="1"/>
          <p:nvPr/>
        </p:nvSpPr>
        <p:spPr>
          <a:xfrm>
            <a:off x="446314" y="1012371"/>
            <a:ext cx="5965371" cy="461665"/>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Random Forest Classifier</a:t>
            </a:r>
          </a:p>
        </p:txBody>
      </p:sp>
      <p:sp>
        <p:nvSpPr>
          <p:cNvPr id="2" name="AutoShape 2" descr="Random-Forest-Algortihm">
            <a:extLst>
              <a:ext uri="{FF2B5EF4-FFF2-40B4-BE49-F238E27FC236}">
                <a16:creationId xmlns:a16="http://schemas.microsoft.com/office/drawing/2014/main" id="{9C36E498-F6CC-9635-5EE7-7E9C2DE62B2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5AC45B4A-2F0E-DFE7-CA28-74CF6FEC501C}"/>
              </a:ext>
            </a:extLst>
          </p:cNvPr>
          <p:cNvPicPr>
            <a:picLocks noChangeAspect="1"/>
          </p:cNvPicPr>
          <p:nvPr/>
        </p:nvPicPr>
        <p:blipFill>
          <a:blip r:embed="rId2"/>
          <a:stretch>
            <a:fillRect/>
          </a:stretch>
        </p:blipFill>
        <p:spPr>
          <a:xfrm>
            <a:off x="4351956" y="1243204"/>
            <a:ext cx="7676757" cy="5045869"/>
          </a:xfrm>
          <a:prstGeom prst="rect">
            <a:avLst/>
          </a:prstGeom>
        </p:spPr>
      </p:pic>
      <p:sp>
        <p:nvSpPr>
          <p:cNvPr id="8" name="TextBox 7">
            <a:extLst>
              <a:ext uri="{FF2B5EF4-FFF2-40B4-BE49-F238E27FC236}">
                <a16:creationId xmlns:a16="http://schemas.microsoft.com/office/drawing/2014/main" id="{380425AE-C84D-5C81-9576-A5972E94F5D2}"/>
              </a:ext>
            </a:extLst>
          </p:cNvPr>
          <p:cNvSpPr txBox="1"/>
          <p:nvPr/>
        </p:nvSpPr>
        <p:spPr>
          <a:xfrm>
            <a:off x="446314" y="1915886"/>
            <a:ext cx="2841172" cy="3139321"/>
          </a:xfrm>
          <a:prstGeom prst="rect">
            <a:avLst/>
          </a:prstGeom>
          <a:noFill/>
        </p:spPr>
        <p:txBody>
          <a:bodyPr wrap="square" rtlCol="0">
            <a:spAutoFit/>
          </a:bodyPr>
          <a:lstStyle/>
          <a:p>
            <a:r>
              <a:rPr lang="en-US" b="1" dirty="0">
                <a:solidFill>
                  <a:srgbClr val="FF0000"/>
                </a:solidFill>
              </a:rPr>
              <a:t>Advantages:</a:t>
            </a:r>
          </a:p>
          <a:p>
            <a:pPr marL="285750" indent="-285750">
              <a:buFont typeface="Wingdings" panose="05000000000000000000" pitchFamily="2" charset="2"/>
              <a:buChar char="Ø"/>
            </a:pPr>
            <a:r>
              <a:rPr lang="en-US" dirty="0"/>
              <a:t>High Predictive accuracy.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Resistant to overfitting</a:t>
            </a:r>
          </a:p>
          <a:p>
            <a:endParaRPr lang="en-US" dirty="0"/>
          </a:p>
          <a:p>
            <a:endParaRPr lang="en-US" dirty="0"/>
          </a:p>
          <a:p>
            <a:endParaRPr lang="en-US" dirty="0"/>
          </a:p>
          <a:p>
            <a:r>
              <a:rPr lang="en-US" b="1" dirty="0">
                <a:solidFill>
                  <a:srgbClr val="FF0000"/>
                </a:solidFill>
              </a:rPr>
              <a:t>Drawback:</a:t>
            </a:r>
          </a:p>
          <a:p>
            <a:pPr marL="285750" indent="-285750">
              <a:buFont typeface="Wingdings" panose="05000000000000000000" pitchFamily="2" charset="2"/>
              <a:buChar char="Ø"/>
            </a:pPr>
            <a:r>
              <a:rPr lang="en-US" dirty="0"/>
              <a:t> Memory usage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Overfitting</a:t>
            </a:r>
          </a:p>
        </p:txBody>
      </p:sp>
    </p:spTree>
    <p:extLst>
      <p:ext uri="{BB962C8B-B14F-4D97-AF65-F5344CB8AC3E}">
        <p14:creationId xmlns:p14="http://schemas.microsoft.com/office/powerpoint/2010/main" val="3298083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98E828-8015-06FE-C024-18CC97CDBD29}"/>
              </a:ext>
            </a:extLst>
          </p:cNvPr>
          <p:cNvPicPr>
            <a:picLocks noChangeAspect="1"/>
          </p:cNvPicPr>
          <p:nvPr/>
        </p:nvPicPr>
        <p:blipFill>
          <a:blip r:embed="rId2"/>
          <a:stretch>
            <a:fillRect/>
          </a:stretch>
        </p:blipFill>
        <p:spPr>
          <a:xfrm>
            <a:off x="1186543" y="913348"/>
            <a:ext cx="8469085" cy="5903092"/>
          </a:xfrm>
          <a:prstGeom prst="rect">
            <a:avLst/>
          </a:prstGeom>
        </p:spPr>
      </p:pic>
      <p:sp>
        <p:nvSpPr>
          <p:cNvPr id="5" name="TextBox 4">
            <a:extLst>
              <a:ext uri="{FF2B5EF4-FFF2-40B4-BE49-F238E27FC236}">
                <a16:creationId xmlns:a16="http://schemas.microsoft.com/office/drawing/2014/main" id="{0C1E8361-D268-7722-A050-471A1730674E}"/>
              </a:ext>
            </a:extLst>
          </p:cNvPr>
          <p:cNvSpPr txBox="1"/>
          <p:nvPr/>
        </p:nvSpPr>
        <p:spPr>
          <a:xfrm>
            <a:off x="1186544" y="183301"/>
            <a:ext cx="8643250" cy="646331"/>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 </a:t>
            </a:r>
            <a:r>
              <a:rPr lang="en-US" sz="3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Streamlit App Deployment:  User interface</a:t>
            </a:r>
          </a:p>
        </p:txBody>
      </p:sp>
    </p:spTree>
    <p:extLst>
      <p:ext uri="{BB962C8B-B14F-4D97-AF65-F5344CB8AC3E}">
        <p14:creationId xmlns:p14="http://schemas.microsoft.com/office/powerpoint/2010/main" val="3841091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00F5A-A12B-D63B-72C7-25236B6D4ED7}"/>
              </a:ext>
            </a:extLst>
          </p:cNvPr>
          <p:cNvPicPr>
            <a:picLocks noChangeAspect="1"/>
          </p:cNvPicPr>
          <p:nvPr/>
        </p:nvPicPr>
        <p:blipFill>
          <a:blip r:embed="rId2"/>
          <a:stretch>
            <a:fillRect/>
          </a:stretch>
        </p:blipFill>
        <p:spPr>
          <a:xfrm>
            <a:off x="994268" y="1659547"/>
            <a:ext cx="9194761" cy="4657369"/>
          </a:xfrm>
          <a:prstGeom prst="rect">
            <a:avLst/>
          </a:prstGeom>
        </p:spPr>
      </p:pic>
      <p:sp>
        <p:nvSpPr>
          <p:cNvPr id="4" name="TextBox 3">
            <a:extLst>
              <a:ext uri="{FF2B5EF4-FFF2-40B4-BE49-F238E27FC236}">
                <a16:creationId xmlns:a16="http://schemas.microsoft.com/office/drawing/2014/main" id="{0A25BEB9-9707-8045-2A0C-FF0F278FEE0A}"/>
              </a:ext>
            </a:extLst>
          </p:cNvPr>
          <p:cNvSpPr txBox="1"/>
          <p:nvPr/>
        </p:nvSpPr>
        <p:spPr>
          <a:xfrm>
            <a:off x="1197429" y="566057"/>
            <a:ext cx="8654142" cy="707886"/>
          </a:xfrm>
          <a:prstGeom prst="rect">
            <a:avLst/>
          </a:prstGeom>
          <a:noFill/>
        </p:spPr>
        <p:txBody>
          <a:bodyPr wrap="square" rtlCol="0">
            <a:spAutoFit/>
          </a:bodyPr>
          <a:lstStyle/>
          <a:p>
            <a:r>
              <a:rPr lang="en-US" sz="4000" dirty="0">
                <a:solidFill>
                  <a:srgbClr val="FF000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Output</a:t>
            </a:r>
          </a:p>
        </p:txBody>
      </p:sp>
    </p:spTree>
    <p:extLst>
      <p:ext uri="{BB962C8B-B14F-4D97-AF65-F5344CB8AC3E}">
        <p14:creationId xmlns:p14="http://schemas.microsoft.com/office/powerpoint/2010/main" val="342352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D7652F-8AEB-1E88-5B80-526B0BFDE9AA}"/>
              </a:ext>
            </a:extLst>
          </p:cNvPr>
          <p:cNvSpPr txBox="1"/>
          <p:nvPr/>
        </p:nvSpPr>
        <p:spPr>
          <a:xfrm>
            <a:off x="903514" y="254959"/>
            <a:ext cx="7326087" cy="584775"/>
          </a:xfrm>
          <a:prstGeom prst="rect">
            <a:avLst/>
          </a:prstGeom>
          <a:noFill/>
        </p:spPr>
        <p:txBody>
          <a:bodyPr wrap="square" rtlCol="0">
            <a:spAutoFit/>
          </a:bodyPr>
          <a:lstStyle/>
          <a:p>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3576A284-6872-3B96-1041-DAA59D342A8E}"/>
              </a:ext>
            </a:extLst>
          </p:cNvPr>
          <p:cNvSpPr txBox="1"/>
          <p:nvPr/>
        </p:nvSpPr>
        <p:spPr>
          <a:xfrm>
            <a:off x="511629" y="4373462"/>
            <a:ext cx="11342914" cy="923330"/>
          </a:xfrm>
          <a:prstGeom prst="rect">
            <a:avLst/>
          </a:prstGeom>
          <a:noFill/>
        </p:spPr>
        <p:txBody>
          <a:bodyPr wrap="square" rtlCol="0">
            <a:spAutoFit/>
          </a:bodyPr>
          <a:lstStyle/>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p:txBody>
      </p:sp>
      <p:sp>
        <p:nvSpPr>
          <p:cNvPr id="4" name="TextBox 3">
            <a:extLst>
              <a:ext uri="{FF2B5EF4-FFF2-40B4-BE49-F238E27FC236}">
                <a16:creationId xmlns:a16="http://schemas.microsoft.com/office/drawing/2014/main" id="{08AE5BC2-9E2B-0918-7937-CD8BE93944E2}"/>
              </a:ext>
            </a:extLst>
          </p:cNvPr>
          <p:cNvSpPr txBox="1"/>
          <p:nvPr/>
        </p:nvSpPr>
        <p:spPr>
          <a:xfrm>
            <a:off x="332015" y="2253130"/>
            <a:ext cx="11244942"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mbria" panose="02040503050406030204" pitchFamily="18" charset="0"/>
                <a:ea typeface="Cambria" panose="02040503050406030204" pitchFamily="18" charset="0"/>
              </a:rPr>
              <a:t>The nutritional quality of food is directly influenced by soil composition. Fruits that are rich in nutrients often exhibit stable potassium levels.</a:t>
            </a:r>
          </a:p>
        </p:txBody>
      </p:sp>
      <p:sp>
        <p:nvSpPr>
          <p:cNvPr id="6" name="TextBox 5">
            <a:extLst>
              <a:ext uri="{FF2B5EF4-FFF2-40B4-BE49-F238E27FC236}">
                <a16:creationId xmlns:a16="http://schemas.microsoft.com/office/drawing/2014/main" id="{CCF54D22-A351-7DAB-9738-B1BCAD58A50D}"/>
              </a:ext>
            </a:extLst>
          </p:cNvPr>
          <p:cNvSpPr txBox="1"/>
          <p:nvPr/>
        </p:nvSpPr>
        <p:spPr>
          <a:xfrm>
            <a:off x="332015" y="3039193"/>
            <a:ext cx="10515600"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mbria" panose="02040503050406030204" pitchFamily="18" charset="0"/>
                <a:ea typeface="Cambria" panose="02040503050406030204" pitchFamily="18" charset="0"/>
              </a:rPr>
              <a:t>Rice needs heavy rainfall(&gt;200m)and a humidity above 80%. </a:t>
            </a:r>
          </a:p>
        </p:txBody>
      </p:sp>
      <p:sp>
        <p:nvSpPr>
          <p:cNvPr id="7" name="TextBox 6">
            <a:extLst>
              <a:ext uri="{FF2B5EF4-FFF2-40B4-BE49-F238E27FC236}">
                <a16:creationId xmlns:a16="http://schemas.microsoft.com/office/drawing/2014/main" id="{4BB8EA17-BCB3-89AD-6CA0-FB70D41B19B1}"/>
              </a:ext>
            </a:extLst>
          </p:cNvPr>
          <p:cNvSpPr txBox="1"/>
          <p:nvPr/>
        </p:nvSpPr>
        <p:spPr>
          <a:xfrm>
            <a:off x="364671" y="3688340"/>
            <a:ext cx="11462657"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mbria" panose="02040503050406030204" pitchFamily="18" charset="0"/>
                <a:ea typeface="Cambria" panose="02040503050406030204" pitchFamily="18" charset="0"/>
              </a:rPr>
              <a:t>Coconut is a tropical crop and needs high humidity.</a:t>
            </a:r>
          </a:p>
        </p:txBody>
      </p:sp>
      <p:sp>
        <p:nvSpPr>
          <p:cNvPr id="9" name="TextBox 8">
            <a:extLst>
              <a:ext uri="{FF2B5EF4-FFF2-40B4-BE49-F238E27FC236}">
                <a16:creationId xmlns:a16="http://schemas.microsoft.com/office/drawing/2014/main" id="{298299B5-4379-D737-D20C-64D7503C6F19}"/>
              </a:ext>
            </a:extLst>
          </p:cNvPr>
          <p:cNvSpPr txBox="1"/>
          <p:nvPr/>
        </p:nvSpPr>
        <p:spPr>
          <a:xfrm>
            <a:off x="364671" y="4275216"/>
            <a:ext cx="10668001" cy="1015663"/>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Cambria" panose="02040503050406030204" pitchFamily="18" charset="0"/>
                <a:ea typeface="Cambria" panose="02040503050406030204" pitchFamily="18" charset="0"/>
              </a:rPr>
              <a:t>Humidity affects plant transpiration rates and can influence the incidence of diseases. High humidity can promote fungal diseases, while very low humidity might stress plants and reduce growth.</a:t>
            </a:r>
          </a:p>
        </p:txBody>
      </p:sp>
      <p:sp>
        <p:nvSpPr>
          <p:cNvPr id="11" name="TextBox 10">
            <a:extLst>
              <a:ext uri="{FF2B5EF4-FFF2-40B4-BE49-F238E27FC236}">
                <a16:creationId xmlns:a16="http://schemas.microsoft.com/office/drawing/2014/main" id="{59650952-FE92-A3F2-A1EB-514FD7EC6B38}"/>
              </a:ext>
            </a:extLst>
          </p:cNvPr>
          <p:cNvSpPr txBox="1"/>
          <p:nvPr/>
        </p:nvSpPr>
        <p:spPr>
          <a:xfrm>
            <a:off x="598714" y="1089371"/>
            <a:ext cx="11375572" cy="1015663"/>
          </a:xfrm>
          <a:prstGeom prst="rect">
            <a:avLst/>
          </a:prstGeom>
          <a:noFill/>
        </p:spPr>
        <p:txBody>
          <a:bodyPr wrap="square" rtlCol="0">
            <a:spAutoFit/>
          </a:bodyPr>
          <a:lstStyle/>
          <a:p>
            <a:pPr algn="just"/>
            <a:r>
              <a:rPr lang="en-US" sz="2000" b="1" dirty="0">
                <a:latin typeface="Cambria" panose="02040503050406030204" pitchFamily="18" charset="0"/>
                <a:ea typeface="Cambria" panose="02040503050406030204" pitchFamily="18" charset="0"/>
              </a:rPr>
              <a:t>Nitrogen:</a:t>
            </a:r>
            <a:r>
              <a:rPr lang="en-US" sz="2000" dirty="0">
                <a:latin typeface="Cambria" panose="02040503050406030204" pitchFamily="18" charset="0"/>
                <a:ea typeface="Cambria" panose="02040503050406030204" pitchFamily="18" charset="0"/>
              </a:rPr>
              <a:t> is crucial for leaf and vegetative growth.</a:t>
            </a:r>
          </a:p>
          <a:p>
            <a:pPr algn="just"/>
            <a:r>
              <a:rPr lang="en-US" sz="2000" b="1" dirty="0">
                <a:latin typeface="Cambria" panose="02040503050406030204" pitchFamily="18" charset="0"/>
                <a:ea typeface="Cambria" panose="02040503050406030204" pitchFamily="18" charset="0"/>
              </a:rPr>
              <a:t>Phosphorus</a:t>
            </a:r>
            <a:r>
              <a:rPr lang="en-US" sz="2000" dirty="0">
                <a:latin typeface="Cambria" panose="02040503050406030204" pitchFamily="18" charset="0"/>
                <a:ea typeface="Cambria" panose="02040503050406030204" pitchFamily="18" charset="0"/>
              </a:rPr>
              <a:t>: is essential for energy transfer and photosynthesis.</a:t>
            </a:r>
          </a:p>
          <a:p>
            <a:pPr algn="just"/>
            <a:r>
              <a:rPr lang="en-US" sz="2000" b="1" dirty="0">
                <a:latin typeface="Cambria" panose="02040503050406030204" pitchFamily="18" charset="0"/>
                <a:ea typeface="Cambria" panose="02040503050406030204" pitchFamily="18" charset="0"/>
              </a:rPr>
              <a:t>Potassium:</a:t>
            </a:r>
            <a:r>
              <a:rPr lang="en-US" sz="2000" dirty="0">
                <a:latin typeface="Cambria" panose="02040503050406030204" pitchFamily="18" charset="0"/>
                <a:ea typeface="Cambria" panose="02040503050406030204" pitchFamily="18" charset="0"/>
              </a:rPr>
              <a:t> helps in water uptake and resistance to drought and diseases.</a:t>
            </a:r>
          </a:p>
        </p:txBody>
      </p:sp>
      <p:sp>
        <p:nvSpPr>
          <p:cNvPr id="13" name="TextBox 12">
            <a:extLst>
              <a:ext uri="{FF2B5EF4-FFF2-40B4-BE49-F238E27FC236}">
                <a16:creationId xmlns:a16="http://schemas.microsoft.com/office/drawing/2014/main" id="{89768B9B-B794-D77B-EE12-FC281CFD4EBD}"/>
              </a:ext>
            </a:extLst>
          </p:cNvPr>
          <p:cNvSpPr txBox="1"/>
          <p:nvPr/>
        </p:nvSpPr>
        <p:spPr>
          <a:xfrm>
            <a:off x="511629" y="5379194"/>
            <a:ext cx="10978243" cy="707886"/>
          </a:xfrm>
          <a:prstGeom prst="rect">
            <a:avLst/>
          </a:prstGeom>
          <a:noFill/>
        </p:spPr>
        <p:txBody>
          <a:bodyPr wrap="square" rtlCol="0">
            <a:spAutoFit/>
          </a:bodyPr>
          <a:lstStyle/>
          <a:p>
            <a:r>
              <a:rPr lang="en-US" sz="2000" b="1" dirty="0">
                <a:latin typeface="Cambria" panose="02040503050406030204" pitchFamily="18" charset="0"/>
                <a:ea typeface="Cambria" panose="02040503050406030204" pitchFamily="18" charset="0"/>
              </a:rPr>
              <a:t>Consideration</a:t>
            </a:r>
            <a:r>
              <a:rPr lang="en-US" sz="2000" dirty="0">
                <a:latin typeface="Cambria" panose="02040503050406030204" pitchFamily="18" charset="0"/>
                <a:ea typeface="Cambria" panose="02040503050406030204" pitchFamily="18" charset="0"/>
              </a:rPr>
              <a:t>: The specific needs vary by crop, and deficiencies or excesses can significantly impact yield</a:t>
            </a:r>
            <a:r>
              <a:rPr lang="en-US" dirty="0"/>
              <a:t>.</a:t>
            </a:r>
          </a:p>
        </p:txBody>
      </p:sp>
    </p:spTree>
    <p:extLst>
      <p:ext uri="{BB962C8B-B14F-4D97-AF65-F5344CB8AC3E}">
        <p14:creationId xmlns:p14="http://schemas.microsoft.com/office/powerpoint/2010/main" val="1789110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AFED2A-2817-DDC0-CDAC-492C0474E209}"/>
              </a:ext>
            </a:extLst>
          </p:cNvPr>
          <p:cNvSpPr txBox="1"/>
          <p:nvPr/>
        </p:nvSpPr>
        <p:spPr>
          <a:xfrm>
            <a:off x="653143" y="627687"/>
            <a:ext cx="6487886" cy="830997"/>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cs typeface="Times New Roman" panose="02020603050405020304" pitchFamily="18" charset="0"/>
              </a:rPr>
              <a:t>Shraddha Kalaskar</a:t>
            </a:r>
          </a:p>
          <a:p>
            <a:endParaRPr lang="en-US" sz="2400" dirty="0">
              <a:latin typeface="Cambria" panose="02040503050406030204" pitchFamily="18" charset="0"/>
              <a:ea typeface="Cambria" panose="020405030504060302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17BD5DA-8C54-4E79-9192-2EFE9F6D9E8B}"/>
              </a:ext>
            </a:extLst>
          </p:cNvPr>
          <p:cNvSpPr txBox="1"/>
          <p:nvPr/>
        </p:nvSpPr>
        <p:spPr>
          <a:xfrm>
            <a:off x="772885" y="1458684"/>
            <a:ext cx="7141029" cy="1477328"/>
          </a:xfrm>
          <a:prstGeom prst="rect">
            <a:avLst/>
          </a:prstGeom>
          <a:noFill/>
        </p:spPr>
        <p:txBody>
          <a:bodyPr wrap="square" rtlCol="0">
            <a:spAutoFit/>
          </a:bodyPr>
          <a:lstStyle/>
          <a:p>
            <a:r>
              <a:rPr lang="en-US" dirty="0"/>
              <a:t>B.Sc (comp.)</a:t>
            </a:r>
          </a:p>
          <a:p>
            <a:endParaRPr lang="en-US" dirty="0"/>
          </a:p>
          <a:p>
            <a:r>
              <a:rPr lang="en-US" b="1" dirty="0"/>
              <a:t>Github:     </a:t>
            </a:r>
            <a:r>
              <a:rPr lang="en-US" dirty="0"/>
              <a:t>https://github.com/kalaskarss</a:t>
            </a:r>
          </a:p>
          <a:p>
            <a:endParaRPr lang="en-US" dirty="0"/>
          </a:p>
          <a:p>
            <a:r>
              <a:rPr lang="en-IN" sz="1800" b="1" dirty="0">
                <a:solidFill>
                  <a:schemeClr val="dk1"/>
                </a:solidFill>
                <a:latin typeface="Calibri"/>
                <a:ea typeface="Calibri"/>
                <a:cs typeface="Calibri"/>
                <a:sym typeface="Calibri"/>
              </a:rPr>
              <a:t>Linkedin : https://www.linkedin.com/in/shraddha-kalaskar-884319243/</a:t>
            </a:r>
            <a:endParaRPr lang="en-US" dirty="0"/>
          </a:p>
        </p:txBody>
      </p:sp>
    </p:spTree>
    <p:extLst>
      <p:ext uri="{BB962C8B-B14F-4D97-AF65-F5344CB8AC3E}">
        <p14:creationId xmlns:p14="http://schemas.microsoft.com/office/powerpoint/2010/main" val="176647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3E6FD2-B0D0-421E-F814-318AD7936D06}"/>
              </a:ext>
            </a:extLst>
          </p:cNvPr>
          <p:cNvSpPr txBox="1"/>
          <p:nvPr/>
        </p:nvSpPr>
        <p:spPr>
          <a:xfrm>
            <a:off x="3886674" y="650305"/>
            <a:ext cx="6302828" cy="646331"/>
          </a:xfrm>
          <a:prstGeom prst="rect">
            <a:avLst/>
          </a:prstGeom>
          <a:noFill/>
        </p:spPr>
        <p:txBody>
          <a:bodyPr wrap="squar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panose="02040503050406030204" pitchFamily="18" charset="0"/>
                <a:cs typeface="Times New Roman" panose="02020603050405020304" pitchFamily="18" charset="0"/>
              </a:rPr>
              <a:t>Objective</a:t>
            </a:r>
          </a:p>
        </p:txBody>
      </p:sp>
      <p:sp>
        <p:nvSpPr>
          <p:cNvPr id="6" name="TextBox 5">
            <a:extLst>
              <a:ext uri="{FF2B5EF4-FFF2-40B4-BE49-F238E27FC236}">
                <a16:creationId xmlns:a16="http://schemas.microsoft.com/office/drawing/2014/main" id="{02D1D123-45AF-75F8-28B1-74FFB55A3DD6}"/>
              </a:ext>
            </a:extLst>
          </p:cNvPr>
          <p:cNvSpPr txBox="1"/>
          <p:nvPr/>
        </p:nvSpPr>
        <p:spPr>
          <a:xfrm>
            <a:off x="642257" y="3469748"/>
            <a:ext cx="10319654" cy="1323439"/>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Cambria" panose="02040503050406030204" pitchFamily="18" charset="0"/>
                <a:ea typeface="Cambria" panose="02040503050406030204" pitchFamily="18" charset="0"/>
              </a:rPr>
              <a:t>Develop a machine learning-based System to recommend the best crops to cultivate in a given area based on environmental factors and to predict the potential yield. This system should assist farmers in making informed decisions that will optimize their resources, reduce waste and increase crop yield.</a:t>
            </a:r>
          </a:p>
        </p:txBody>
      </p:sp>
      <p:sp>
        <p:nvSpPr>
          <p:cNvPr id="3" name="TextBox 2">
            <a:extLst>
              <a:ext uri="{FF2B5EF4-FFF2-40B4-BE49-F238E27FC236}">
                <a16:creationId xmlns:a16="http://schemas.microsoft.com/office/drawing/2014/main" id="{D26A7082-F967-A71B-65D0-29A1A25FA2E5}"/>
              </a:ext>
            </a:extLst>
          </p:cNvPr>
          <p:cNvSpPr txBox="1"/>
          <p:nvPr/>
        </p:nvSpPr>
        <p:spPr>
          <a:xfrm>
            <a:off x="642257" y="1583507"/>
            <a:ext cx="9655629" cy="1323439"/>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Cambria" panose="02040503050406030204" pitchFamily="18" charset="0"/>
                <a:ea typeface="Cambria" panose="02040503050406030204" pitchFamily="18" charset="0"/>
              </a:rPr>
              <a:t>A crop recommendation system predicts the most suitable crops by analyzing soil parameters(such as pH, Nitrogen, Phosphate, and Potassium) and atmospheric conditions(such as rainfall and temperature). This data-driven approach assists farmers in making informed planting decisions.</a:t>
            </a:r>
          </a:p>
        </p:txBody>
      </p:sp>
    </p:spTree>
    <p:extLst>
      <p:ext uri="{BB962C8B-B14F-4D97-AF65-F5344CB8AC3E}">
        <p14:creationId xmlns:p14="http://schemas.microsoft.com/office/powerpoint/2010/main" val="195897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5C639A-84AF-2A7A-5CCD-DBA46DE106AA}"/>
              </a:ext>
            </a:extLst>
          </p:cNvPr>
          <p:cNvSpPr txBox="1"/>
          <p:nvPr/>
        </p:nvSpPr>
        <p:spPr>
          <a:xfrm>
            <a:off x="424543" y="578735"/>
            <a:ext cx="8458200" cy="646331"/>
          </a:xfrm>
          <a:prstGeom prst="rect">
            <a:avLst/>
          </a:prstGeom>
          <a:noFill/>
        </p:spPr>
        <p:txBody>
          <a:bodyPr wrap="square" rtlCol="0">
            <a:spAutoFit/>
          </a:bodyPr>
          <a:lstStyle/>
          <a:p>
            <a:r>
              <a:rPr lang="en-US" sz="3600"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Calibri" panose="020F0502020204030204" pitchFamily="34" charset="0"/>
              </a:rPr>
              <a:t>Problem Statement :</a:t>
            </a:r>
          </a:p>
        </p:txBody>
      </p:sp>
      <p:sp>
        <p:nvSpPr>
          <p:cNvPr id="8" name="TextBox 7">
            <a:extLst>
              <a:ext uri="{FF2B5EF4-FFF2-40B4-BE49-F238E27FC236}">
                <a16:creationId xmlns:a16="http://schemas.microsoft.com/office/drawing/2014/main" id="{25F660EA-423D-5430-06E9-CD515D57CD59}"/>
              </a:ext>
            </a:extLst>
          </p:cNvPr>
          <p:cNvSpPr txBox="1"/>
          <p:nvPr/>
        </p:nvSpPr>
        <p:spPr>
          <a:xfrm>
            <a:off x="185057" y="2169984"/>
            <a:ext cx="6357258"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Cambria" panose="02040503050406030204" pitchFamily="18" charset="0"/>
                <a:ea typeface="Cambria" panose="02040503050406030204" pitchFamily="18" charset="0"/>
              </a:rPr>
              <a:t>Which factors affect crops the most? And how?</a:t>
            </a:r>
          </a:p>
        </p:txBody>
      </p:sp>
      <p:sp>
        <p:nvSpPr>
          <p:cNvPr id="11" name="TextBox 10">
            <a:extLst>
              <a:ext uri="{FF2B5EF4-FFF2-40B4-BE49-F238E27FC236}">
                <a16:creationId xmlns:a16="http://schemas.microsoft.com/office/drawing/2014/main" id="{81130FAF-C620-4BD0-8E6D-44EBCCEAB812}"/>
              </a:ext>
            </a:extLst>
          </p:cNvPr>
          <p:cNvSpPr txBox="1"/>
          <p:nvPr/>
        </p:nvSpPr>
        <p:spPr>
          <a:xfrm>
            <a:off x="185058" y="3967690"/>
            <a:ext cx="9361712"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Cambria" panose="02040503050406030204" pitchFamily="18" charset="0"/>
                <a:ea typeface="Cambria" panose="02040503050406030204" pitchFamily="18" charset="0"/>
              </a:rPr>
              <a:t>Which Crops will yield the highest Production with the least use of resources for specific weather conditions and soil types?</a:t>
            </a:r>
          </a:p>
        </p:txBody>
      </p:sp>
      <p:pic>
        <p:nvPicPr>
          <p:cNvPr id="3074" name="Picture 2" descr="AI And Agriculture: Better Farming, Better Food">
            <a:extLst>
              <a:ext uri="{FF2B5EF4-FFF2-40B4-BE49-F238E27FC236}">
                <a16:creationId xmlns:a16="http://schemas.microsoft.com/office/drawing/2014/main" id="{F06726BE-D881-1023-CAC6-DDE98D60C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314" y="168576"/>
            <a:ext cx="5562600" cy="3674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88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6864F4-5B6D-DC22-183D-D13BE437F7A2}"/>
              </a:ext>
            </a:extLst>
          </p:cNvPr>
          <p:cNvSpPr txBox="1"/>
          <p:nvPr/>
        </p:nvSpPr>
        <p:spPr>
          <a:xfrm>
            <a:off x="740229" y="304800"/>
            <a:ext cx="7326086" cy="707886"/>
          </a:xfrm>
          <a:prstGeom prst="rect">
            <a:avLst/>
          </a:prstGeom>
          <a:noFill/>
        </p:spPr>
        <p:txBody>
          <a:bodyPr wrap="square" rtlCol="0">
            <a:spAutoFit/>
          </a:bodyPr>
          <a:lstStyle/>
          <a:p>
            <a:r>
              <a:rPr lang="en-US" sz="4000" dirty="0">
                <a:solidFill>
                  <a:srgbClr val="FF0000"/>
                </a:solidFill>
                <a:effectLst>
                  <a:outerShdw blurRad="38100" dist="38100" dir="2700000" algn="tl">
                    <a:srgbClr val="000000">
                      <a:alpha val="43137"/>
                    </a:srgbClr>
                  </a:outerShdw>
                </a:effectLst>
              </a:rPr>
              <a:t>Contents:</a:t>
            </a:r>
            <a:endPar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7C51738F-EC12-1724-146C-3464D82A4772}"/>
              </a:ext>
            </a:extLst>
          </p:cNvPr>
          <p:cNvGraphicFramePr/>
          <p:nvPr>
            <p:extLst>
              <p:ext uri="{D42A27DB-BD31-4B8C-83A1-F6EECF244321}">
                <p14:modId xmlns:p14="http://schemas.microsoft.com/office/powerpoint/2010/main" val="184240492"/>
              </p:ext>
            </p:extLst>
          </p:nvPr>
        </p:nvGraphicFramePr>
        <p:xfrm>
          <a:off x="642256" y="1121228"/>
          <a:ext cx="6585857" cy="5355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AutoShape 2" descr="Best Girl showing chart analytics Illustration download in PNG &amp; Vector  format">
            <a:extLst>
              <a:ext uri="{FF2B5EF4-FFF2-40B4-BE49-F238E27FC236}">
                <a16:creationId xmlns:a16="http://schemas.microsoft.com/office/drawing/2014/main" id="{B3A5680E-4147-63BA-A3F4-4317A9B002DA}"/>
              </a:ext>
            </a:extLst>
          </p:cNvPr>
          <p:cNvSpPr>
            <a:spLocks noChangeAspect="1" noChangeArrowheads="1"/>
          </p:cNvSpPr>
          <p:nvPr/>
        </p:nvSpPr>
        <p:spPr bwMode="auto">
          <a:xfrm>
            <a:off x="9481456" y="2841171"/>
            <a:ext cx="1926771" cy="19267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Best Girl showing chart analytics Illustration download in PNG &amp; Vector  format">
            <a:extLst>
              <a:ext uri="{FF2B5EF4-FFF2-40B4-BE49-F238E27FC236}">
                <a16:creationId xmlns:a16="http://schemas.microsoft.com/office/drawing/2014/main" id="{B5B46586-60C8-6FEB-2B1D-7A188644D600}"/>
              </a:ext>
            </a:extLst>
          </p:cNvPr>
          <p:cNvSpPr>
            <a:spLocks noChangeAspect="1" noChangeArrowheads="1"/>
          </p:cNvSpPr>
          <p:nvPr/>
        </p:nvSpPr>
        <p:spPr bwMode="auto">
          <a:xfrm>
            <a:off x="9731829" y="3004457"/>
            <a:ext cx="141514" cy="1415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3924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0AD337-528B-D2C8-398B-E37EB67365FA}"/>
              </a:ext>
            </a:extLst>
          </p:cNvPr>
          <p:cNvSpPr txBox="1"/>
          <p:nvPr/>
        </p:nvSpPr>
        <p:spPr>
          <a:xfrm>
            <a:off x="566057" y="533400"/>
            <a:ext cx="7739743" cy="646331"/>
          </a:xfrm>
          <a:prstGeom prst="rect">
            <a:avLst/>
          </a:prstGeom>
          <a:noFill/>
        </p:spPr>
        <p:txBody>
          <a:bodyPr wrap="square" rtlCol="0">
            <a:spAutoFit/>
          </a:bodyPr>
          <a:lstStyle/>
          <a:p>
            <a:pPr algn="ctr"/>
            <a:r>
              <a:rPr lang="en-US" sz="3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Tools (Libraries ) Used.</a:t>
            </a:r>
          </a:p>
        </p:txBody>
      </p:sp>
      <p:sp>
        <p:nvSpPr>
          <p:cNvPr id="6" name="TextBox 5">
            <a:extLst>
              <a:ext uri="{FF2B5EF4-FFF2-40B4-BE49-F238E27FC236}">
                <a16:creationId xmlns:a16="http://schemas.microsoft.com/office/drawing/2014/main" id="{83ED8B66-03CE-7FC6-8323-9C872F47493B}"/>
              </a:ext>
            </a:extLst>
          </p:cNvPr>
          <p:cNvSpPr txBox="1"/>
          <p:nvPr/>
        </p:nvSpPr>
        <p:spPr>
          <a:xfrm>
            <a:off x="589682" y="1623857"/>
            <a:ext cx="2601683" cy="489364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Wingdings" panose="05000000000000000000" pitchFamily="2" charset="2"/>
              <a:buChar char="v"/>
            </a:pPr>
            <a:r>
              <a:rPr lang="en-US" sz="2400" dirty="0"/>
              <a:t>  Python</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  Numpy </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  Pandas</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  Seaborn</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 Sklearn</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 Streamlit</a:t>
            </a:r>
          </a:p>
          <a:p>
            <a:endParaRPr lang="en-US" sz="2400" dirty="0"/>
          </a:p>
          <a:p>
            <a:endParaRPr lang="en-US" sz="2400" dirty="0"/>
          </a:p>
        </p:txBody>
      </p:sp>
      <p:pic>
        <p:nvPicPr>
          <p:cNvPr id="2050" name="Picture 2" descr="The Zen of Python: A guide to Python's design principles | by Vishal Sharma  | Towards Data Science">
            <a:extLst>
              <a:ext uri="{FF2B5EF4-FFF2-40B4-BE49-F238E27FC236}">
                <a16:creationId xmlns:a16="http://schemas.microsoft.com/office/drawing/2014/main" id="{A7F1FF32-9575-915C-D001-ED646FC11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2840" y="1738232"/>
            <a:ext cx="2601683" cy="11280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uilding Your First Machine Learning Model with Scikit-Learn: A Beginner's  Guide | by Nilesh Verma | Medium">
            <a:extLst>
              <a:ext uri="{FF2B5EF4-FFF2-40B4-BE49-F238E27FC236}">
                <a16:creationId xmlns:a16="http://schemas.microsoft.com/office/drawing/2014/main" id="{76B15CB2-B77A-A3AC-A83E-C45DEA713A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7466" y="2314871"/>
            <a:ext cx="2519273" cy="145727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12" descr="Citing and logo — seaborn 0.13.2 documentation">
            <a:extLst>
              <a:ext uri="{FF2B5EF4-FFF2-40B4-BE49-F238E27FC236}">
                <a16:creationId xmlns:a16="http://schemas.microsoft.com/office/drawing/2014/main" id="{A89A96C6-C744-3674-64FC-E2AA0CEDF9F4}"/>
              </a:ext>
            </a:extLst>
          </p:cNvPr>
          <p:cNvSpPr>
            <a:spLocks noChangeAspect="1" noChangeArrowheads="1"/>
          </p:cNvSpPr>
          <p:nvPr/>
        </p:nvSpPr>
        <p:spPr bwMode="auto">
          <a:xfrm>
            <a:off x="9056914" y="3610145"/>
            <a:ext cx="762000" cy="76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2" name="Picture 14" descr="Is Seaborn too assertive at times? | by Pragya Verma | Analytics Vidhya |  Medium">
            <a:extLst>
              <a:ext uri="{FF2B5EF4-FFF2-40B4-BE49-F238E27FC236}">
                <a16:creationId xmlns:a16="http://schemas.microsoft.com/office/drawing/2014/main" id="{0F661264-F125-7E06-B48D-7AA53004F9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7496" y="5327807"/>
            <a:ext cx="3726282" cy="1128349"/>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Open source ML framework Streamlit raises $21m, launches sharing platform |  AI Business">
            <a:extLst>
              <a:ext uri="{FF2B5EF4-FFF2-40B4-BE49-F238E27FC236}">
                <a16:creationId xmlns:a16="http://schemas.microsoft.com/office/drawing/2014/main" id="{425658BF-AE83-8598-16D2-143CDF3080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84523" y="3284942"/>
            <a:ext cx="2359579" cy="157147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NumPy Logo | Real Company | Alphabet, Letter N Logo">
            <a:extLst>
              <a:ext uri="{FF2B5EF4-FFF2-40B4-BE49-F238E27FC236}">
                <a16:creationId xmlns:a16="http://schemas.microsoft.com/office/drawing/2014/main" id="{CCC7133D-E879-5A68-B4C1-3B3A97760D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5928" y="4331014"/>
            <a:ext cx="1993586" cy="1993586"/>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pandas - Python Data Analysis Library">
            <a:extLst>
              <a:ext uri="{FF2B5EF4-FFF2-40B4-BE49-F238E27FC236}">
                <a16:creationId xmlns:a16="http://schemas.microsoft.com/office/drawing/2014/main" id="{2136C85F-60CC-374C-08B1-9282992EB1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09608" y="3284942"/>
            <a:ext cx="2543175"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49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F9E94A-9F66-5919-EFE8-F324FDFE0F0B}"/>
              </a:ext>
            </a:extLst>
          </p:cNvPr>
          <p:cNvSpPr txBox="1"/>
          <p:nvPr/>
        </p:nvSpPr>
        <p:spPr>
          <a:xfrm>
            <a:off x="348345" y="337456"/>
            <a:ext cx="5181598" cy="523220"/>
          </a:xfrm>
          <a:prstGeom prst="rect">
            <a:avLst/>
          </a:prstGeom>
          <a:noFill/>
        </p:spPr>
        <p:txBody>
          <a:bodyPr wrap="square" rtlCol="0">
            <a:spAutoFit/>
          </a:bodyPr>
          <a:lstStyle/>
          <a:p>
            <a:r>
              <a:rPr lang="en-US"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CRISP ML(Q)</a:t>
            </a:r>
          </a:p>
        </p:txBody>
      </p:sp>
      <p:sp>
        <p:nvSpPr>
          <p:cNvPr id="3" name="TextBox 2">
            <a:extLst>
              <a:ext uri="{FF2B5EF4-FFF2-40B4-BE49-F238E27FC236}">
                <a16:creationId xmlns:a16="http://schemas.microsoft.com/office/drawing/2014/main" id="{E840F88E-CDA2-3FBE-5D1E-2811134D2209}"/>
              </a:ext>
            </a:extLst>
          </p:cNvPr>
          <p:cNvSpPr txBox="1"/>
          <p:nvPr/>
        </p:nvSpPr>
        <p:spPr>
          <a:xfrm>
            <a:off x="348345" y="1114156"/>
            <a:ext cx="4071255" cy="4093428"/>
          </a:xfrm>
          <a:prstGeom prst="rect">
            <a:avLst/>
          </a:prstGeom>
          <a:noFill/>
        </p:spPr>
        <p:txBody>
          <a:bodyPr wrap="square" rtlCol="0">
            <a:spAutoFit/>
          </a:bodyPr>
          <a:lstStyle/>
          <a:p>
            <a:pPr marL="342900" indent="-342900">
              <a:buFont typeface="Wingdings" panose="05000000000000000000" pitchFamily="2" charset="2"/>
              <a:buChar char="v"/>
            </a:pPr>
            <a:r>
              <a:rPr lang="en-US" sz="2000" dirty="0">
                <a:latin typeface="Cambria" panose="02040503050406030204" pitchFamily="18" charset="0"/>
                <a:ea typeface="Cambria" panose="02040503050406030204" pitchFamily="18" charset="0"/>
              </a:rPr>
              <a:t>Business and Data Understanding </a:t>
            </a:r>
          </a:p>
          <a:p>
            <a:pPr marL="342900" indent="-342900">
              <a:buFont typeface="Wingdings" panose="05000000000000000000" pitchFamily="2" charset="2"/>
              <a:buChar char="v"/>
            </a:pPr>
            <a:endParaRPr lang="en-US" sz="20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v"/>
            </a:pPr>
            <a:r>
              <a:rPr lang="en-US" sz="2000" dirty="0">
                <a:latin typeface="Cambria" panose="02040503050406030204" pitchFamily="18" charset="0"/>
                <a:ea typeface="Cambria" panose="02040503050406030204" pitchFamily="18" charset="0"/>
              </a:rPr>
              <a:t>Data Preparation</a:t>
            </a:r>
          </a:p>
          <a:p>
            <a:pPr marL="342900" indent="-342900">
              <a:buFont typeface="Wingdings" panose="05000000000000000000" pitchFamily="2" charset="2"/>
              <a:buChar char="v"/>
            </a:pPr>
            <a:endParaRPr lang="en-US" sz="20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v"/>
            </a:pPr>
            <a:r>
              <a:rPr lang="en-US" sz="2000" dirty="0">
                <a:latin typeface="Cambria" panose="02040503050406030204" pitchFamily="18" charset="0"/>
                <a:ea typeface="Cambria" panose="02040503050406030204" pitchFamily="18" charset="0"/>
              </a:rPr>
              <a:t>Model Building</a:t>
            </a:r>
          </a:p>
          <a:p>
            <a:pPr marL="342900" indent="-342900">
              <a:buFont typeface="Wingdings" panose="05000000000000000000" pitchFamily="2" charset="2"/>
              <a:buChar char="v"/>
            </a:pPr>
            <a:endParaRPr lang="en-US" sz="20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v"/>
            </a:pPr>
            <a:r>
              <a:rPr lang="en-US" sz="2000" dirty="0">
                <a:latin typeface="Cambria" panose="02040503050406030204" pitchFamily="18" charset="0"/>
                <a:ea typeface="Cambria" panose="02040503050406030204" pitchFamily="18" charset="0"/>
              </a:rPr>
              <a:t>Model Evaluation</a:t>
            </a:r>
          </a:p>
          <a:p>
            <a:pPr marL="342900" indent="-342900">
              <a:buFont typeface="Wingdings" panose="05000000000000000000" pitchFamily="2" charset="2"/>
              <a:buChar char="v"/>
            </a:pPr>
            <a:endParaRPr lang="en-US" sz="20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v"/>
            </a:pPr>
            <a:r>
              <a:rPr lang="en-US" sz="2000" dirty="0">
                <a:latin typeface="Cambria" panose="02040503050406030204" pitchFamily="18" charset="0"/>
                <a:ea typeface="Cambria" panose="02040503050406030204" pitchFamily="18" charset="0"/>
              </a:rPr>
              <a:t>Deployment</a:t>
            </a:r>
          </a:p>
          <a:p>
            <a:pPr marL="342900" indent="-342900">
              <a:buFont typeface="Wingdings" panose="05000000000000000000" pitchFamily="2" charset="2"/>
              <a:buChar char="v"/>
            </a:pPr>
            <a:endParaRPr lang="en-US" sz="20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v"/>
            </a:pPr>
            <a:r>
              <a:rPr lang="en-US" sz="2000" dirty="0">
                <a:latin typeface="Cambria" panose="02040503050406030204" pitchFamily="18" charset="0"/>
                <a:ea typeface="Cambria" panose="02040503050406030204" pitchFamily="18" charset="0"/>
              </a:rPr>
              <a:t>Model  Monitoring and maintenance.</a:t>
            </a:r>
          </a:p>
        </p:txBody>
      </p:sp>
      <p:pic>
        <p:nvPicPr>
          <p:cNvPr id="5" name="Picture 4">
            <a:extLst>
              <a:ext uri="{FF2B5EF4-FFF2-40B4-BE49-F238E27FC236}">
                <a16:creationId xmlns:a16="http://schemas.microsoft.com/office/drawing/2014/main" id="{BB3F7365-1794-6565-4541-24A6C7327AFC}"/>
              </a:ext>
            </a:extLst>
          </p:cNvPr>
          <p:cNvPicPr>
            <a:picLocks noChangeAspect="1"/>
          </p:cNvPicPr>
          <p:nvPr/>
        </p:nvPicPr>
        <p:blipFill>
          <a:blip r:embed="rId2"/>
          <a:stretch>
            <a:fillRect/>
          </a:stretch>
        </p:blipFill>
        <p:spPr>
          <a:xfrm>
            <a:off x="4985658" y="192833"/>
            <a:ext cx="7037877" cy="6472334"/>
          </a:xfrm>
          <a:prstGeom prst="rect">
            <a:avLst/>
          </a:prstGeom>
        </p:spPr>
      </p:pic>
    </p:spTree>
    <p:extLst>
      <p:ext uri="{BB962C8B-B14F-4D97-AF65-F5344CB8AC3E}">
        <p14:creationId xmlns:p14="http://schemas.microsoft.com/office/powerpoint/2010/main" val="1101206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02C5E6-7FFC-D759-C844-1AE1BFAA23BD}"/>
              </a:ext>
            </a:extLst>
          </p:cNvPr>
          <p:cNvSpPr txBox="1"/>
          <p:nvPr/>
        </p:nvSpPr>
        <p:spPr>
          <a:xfrm>
            <a:off x="849086" y="272143"/>
            <a:ext cx="5475514" cy="584775"/>
          </a:xfrm>
          <a:prstGeom prst="rect">
            <a:avLst/>
          </a:prstGeom>
          <a:noFill/>
        </p:spPr>
        <p:txBody>
          <a:bodyPr wrap="square" rtlCol="0">
            <a:spAutoFit/>
          </a:bodyPr>
          <a:lstStyle/>
          <a:p>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a:t>
            </a:r>
          </a:p>
        </p:txBody>
      </p:sp>
      <p:pic>
        <p:nvPicPr>
          <p:cNvPr id="4" name="Picture 3">
            <a:extLst>
              <a:ext uri="{FF2B5EF4-FFF2-40B4-BE49-F238E27FC236}">
                <a16:creationId xmlns:a16="http://schemas.microsoft.com/office/drawing/2014/main" id="{C8C473AA-7659-D8B8-A72F-D91E167110E7}"/>
              </a:ext>
            </a:extLst>
          </p:cNvPr>
          <p:cNvPicPr>
            <a:picLocks noChangeAspect="1"/>
          </p:cNvPicPr>
          <p:nvPr/>
        </p:nvPicPr>
        <p:blipFill>
          <a:blip r:embed="rId3"/>
          <a:stretch>
            <a:fillRect/>
          </a:stretch>
        </p:blipFill>
        <p:spPr>
          <a:xfrm>
            <a:off x="3266791" y="344254"/>
            <a:ext cx="8609524" cy="6241603"/>
          </a:xfrm>
          <a:prstGeom prst="rect">
            <a:avLst/>
          </a:prstGeom>
        </p:spPr>
      </p:pic>
      <p:sp>
        <p:nvSpPr>
          <p:cNvPr id="5" name="TextBox 4">
            <a:extLst>
              <a:ext uri="{FF2B5EF4-FFF2-40B4-BE49-F238E27FC236}">
                <a16:creationId xmlns:a16="http://schemas.microsoft.com/office/drawing/2014/main" id="{46B62130-0FC6-A4FB-4881-05A5BCEC044E}"/>
              </a:ext>
            </a:extLst>
          </p:cNvPr>
          <p:cNvSpPr txBox="1"/>
          <p:nvPr/>
        </p:nvSpPr>
        <p:spPr>
          <a:xfrm>
            <a:off x="413657" y="1262742"/>
            <a:ext cx="2666999" cy="5148943"/>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905643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E1FC46-9F20-A5ED-9DCD-F1BD12988DF4}"/>
              </a:ext>
            </a:extLst>
          </p:cNvPr>
          <p:cNvPicPr>
            <a:picLocks noChangeAspect="1"/>
          </p:cNvPicPr>
          <p:nvPr/>
        </p:nvPicPr>
        <p:blipFill>
          <a:blip r:embed="rId2"/>
          <a:stretch>
            <a:fillRect/>
          </a:stretch>
        </p:blipFill>
        <p:spPr>
          <a:xfrm>
            <a:off x="4876800" y="856856"/>
            <a:ext cx="7315200" cy="6001144"/>
          </a:xfrm>
          <a:prstGeom prst="rect">
            <a:avLst/>
          </a:prstGeom>
        </p:spPr>
      </p:pic>
      <p:sp>
        <p:nvSpPr>
          <p:cNvPr id="5" name="TextBox 4">
            <a:extLst>
              <a:ext uri="{FF2B5EF4-FFF2-40B4-BE49-F238E27FC236}">
                <a16:creationId xmlns:a16="http://schemas.microsoft.com/office/drawing/2014/main" id="{EA3CDB73-BB51-E134-0D87-A6B726FFC704}"/>
              </a:ext>
            </a:extLst>
          </p:cNvPr>
          <p:cNvSpPr txBox="1"/>
          <p:nvPr/>
        </p:nvSpPr>
        <p:spPr>
          <a:xfrm>
            <a:off x="566058" y="272081"/>
            <a:ext cx="6139542" cy="584775"/>
          </a:xfrm>
          <a:prstGeom prst="rect">
            <a:avLst/>
          </a:prstGeom>
          <a:noFill/>
        </p:spPr>
        <p:txBody>
          <a:bodyPr wrap="square" rtlCol="0">
            <a:spAutoFit/>
          </a:bodyPr>
          <a:lstStyle/>
          <a:p>
            <a:r>
              <a:rPr lang="en-US" sz="3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Humidity and Rainfall</a:t>
            </a:r>
          </a:p>
        </p:txBody>
      </p:sp>
      <p:sp>
        <p:nvSpPr>
          <p:cNvPr id="6" name="TextBox 5">
            <a:extLst>
              <a:ext uri="{FF2B5EF4-FFF2-40B4-BE49-F238E27FC236}">
                <a16:creationId xmlns:a16="http://schemas.microsoft.com/office/drawing/2014/main" id="{144C8861-993A-3B9A-FD64-5F9E823F57F8}"/>
              </a:ext>
            </a:extLst>
          </p:cNvPr>
          <p:cNvSpPr txBox="1"/>
          <p:nvPr/>
        </p:nvSpPr>
        <p:spPr>
          <a:xfrm>
            <a:off x="239486" y="1567542"/>
            <a:ext cx="4550228" cy="4124206"/>
          </a:xfrm>
          <a:prstGeom prst="rect">
            <a:avLst/>
          </a:prstGeom>
          <a:noFill/>
        </p:spPr>
        <p:txBody>
          <a:bodyPr wrap="square" rtlCol="0">
            <a:spAutoFit/>
          </a:bodyPr>
          <a:lstStyle/>
          <a:p>
            <a:pPr algn="just"/>
            <a:r>
              <a:rPr lang="en-US" i="0" dirty="0">
                <a:solidFill>
                  <a:srgbClr val="000000"/>
                </a:solidFill>
                <a:effectLst/>
                <a:highlight>
                  <a:srgbClr val="FFFFFF"/>
                </a:highlight>
                <a:latin typeface="Cambria" panose="02040503050406030204" pitchFamily="18" charset="0"/>
                <a:ea typeface="Cambria" panose="02040503050406030204" pitchFamily="18" charset="0"/>
              </a:rPr>
              <a:t>🌾Rice needs heavy rainfall (&gt;200 mm) and humidity above 80%. No wonder major rice production in India comes from the East Coasts which has an average of 220 mm of rainfall every year</a:t>
            </a:r>
            <a:endParaRPr lang="en-US" i="0" dirty="0">
              <a:solidFill>
                <a:srgbClr val="296EAA"/>
              </a:solidFill>
              <a:effectLst/>
              <a:highlight>
                <a:srgbClr val="FFFFFF"/>
              </a:highlight>
              <a:latin typeface="Cambria" panose="02040503050406030204" pitchFamily="18" charset="0"/>
              <a:ea typeface="Cambria" panose="02040503050406030204" pitchFamily="18" charset="0"/>
            </a:endParaRPr>
          </a:p>
          <a:p>
            <a:endParaRPr lang="en-US" dirty="0">
              <a:solidFill>
                <a:srgbClr val="296EAA"/>
              </a:solidFill>
              <a:highlight>
                <a:srgbClr val="FFFFFF"/>
              </a:highlight>
              <a:latin typeface="Cambria" panose="02040503050406030204" pitchFamily="18" charset="0"/>
              <a:ea typeface="Cambria" panose="02040503050406030204" pitchFamily="18" charset="0"/>
            </a:endParaRPr>
          </a:p>
          <a:p>
            <a:endParaRPr lang="en-US" i="0" dirty="0">
              <a:solidFill>
                <a:srgbClr val="296EAA"/>
              </a:solidFill>
              <a:effectLst/>
              <a:highlight>
                <a:srgbClr val="FFFFFF"/>
              </a:highlight>
              <a:latin typeface="Cambria" panose="02040503050406030204" pitchFamily="18" charset="0"/>
              <a:ea typeface="Cambria" panose="02040503050406030204" pitchFamily="18" charset="0"/>
            </a:endParaRPr>
          </a:p>
          <a:p>
            <a:endParaRPr lang="en-US" dirty="0">
              <a:solidFill>
                <a:srgbClr val="296EAA"/>
              </a:solidFill>
              <a:highlight>
                <a:srgbClr val="FFFFFF"/>
              </a:highlight>
              <a:latin typeface="Cambria" panose="02040503050406030204" pitchFamily="18" charset="0"/>
              <a:ea typeface="Cambria" panose="02040503050406030204" pitchFamily="18" charset="0"/>
            </a:endParaRPr>
          </a:p>
          <a:p>
            <a:r>
              <a:rPr lang="en-US"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US" sz="2000" i="0" dirty="0">
                <a:solidFill>
                  <a:srgbClr val="000000"/>
                </a:solidFill>
                <a:effectLst/>
                <a:highlight>
                  <a:srgbClr val="FFFFFF"/>
                </a:highlight>
                <a:latin typeface="Times New Roman" panose="02020603050405020304" pitchFamily="18" charset="0"/>
                <a:cs typeface="Times New Roman" panose="02020603050405020304" pitchFamily="18" charset="0"/>
              </a:rPr>
              <a:t>Coconut is a tropical crop and needs high humidity therefore explaining massive exports from coastal areas around the country.</a:t>
            </a:r>
          </a:p>
          <a:p>
            <a:endParaRPr lang="en-US" sz="2000" i="0" dirty="0">
              <a:solidFill>
                <a:srgbClr val="000000"/>
              </a:solidFill>
              <a:effectLst/>
              <a:highlight>
                <a:srgbClr val="FFFFFF"/>
              </a:highlight>
              <a:latin typeface="Cambria" panose="02040503050406030204" pitchFamily="18" charset="0"/>
              <a:ea typeface="Cambria" panose="02040503050406030204" pitchFamily="18" charset="0"/>
            </a:endParaRPr>
          </a:p>
          <a:p>
            <a:endParaRPr lang="en-US" dirty="0"/>
          </a:p>
        </p:txBody>
      </p:sp>
    </p:spTree>
    <p:extLst>
      <p:ext uri="{BB962C8B-B14F-4D97-AF65-F5344CB8AC3E}">
        <p14:creationId xmlns:p14="http://schemas.microsoft.com/office/powerpoint/2010/main" val="39877727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1571</TotalTime>
  <Words>526</Words>
  <Application>Microsoft Office PowerPoint</Application>
  <PresentationFormat>Widescreen</PresentationFormat>
  <Paragraphs>114</Paragraphs>
  <Slides>15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Gill Sans MT</vt:lpstr>
      <vt:lpstr>Wingdings</vt:lpstr>
      <vt:lpstr>Helvetica Neue</vt:lpstr>
      <vt:lpstr>Times New Roman</vt:lpstr>
      <vt:lpstr>Libre Baskerville</vt:lpstr>
      <vt:lpstr>Cambria</vt:lpstr>
      <vt:lpstr>Calibri</vt:lpstr>
      <vt:lpstr>Arial</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Shraddha k</cp:lastModifiedBy>
  <cp:revision>6</cp:revision>
  <dcterms:created xsi:type="dcterms:W3CDTF">2021-02-16T05:19:01Z</dcterms:created>
  <dcterms:modified xsi:type="dcterms:W3CDTF">2024-05-16T12:10:03Z</dcterms:modified>
</cp:coreProperties>
</file>