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59" r:id="rId9"/>
  </p:sldIdLst>
  <p:sldSz cx="12192000" cy="6858000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469572" y="3717986"/>
            <a:ext cx="824952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Code Refactoring and Bug Fixing</a:t>
            </a:r>
            <a:endParaRPr lang="en-US" sz="28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E662D-356B-78B8-1298-9187B3A8F58A}"/>
              </a:ext>
            </a:extLst>
          </p:cNvPr>
          <p:cNvSpPr txBox="1"/>
          <p:nvPr/>
        </p:nvSpPr>
        <p:spPr>
          <a:xfrm>
            <a:off x="468085" y="5845630"/>
            <a:ext cx="347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Shraddha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Kalaskar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CCC02-394E-8692-8ABA-4ADC0A4C2A3A}"/>
              </a:ext>
            </a:extLst>
          </p:cNvPr>
          <p:cNvSpPr txBox="1"/>
          <p:nvPr/>
        </p:nvSpPr>
        <p:spPr>
          <a:xfrm>
            <a:off x="783770" y="816428"/>
            <a:ext cx="103523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Agenda :</a:t>
            </a:r>
          </a:p>
          <a:p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Refactoring the existing codebase and ensuring the proper functioning of the Note Taking Application.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0" i="0" u="none" strike="noStrike" cap="none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The goal is to  fix the existing codebase and make the application work as intended</a:t>
            </a:r>
            <a:endParaRPr lang="en-IN" sz="2400" b="0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72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0CD7B-88AD-F53E-825D-67D713710BEF}"/>
              </a:ext>
            </a:extLst>
          </p:cNvPr>
          <p:cNvSpPr txBox="1"/>
          <p:nvPr/>
        </p:nvSpPr>
        <p:spPr>
          <a:xfrm>
            <a:off x="478971" y="511628"/>
            <a:ext cx="561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Bugs in the given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EC3A7-858A-4AF0-B342-D7EFEEB10F5A}"/>
              </a:ext>
            </a:extLst>
          </p:cNvPr>
          <p:cNvSpPr txBox="1"/>
          <p:nvPr/>
        </p:nvSpPr>
        <p:spPr>
          <a:xfrm>
            <a:off x="609600" y="1230086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method name is incorrect in the route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A9E92-039A-DE85-6BE2-2D06B2DA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3808367"/>
            <a:ext cx="4659085" cy="1023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64D31-B178-3F0E-E231-F7EECB20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6140"/>
            <a:ext cx="5511357" cy="50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F33786-F8F8-97B9-D2AF-947E88D21749}"/>
              </a:ext>
            </a:extLst>
          </p:cNvPr>
          <p:cNvSpPr txBox="1"/>
          <p:nvPr/>
        </p:nvSpPr>
        <p:spPr>
          <a:xfrm>
            <a:off x="783772" y="2884714"/>
            <a:ext cx="655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 have fixed this problem by changing it with POST, and GET methods:</a:t>
            </a:r>
          </a:p>
        </p:txBody>
      </p:sp>
    </p:spTree>
    <p:extLst>
      <p:ext uri="{BB962C8B-B14F-4D97-AF65-F5344CB8AC3E}">
        <p14:creationId xmlns:p14="http://schemas.microsoft.com/office/powerpoint/2010/main" val="109770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3026D-C784-4C46-B413-38949F91A7A2}"/>
              </a:ext>
            </a:extLst>
          </p:cNvPr>
          <p:cNvSpPr txBox="1"/>
          <p:nvPr/>
        </p:nvSpPr>
        <p:spPr>
          <a:xfrm>
            <a:off x="936171" y="659579"/>
            <a:ext cx="724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Incorrect Request Method in Index Function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ED891-DAFA-AB4B-4986-00FD1373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584897"/>
            <a:ext cx="5527783" cy="136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3A05E-54EA-915E-808E-93310932F22B}"/>
              </a:ext>
            </a:extLst>
          </p:cNvPr>
          <p:cNvSpPr txBox="1"/>
          <p:nvPr/>
        </p:nvSpPr>
        <p:spPr>
          <a:xfrm>
            <a:off x="1055914" y="3429001"/>
            <a:ext cx="858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Sol. </a:t>
            </a:r>
            <a:r>
              <a:rPr lang="en-US" sz="1800" b="1" dirty="0"/>
              <a:t>: Updated the index function to check for the requests method and handle both GET and POST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9544C-5209-1952-61CA-FF74215D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4343923"/>
            <a:ext cx="5878286" cy="18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2434F1-45F2-105D-A24C-4A4A6FAC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2" y="941078"/>
            <a:ext cx="6052524" cy="504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B7CBA-3FC0-DFA3-4E6F-9392CC216573}"/>
              </a:ext>
            </a:extLst>
          </p:cNvPr>
          <p:cNvSpPr txBox="1"/>
          <p:nvPr/>
        </p:nvSpPr>
        <p:spPr>
          <a:xfrm>
            <a:off x="435362" y="308460"/>
            <a:ext cx="613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Inconsistent use of request </a:t>
            </a:r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9C113-9828-76B1-7D23-E761BEA11F1F}"/>
              </a:ext>
            </a:extLst>
          </p:cNvPr>
          <p:cNvSpPr txBox="1"/>
          <p:nvPr/>
        </p:nvSpPr>
        <p:spPr>
          <a:xfrm>
            <a:off x="435362" y="1805097"/>
            <a:ext cx="59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It should be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F883D-BAC9-2AFF-10F8-B65E68CF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0" y="2335051"/>
            <a:ext cx="5655136" cy="55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28F0E-EACD-C8CD-DFC4-79F5B3E074EF}"/>
              </a:ext>
            </a:extLst>
          </p:cNvPr>
          <p:cNvSpPr txBox="1"/>
          <p:nvPr/>
        </p:nvSpPr>
        <p:spPr>
          <a:xfrm>
            <a:off x="590445" y="3202437"/>
            <a:ext cx="595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Missing  type attribute in Submit Button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EE583F-1A1F-11E7-05F7-B13AB4E8D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10" y="3768100"/>
            <a:ext cx="4776177" cy="590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E8AC1A-150C-4A09-F7BD-682F14D3DC04}"/>
              </a:ext>
            </a:extLst>
          </p:cNvPr>
          <p:cNvSpPr txBox="1"/>
          <p:nvPr/>
        </p:nvSpPr>
        <p:spPr>
          <a:xfrm>
            <a:off x="511562" y="4637527"/>
            <a:ext cx="605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It should be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F99A45-DB23-3695-8523-9EA15F3A5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45" y="5455257"/>
            <a:ext cx="6139609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D8BBC-BFC9-BC22-1942-36783895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086" y="1264127"/>
            <a:ext cx="6408151" cy="4887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85CF95-A84A-4313-69A5-31BAEED4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65" y="1217814"/>
            <a:ext cx="5965371" cy="4934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FE4F1A-9054-C47D-6BCD-E6B84CD10205}"/>
              </a:ext>
            </a:extLst>
          </p:cNvPr>
          <p:cNvSpPr txBox="1"/>
          <p:nvPr/>
        </p:nvSpPr>
        <p:spPr>
          <a:xfrm>
            <a:off x="152400" y="67462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Before BUG Fixing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17978-8E0F-A133-F9D3-AF611C937167}"/>
              </a:ext>
            </a:extLst>
          </p:cNvPr>
          <p:cNvSpPr txBox="1"/>
          <p:nvPr/>
        </p:nvSpPr>
        <p:spPr>
          <a:xfrm>
            <a:off x="6618514" y="706108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After BUG Fixing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EC2A6-A69A-8AFB-D207-3BE6E0F386D9}"/>
              </a:ext>
            </a:extLst>
          </p:cNvPr>
          <p:cNvSpPr txBox="1"/>
          <p:nvPr/>
        </p:nvSpPr>
        <p:spPr>
          <a:xfrm>
            <a:off x="3875314" y="176766"/>
            <a:ext cx="471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HTML Snippet 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8919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671B06-8D99-767F-97C7-110E4AC27620}"/>
              </a:ext>
            </a:extLst>
          </p:cNvPr>
          <p:cNvSpPr txBox="1"/>
          <p:nvPr/>
        </p:nvSpPr>
        <p:spPr>
          <a:xfrm>
            <a:off x="272143" y="631371"/>
            <a:ext cx="490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Before Bug Fixing: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EE66D-E4E3-00A7-A42E-6E5595BC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297188"/>
            <a:ext cx="5474788" cy="3587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7BBC7-C247-19E2-83CF-BB26FD6E1F56}"/>
              </a:ext>
            </a:extLst>
          </p:cNvPr>
          <p:cNvSpPr txBox="1"/>
          <p:nvPr/>
        </p:nvSpPr>
        <p:spPr>
          <a:xfrm>
            <a:off x="6618513" y="631371"/>
            <a:ext cx="490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After Bug Fixing 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04A36-712A-0406-8A9E-0D0AA37E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37" y="1406045"/>
            <a:ext cx="6145420" cy="46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Libre Baskerville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Shraddha k</cp:lastModifiedBy>
  <cp:revision>1</cp:revision>
  <dcterms:created xsi:type="dcterms:W3CDTF">2021-02-16T05:19:01Z</dcterms:created>
  <dcterms:modified xsi:type="dcterms:W3CDTF">2024-03-03T17:39:07Z</dcterms:modified>
</cp:coreProperties>
</file>