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666345-EB5F-401A-9F0E-BC143992281F}" type="datetimeFigureOut">
              <a:rPr lang="bg-BG" smtClean="0"/>
              <a:t>26.03.2017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3612E9-1B0E-42A6-879B-90A2DF55D58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809546"/>
          </a:xfrm>
        </p:spPr>
        <p:txBody>
          <a:bodyPr/>
          <a:lstStyle/>
          <a:p>
            <a:pPr algn="ctr"/>
            <a:r>
              <a:rPr lang="en-US" i="1" dirty="0" smtClean="0"/>
              <a:t>Hawks’</a:t>
            </a:r>
            <a:r>
              <a:rPr lang="en-US" dirty="0" smtClean="0"/>
              <a:t> </a:t>
            </a:r>
            <a:r>
              <a:rPr lang="en-US" i="1" dirty="0" smtClean="0"/>
              <a:t>cipher</a:t>
            </a:r>
            <a:endParaRPr lang="bg-BG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14908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Night Hawks</a:t>
            </a:r>
          </a:p>
          <a:p>
            <a:pPr algn="ctr"/>
            <a:endParaRPr lang="bg-BG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5099653" cy="19036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Tracking </a:t>
            </a:r>
            <a:endParaRPr lang="bg-BG" i="1" dirty="0"/>
          </a:p>
        </p:txBody>
      </p:sp>
      <p:pic>
        <p:nvPicPr>
          <p:cNvPr id="1026" name="Picture 2" descr="C:\Users\Emilia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54710"/>
            <a:ext cx="3024336" cy="2742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3240360" cy="21602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The solution</a:t>
            </a:r>
            <a:endParaRPr lang="bg-BG" i="1" dirty="0"/>
          </a:p>
        </p:txBody>
      </p:sp>
      <p:pic>
        <p:nvPicPr>
          <p:cNvPr id="2050" name="Picture 2" descr="C:\Users\Emilia\Desktop\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212976"/>
            <a:ext cx="2428875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Hawks’ cipher</vt:lpstr>
      <vt:lpstr>Tracking </vt:lpstr>
      <vt:lpstr>The solution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Hawks’s cipher</dc:title>
  <dc:creator>Emilia</dc:creator>
  <cp:lastModifiedBy>Emilia</cp:lastModifiedBy>
  <cp:revision>14</cp:revision>
  <dcterms:created xsi:type="dcterms:W3CDTF">2017-03-26T07:35:30Z</dcterms:created>
  <dcterms:modified xsi:type="dcterms:W3CDTF">2017-03-26T09:47:43Z</dcterms:modified>
</cp:coreProperties>
</file>