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19070" y="1050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Challenges of data engineering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Kalatzi Marilena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f3612303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2FBA-8189-F328-C443-75C10EDC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915613"/>
            <a:ext cx="4754880" cy="82296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6CD9-0B6F-6CB8-4535-27E6FD52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410" y="1945811"/>
            <a:ext cx="4826597" cy="4571529"/>
          </a:xfrm>
        </p:spPr>
        <p:txBody>
          <a:bodyPr>
            <a:normAutofit fontScale="3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in loading and processing large datasets.</a:t>
            </a:r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 an efficient way to load</a:t>
            </a:r>
            <a:r>
              <a:rPr lang="en-GB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into Python</a:t>
            </a:r>
            <a:r>
              <a:rPr lang="el-G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l-G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Data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number of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all datasets of all the files into a single </a:t>
            </a:r>
            <a:r>
              <a:rPr lang="en-GB" sz="48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D3F4-71E9-E54F-16CA-0A325CF9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65083"/>
            <a:ext cx="4754880" cy="82296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78ED0-0B0F-C6C3-158F-FD131C404334}"/>
              </a:ext>
            </a:extLst>
          </p:cNvPr>
          <p:cNvSpPr/>
          <p:nvPr/>
        </p:nvSpPr>
        <p:spPr>
          <a:xfrm>
            <a:off x="6632062" y="1688043"/>
            <a:ext cx="4113706" cy="61555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Load just 1 file to see the structure of the dataset  to check the columns and the Data Types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Data Type Mapping to match </a:t>
            </a:r>
            <a:r>
              <a:rPr lang="en-GB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 to the correct Data Type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only the columns that we need into a list.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function and load a random sample of 10 % of each file. Load only those columns and use the data mapping dictionary for memory optimization.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concatenate all these random samples into one </a:t>
            </a:r>
            <a:r>
              <a:rPr lang="en-GB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59619493-E38A-5B25-19F3-F7176977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01792" y="3107372"/>
            <a:ext cx="4711780" cy="218548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68FE4CF-1027-1213-FE73-EE89BE52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93931" y="2913974"/>
            <a:ext cx="4406456" cy="272522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8D1E8D7C-7034-2E73-7E08-6BE691E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71017" y="3298653"/>
            <a:ext cx="4636008" cy="218541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AE10C-61B9-9485-8E7D-0F12828AC308}"/>
              </a:ext>
            </a:extLst>
          </p:cNvPr>
          <p:cNvSpPr/>
          <p:nvPr/>
        </p:nvSpPr>
        <p:spPr>
          <a:xfrm>
            <a:off x="2701484" y="3203154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751E3-5E10-9F6C-69B0-7C9016D3BC62}"/>
              </a:ext>
            </a:extLst>
          </p:cNvPr>
          <p:cNvSpPr/>
          <p:nvPr/>
        </p:nvSpPr>
        <p:spPr>
          <a:xfrm>
            <a:off x="5609879" y="343228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04D47-134D-CB29-6BAB-748C5564FED7}"/>
              </a:ext>
            </a:extLst>
          </p:cNvPr>
          <p:cNvSpPr/>
          <p:nvPr/>
        </p:nvSpPr>
        <p:spPr>
          <a:xfrm>
            <a:off x="8286049" y="352640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MAKE THE PLOTS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74D0D-C200-46DC-AC09-3A4A41482099}"/>
              </a:ext>
            </a:extLst>
          </p:cNvPr>
          <p:cNvSpPr/>
          <p:nvPr/>
        </p:nvSpPr>
        <p:spPr>
          <a:xfrm>
            <a:off x="2509103" y="4209024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and decide what plots should I make in the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Expolaroty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E5DDA-A3EE-1CE4-222B-413293E5944E}"/>
              </a:ext>
            </a:extLst>
          </p:cNvPr>
          <p:cNvSpPr/>
          <p:nvPr/>
        </p:nvSpPr>
        <p:spPr>
          <a:xfrm>
            <a:off x="4713673" y="3974729"/>
            <a:ext cx="2725223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again the assignment and the purpose of my analysis. Focus on some specific variables like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BorrowerState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Ethnicity, Race and Gender.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these enough?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060E-7F8B-1309-E06B-81C545E62855}"/>
              </a:ext>
            </a:extLst>
          </p:cNvPr>
          <p:cNvSpPr/>
          <p:nvPr/>
        </p:nvSpPr>
        <p:spPr>
          <a:xfrm>
            <a:off x="8029108" y="4241974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appropriate commands and libraries in order to construct those plots.</a:t>
            </a:r>
          </a:p>
        </p:txBody>
      </p:sp>
      <p:sp>
        <p:nvSpPr>
          <p:cNvPr id="12" name="Freeform 4344" descr="Icon of wrench. ">
            <a:extLst>
              <a:ext uri="{FF2B5EF4-FFF2-40B4-BE49-F238E27FC236}">
                <a16:creationId xmlns:a16="http://schemas.microsoft.com/office/drawing/2014/main" id="{B4EDC5BC-2F32-A757-9616-46B252ED327D}"/>
              </a:ext>
            </a:extLst>
          </p:cNvPr>
          <p:cNvSpPr>
            <a:spLocks/>
          </p:cNvSpPr>
          <p:nvPr/>
        </p:nvSpPr>
        <p:spPr bwMode="auto">
          <a:xfrm>
            <a:off x="6108681" y="2846072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Graphic 12" descr="Research outline">
            <a:extLst>
              <a:ext uri="{FF2B5EF4-FFF2-40B4-BE49-F238E27FC236}">
                <a16:creationId xmlns:a16="http://schemas.microsoft.com/office/drawing/2014/main" id="{D93D39A6-B5D4-DBDD-A8D0-C87ED644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9006" y="2261208"/>
            <a:ext cx="914400" cy="914400"/>
          </a:xfrm>
          <a:prstGeom prst="rect">
            <a:avLst/>
          </a:prstGeom>
        </p:spPr>
      </p:pic>
      <p:pic>
        <p:nvPicPr>
          <p:cNvPr id="14" name="Graphic 13" descr="Statistics with solid fill">
            <a:extLst>
              <a:ext uri="{FF2B5EF4-FFF2-40B4-BE49-F238E27FC236}">
                <a16:creationId xmlns:a16="http://schemas.microsoft.com/office/drawing/2014/main" id="{1C60F5D0-16D7-A39A-8492-3ED242350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7929" y="2388871"/>
            <a:ext cx="914400" cy="9144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16C8890F-83C9-1FB8-D49D-90A0820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Eda </a:t>
            </a:r>
          </a:p>
        </p:txBody>
      </p:sp>
    </p:spTree>
    <p:extLst>
      <p:ext uri="{BB962C8B-B14F-4D97-AF65-F5344CB8AC3E}">
        <p14:creationId xmlns:p14="http://schemas.microsoft.com/office/powerpoint/2010/main" val="190564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19070" y="1050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2480" y="5365376"/>
            <a:ext cx="4009898" cy="856129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3887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0E751A7B839478A19D459B95E6160" ma:contentTypeVersion="11" ma:contentTypeDescription="Create a new document." ma:contentTypeScope="" ma:versionID="a0e73a5b465071705bc564c9e1146c01">
  <xsd:schema xmlns:xsd="http://www.w3.org/2001/XMLSchema" xmlns:xs="http://www.w3.org/2001/XMLSchema" xmlns:p="http://schemas.microsoft.com/office/2006/metadata/properties" xmlns:ns3="5bd654f2-d01f-42ab-893f-dcdef624acd6" targetNamespace="http://schemas.microsoft.com/office/2006/metadata/properties" ma:root="true" ma:fieldsID="a2114a11846ffbcfbbaca4cdfb93d989" ns3:_="">
    <xsd:import namespace="5bd654f2-d01f-42ab-893f-dcdef624ac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654f2-d01f-42ab-893f-dcdef624a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5bd654f2-d01f-42ab-893f-dcdef624acd6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9806C-A7EC-467D-A127-F17FE9C14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d654f2-d01f-42ab-893f-dcdef624a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22</TotalTime>
  <Words>202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UI</vt:lpstr>
      <vt:lpstr>Tw Cen MT</vt:lpstr>
      <vt:lpstr>Tw Cen MT Condensed</vt:lpstr>
      <vt:lpstr>Wingdings 3</vt:lpstr>
      <vt:lpstr>Integral</vt:lpstr>
      <vt:lpstr>Challenges of data engineering homework 2</vt:lpstr>
      <vt:lpstr>PowerPoint Presentation</vt:lpstr>
      <vt:lpstr>Eda </vt:lpstr>
      <vt:lpstr>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data engineering homework 2</dc:title>
  <dc:creator>MARILENA KALATZI</dc:creator>
  <cp:lastModifiedBy>MARILENA KALATZI</cp:lastModifiedBy>
  <cp:revision>2</cp:revision>
  <dcterms:created xsi:type="dcterms:W3CDTF">2024-05-30T13:50:32Z</dcterms:created>
  <dcterms:modified xsi:type="dcterms:W3CDTF">2024-05-30T14:12:35Z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0x010100E290E751A7B839478A19D459B95E6160</vt:lpwstr>
  </property>
</Properties>
</file>