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4"/>
    <p:restoredTop sz="96327"/>
  </p:normalViewPr>
  <p:slideViewPr>
    <p:cSldViewPr snapToGrid="0">
      <p:cViewPr>
        <p:scale>
          <a:sx n="160" d="100"/>
          <a:sy n="160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2024-BC33-88AA-7307-A0D8ECF4D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4F3A7-EB18-E9C1-F1E0-85DE1543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572E-6A8B-4919-6DB3-646C8BB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0ED4-E90C-5227-23E4-536437D8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2F81-88E9-98DF-1665-1C60D7F2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3011-D1AE-2C74-9767-D5D76C84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64983-E266-70E4-FAC9-0F096F3F5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A2D2-971B-4556-EC2C-B38132D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C8FB-B633-7B19-D303-9E2040EE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E3E3-43DA-8318-6187-E8414D7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A55CC-64E0-35EA-4D49-746382E7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2328-7649-E91D-F910-F5503B3CC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1AE7-FED8-964A-6C45-671CCC53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B749-5161-6C2D-DBAA-F7DC2902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48DF-7BA7-1981-0C95-D30F5558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A2C-0344-8F71-D8A9-9140734E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62BB-7A68-55B8-5B3B-16C55C37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8A37-3C5A-133D-EBC2-46BE6C7F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3840-4C35-9687-9A98-733CBF1B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1E35-E250-0A3C-C1DB-DD6AC2AF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4E14-1724-157D-B50E-D8CB089F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563B-AA58-70CC-5873-ACDFD437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8F38-198C-4F74-49E4-9106A55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8D46-6C61-C123-557A-AF459251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43E9-27B8-6CD4-4A0B-589774B2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D076-9509-04DD-4748-0B57E7A4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B1F-227E-3F4D-DCD6-CC1F0978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E2FB-CAB5-E7E5-3D8A-22268D257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D0999-1A55-675B-78A1-944E62F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DA5D-99E2-8E71-CCDB-E35557F8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940A-5C03-673E-27A1-72438B30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DF06-265A-74C6-36C5-D842464A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A7A1-6D10-F82A-E4D1-9EB59C8E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F4928-34EF-E54B-0F9A-62B791D6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2CD16-096B-F809-1819-75F765159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B077-5E37-CAF9-1571-BE76FDDF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4D0A-8C5A-9FD5-56AF-94DBF34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47E6D-14AD-99FE-B72F-CF866DB2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DBDFD-E9DE-ECAA-FE9F-F02C4647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2289-11E4-1FEF-FD23-63D2686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879CE-960F-F156-4D4B-94B1080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1263-E964-FD10-A72A-FAD0DA19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229F0-2245-ECF2-529C-9A5BA17B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7ACF7-71C3-8084-C3C0-7EB07F3F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C006-6C5C-B83A-1524-BFA3DB68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D5294-FBFB-4BFD-4AE0-61995C54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D712-DA81-F777-CBF0-5FB0F4F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ACB4-E77C-AB86-1538-D2E2D870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98B1-B916-6BE2-A6C3-64AE20798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42C39-C3EE-4F1E-7421-4D289D2C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9D65-8493-9842-FF76-183E8D62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C6C3-6D1D-856A-881F-336F6C86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5725-2C9D-6195-E7B5-4EBBD25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A4C9F-8E70-E5F5-5828-E66E516C1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64EB-7AC9-6325-6BFD-0A98A255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4F87-6310-0E89-DC95-FC894BA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8FB3-8D04-060E-2DA2-A7D6014B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C3135-797F-9F38-076A-F00037A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8AF9C-8BE5-5B70-344E-2DF57B58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2968-9857-EE13-EBE8-5E983F78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7F9-A0CD-B7A5-68B9-33626A6B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1925-558A-6944-8932-E6D6AE9B773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62C1-02C8-65EB-CF40-34B379598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69F0-D720-FA75-ADA4-1E75B145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5D89-54EB-F84C-A514-F073FE9E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2293-09A2-4F99-A238-EEC7ED7F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Bedtools</a:t>
            </a:r>
            <a:r>
              <a:rPr lang="en-US" dirty="0"/>
              <a:t> to evaluate Trinity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B121A-17DD-1818-8CF0-F92686A2D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Greenlaw</a:t>
            </a:r>
            <a:r>
              <a:rPr lang="en-US" dirty="0"/>
              <a:t> </a:t>
            </a:r>
          </a:p>
          <a:p>
            <a:r>
              <a:rPr lang="en-US" dirty="0"/>
              <a:t>12/16/22</a:t>
            </a:r>
          </a:p>
        </p:txBody>
      </p:sp>
    </p:spTree>
    <p:extLst>
      <p:ext uri="{BB962C8B-B14F-4D97-AF65-F5344CB8AC3E}">
        <p14:creationId xmlns:p14="http://schemas.microsoft.com/office/powerpoint/2010/main" val="2364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7BD7-3BF5-FD78-6BE2-4018F547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layers of filtering to find # of correct mRNAs (I only did this for minus strand)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7F59D-9E95-D5E4-385C-6B7B1242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8" y="2647167"/>
            <a:ext cx="7772400" cy="22981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BFCCC9-50CC-1542-8A6B-DBA2B8D2E67F}"/>
              </a:ext>
            </a:extLst>
          </p:cNvPr>
          <p:cNvCxnSpPr>
            <a:cxnSpLocks/>
          </p:cNvCxnSpPr>
          <p:nvPr/>
        </p:nvCxnSpPr>
        <p:spPr>
          <a:xfrm flipH="1">
            <a:off x="8476090" y="2806810"/>
            <a:ext cx="699715" cy="326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644754-7114-9376-2E59-692B98B46C05}"/>
              </a:ext>
            </a:extLst>
          </p:cNvPr>
          <p:cNvSpPr txBox="1"/>
          <p:nvPr/>
        </p:nvSpPr>
        <p:spPr>
          <a:xfrm>
            <a:off x="9175805" y="2647167"/>
            <a:ext cx="2059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First: only take annotations where 100% of CDS (-b) is covered by annotation (-a)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9A004-75E9-E1C1-89F2-B9191B4FDD3C}"/>
              </a:ext>
            </a:extLst>
          </p:cNvPr>
          <p:cNvCxnSpPr>
            <a:cxnSpLocks/>
          </p:cNvCxnSpPr>
          <p:nvPr/>
        </p:nvCxnSpPr>
        <p:spPr>
          <a:xfrm flipH="1">
            <a:off x="8476090" y="4557753"/>
            <a:ext cx="572494" cy="8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04C16E-246B-103A-C509-8B08A4CCA1C9}"/>
              </a:ext>
            </a:extLst>
          </p:cNvPr>
          <p:cNvSpPr txBox="1"/>
          <p:nvPr/>
        </p:nvSpPr>
        <p:spPr>
          <a:xfrm>
            <a:off x="9048584" y="4343092"/>
            <a:ext cx="2059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Second: from first file generated in last step, take only annotations where CDS (b) covers 70% of annotation (a) </a:t>
            </a:r>
          </a:p>
          <a:p>
            <a:endParaRPr lang="en-US" sz="1400" dirty="0"/>
          </a:p>
          <a:p>
            <a:r>
              <a:rPr lang="en-US" sz="1400" dirty="0"/>
              <a:t>(I started with 80% but this seemed to throw out correct things - could finesse this number more later)</a:t>
            </a:r>
          </a:p>
        </p:txBody>
      </p:sp>
    </p:spTree>
    <p:extLst>
      <p:ext uri="{BB962C8B-B14F-4D97-AF65-F5344CB8AC3E}">
        <p14:creationId xmlns:p14="http://schemas.microsoft.com/office/powerpoint/2010/main" val="7424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5FEE-8194-15DC-DFF2-3F982867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of </a:t>
            </a:r>
            <a:r>
              <a:rPr lang="en-US" dirty="0" err="1"/>
              <a:t>rcor</a:t>
            </a:r>
            <a:r>
              <a:rPr lang="en-US" dirty="0"/>
              <a:t> results in most “correct” mRNAs, but some are wrong with </a:t>
            </a:r>
            <a:r>
              <a:rPr lang="en-US" dirty="0" err="1"/>
              <a:t>rcor</a:t>
            </a:r>
            <a:r>
              <a:rPr lang="en-US" dirty="0"/>
              <a:t> that are right without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EF4B-3C45-A888-A90F-B1969F2C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76"/>
          <a:stretch/>
        </p:blipFill>
        <p:spPr>
          <a:xfrm>
            <a:off x="667185" y="2743195"/>
            <a:ext cx="9698514" cy="24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0417F-85A5-CCD1-3520-EA6BA9E58772}"/>
              </a:ext>
            </a:extLst>
          </p:cNvPr>
          <p:cNvSpPr txBox="1"/>
          <p:nvPr/>
        </p:nvSpPr>
        <p:spPr>
          <a:xfrm>
            <a:off x="10000956" y="2406308"/>
            <a:ext cx="13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hit-mode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5AC81-7B04-8F8D-DA60-7FA2497EE1F7}"/>
              </a:ext>
            </a:extLst>
          </p:cNvPr>
          <p:cNvSpPr txBox="1"/>
          <p:nvPr/>
        </p:nvSpPr>
        <p:spPr>
          <a:xfrm>
            <a:off x="10354188" y="3089483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3019B-F450-CB51-A376-7D63060D62C2}"/>
              </a:ext>
            </a:extLst>
          </p:cNvPr>
          <p:cNvSpPr txBox="1"/>
          <p:nvPr/>
        </p:nvSpPr>
        <p:spPr>
          <a:xfrm>
            <a:off x="10357894" y="3310770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43D0F-86C7-C0C0-DC2D-6A5C90DE6137}"/>
              </a:ext>
            </a:extLst>
          </p:cNvPr>
          <p:cNvSpPr txBox="1"/>
          <p:nvPr/>
        </p:nvSpPr>
        <p:spPr>
          <a:xfrm>
            <a:off x="10361600" y="3515279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021D-256B-511D-D3DD-3EC2AEA44A45}"/>
              </a:ext>
            </a:extLst>
          </p:cNvPr>
          <p:cNvSpPr txBox="1"/>
          <p:nvPr/>
        </p:nvSpPr>
        <p:spPr>
          <a:xfrm>
            <a:off x="10357894" y="3827267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4C11A-0767-5972-632F-E8ACD4350D1C}"/>
              </a:ext>
            </a:extLst>
          </p:cNvPr>
          <p:cNvSpPr txBox="1"/>
          <p:nvPr/>
        </p:nvSpPr>
        <p:spPr>
          <a:xfrm>
            <a:off x="10361600" y="4048554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B1333-54B1-5AFD-5521-B4BEBADF5F0F}"/>
              </a:ext>
            </a:extLst>
          </p:cNvPr>
          <p:cNvSpPr txBox="1"/>
          <p:nvPr/>
        </p:nvSpPr>
        <p:spPr>
          <a:xfrm>
            <a:off x="10365306" y="4253063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51483-4E24-162D-2872-0D4419A68714}"/>
              </a:ext>
            </a:extLst>
          </p:cNvPr>
          <p:cNvSpPr txBox="1"/>
          <p:nvPr/>
        </p:nvSpPr>
        <p:spPr>
          <a:xfrm>
            <a:off x="10361993" y="4501722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3DFED-08D6-547C-061C-0E896621049F}"/>
              </a:ext>
            </a:extLst>
          </p:cNvPr>
          <p:cNvSpPr txBox="1"/>
          <p:nvPr/>
        </p:nvSpPr>
        <p:spPr>
          <a:xfrm>
            <a:off x="10365699" y="4723009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F69AE-2B71-9503-F5DE-02318912A494}"/>
              </a:ext>
            </a:extLst>
          </p:cNvPr>
          <p:cNvSpPr txBox="1"/>
          <p:nvPr/>
        </p:nvSpPr>
        <p:spPr>
          <a:xfrm>
            <a:off x="10369405" y="4927518"/>
            <a:ext cx="138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3CACF-CB9F-C7FD-1CA6-E9A41A30B13E}"/>
              </a:ext>
            </a:extLst>
          </p:cNvPr>
          <p:cNvSpPr txBox="1"/>
          <p:nvPr/>
        </p:nvSpPr>
        <p:spPr>
          <a:xfrm rot="16200000">
            <a:off x="-356344" y="3041585"/>
            <a:ext cx="153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processing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029FDD-E439-806A-CEF5-7D6DE23C9D5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50781" y="3180084"/>
            <a:ext cx="0" cy="6862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2BF00-24FC-BE13-0E1D-268EA8609CD4}"/>
              </a:ext>
            </a:extLst>
          </p:cNvPr>
          <p:cNvSpPr txBox="1"/>
          <p:nvPr/>
        </p:nvSpPr>
        <p:spPr>
          <a:xfrm rot="16200000">
            <a:off x="98305" y="4018958"/>
            <a:ext cx="58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+trim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909713-6414-D60C-A652-C8C9F950A56C}"/>
              </a:ext>
            </a:extLst>
          </p:cNvPr>
          <p:cNvCxnSpPr>
            <a:cxnSpLocks/>
          </p:cNvCxnSpPr>
          <p:nvPr/>
        </p:nvCxnSpPr>
        <p:spPr>
          <a:xfrm flipV="1">
            <a:off x="550781" y="3908486"/>
            <a:ext cx="0" cy="56079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31B0D4-E80E-9171-4691-8912D2B7019D}"/>
              </a:ext>
            </a:extLst>
          </p:cNvPr>
          <p:cNvSpPr txBox="1"/>
          <p:nvPr/>
        </p:nvSpPr>
        <p:spPr>
          <a:xfrm rot="16200000">
            <a:off x="102181" y="4670291"/>
            <a:ext cx="56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</a:t>
            </a:r>
            <a:r>
              <a:rPr lang="en-US" sz="1200" dirty="0" err="1"/>
              <a:t>rcor</a:t>
            </a:r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B86EF9-0DC5-3499-05D1-01514DCD5C90}"/>
              </a:ext>
            </a:extLst>
          </p:cNvPr>
          <p:cNvCxnSpPr>
            <a:cxnSpLocks/>
          </p:cNvCxnSpPr>
          <p:nvPr/>
        </p:nvCxnSpPr>
        <p:spPr>
          <a:xfrm flipV="1">
            <a:off x="521077" y="4574355"/>
            <a:ext cx="0" cy="5607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734B0F-1EF3-6688-D4B4-32B55107B5CA}"/>
              </a:ext>
            </a:extLst>
          </p:cNvPr>
          <p:cNvSpPr txBox="1"/>
          <p:nvPr/>
        </p:nvSpPr>
        <p:spPr>
          <a:xfrm>
            <a:off x="11048270" y="3007959"/>
            <a:ext cx="1388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Smallest file</a:t>
            </a:r>
          </a:p>
          <a:p>
            <a:r>
              <a:rPr lang="en-US" sz="1400" dirty="0"/>
              <a:t>(least # of correct mRNA)</a:t>
            </a:r>
          </a:p>
          <a:p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15D58-5568-FBCD-65B4-473A36EBFD1E}"/>
              </a:ext>
            </a:extLst>
          </p:cNvPr>
          <p:cNvSpPr txBox="1"/>
          <p:nvPr/>
        </p:nvSpPr>
        <p:spPr>
          <a:xfrm>
            <a:off x="11027362" y="4953880"/>
            <a:ext cx="1388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file</a:t>
            </a:r>
          </a:p>
          <a:p>
            <a:r>
              <a:rPr lang="en-US" sz="1400" dirty="0"/>
              <a:t>(most # of correct mRNA)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AAD8C8-CD38-607E-C6B1-BC1DAD12F5C1}"/>
              </a:ext>
            </a:extLst>
          </p:cNvPr>
          <p:cNvCxnSpPr>
            <a:cxnSpLocks/>
          </p:cNvCxnSpPr>
          <p:nvPr/>
        </p:nvCxnSpPr>
        <p:spPr>
          <a:xfrm>
            <a:off x="11497585" y="3833172"/>
            <a:ext cx="0" cy="938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F74701-42F7-FDCB-E910-8447223FDBAE}"/>
              </a:ext>
            </a:extLst>
          </p:cNvPr>
          <p:cNvSpPr txBox="1"/>
          <p:nvPr/>
        </p:nvSpPr>
        <p:spPr>
          <a:xfrm>
            <a:off x="61847" y="6123543"/>
            <a:ext cx="545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 note: +</a:t>
            </a:r>
            <a:r>
              <a:rPr lang="en-US" sz="1400" dirty="0" err="1"/>
              <a:t>rcor</a:t>
            </a:r>
            <a:r>
              <a:rPr lang="en-US" sz="1400" dirty="0"/>
              <a:t> files are largest </a:t>
            </a:r>
            <a:r>
              <a:rPr lang="en-US" sz="1400" dirty="0" err="1"/>
              <a:t>gffs</a:t>
            </a:r>
            <a:r>
              <a:rPr lang="en-US" sz="1400" dirty="0"/>
              <a:t> to begin with, so fraction correct may be the same, and larger number of correct mRNA might be due to larger total number of transcripts… unsure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47334-4896-CED7-B6E7-6BCC4B048514}"/>
              </a:ext>
            </a:extLst>
          </p:cNvPr>
          <p:cNvCxnSpPr>
            <a:cxnSpLocks/>
          </p:cNvCxnSpPr>
          <p:nvPr/>
        </p:nvCxnSpPr>
        <p:spPr>
          <a:xfrm flipV="1">
            <a:off x="2076615" y="5127260"/>
            <a:ext cx="0" cy="43594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AE002D-81CE-AD14-796B-30B780EA931A}"/>
              </a:ext>
            </a:extLst>
          </p:cNvPr>
          <p:cNvCxnSpPr>
            <a:cxnSpLocks/>
          </p:cNvCxnSpPr>
          <p:nvPr/>
        </p:nvCxnSpPr>
        <p:spPr>
          <a:xfrm flipV="1">
            <a:off x="4288403" y="5127260"/>
            <a:ext cx="0" cy="43594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0FED50-D500-8166-F3FF-22284084E6C1}"/>
              </a:ext>
            </a:extLst>
          </p:cNvPr>
          <p:cNvCxnSpPr>
            <a:cxnSpLocks/>
          </p:cNvCxnSpPr>
          <p:nvPr/>
        </p:nvCxnSpPr>
        <p:spPr>
          <a:xfrm flipV="1">
            <a:off x="7581568" y="5127260"/>
            <a:ext cx="0" cy="43594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A5246A-3DC0-0E35-D563-1E56B844805D}"/>
              </a:ext>
            </a:extLst>
          </p:cNvPr>
          <p:cNvSpPr txBox="1"/>
          <p:nvPr/>
        </p:nvSpPr>
        <p:spPr>
          <a:xfrm>
            <a:off x="2076615" y="5345231"/>
            <a:ext cx="187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Correct mRNA only present when </a:t>
            </a:r>
            <a:r>
              <a:rPr lang="en-US" sz="1100" dirty="0" err="1"/>
              <a:t>rcor</a:t>
            </a:r>
            <a:r>
              <a:rPr lang="en-US" sz="1100" dirty="0"/>
              <a:t> included </a:t>
            </a:r>
          </a:p>
          <a:p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FB9139-77F2-6D15-448F-EAEFC1E88619}"/>
              </a:ext>
            </a:extLst>
          </p:cNvPr>
          <p:cNvCxnSpPr>
            <a:cxnSpLocks/>
          </p:cNvCxnSpPr>
          <p:nvPr/>
        </p:nvCxnSpPr>
        <p:spPr>
          <a:xfrm flipH="1" flipV="1">
            <a:off x="8313088" y="4469277"/>
            <a:ext cx="489006" cy="1093926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FC299F-03A5-DC53-3EF5-F3CA6540D1B5}"/>
              </a:ext>
            </a:extLst>
          </p:cNvPr>
          <p:cNvSpPr txBox="1"/>
          <p:nvPr/>
        </p:nvSpPr>
        <p:spPr>
          <a:xfrm>
            <a:off x="8649698" y="5547503"/>
            <a:ext cx="187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Correct mRNA only excluded when </a:t>
            </a:r>
            <a:r>
              <a:rPr lang="en-US" sz="1100" dirty="0" err="1"/>
              <a:t>rcor</a:t>
            </a:r>
            <a:r>
              <a:rPr lang="en-US" sz="1100" dirty="0"/>
              <a:t> included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6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CA1-FAF7-9725-901A-B9C6C0AD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C3AF-8337-6664-F895-CB1A2545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231"/>
            <a:ext cx="10515600" cy="521127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Rcor</a:t>
            </a:r>
            <a:r>
              <a:rPr lang="en-US" dirty="0"/>
              <a:t> + multi hit mode 10 would be my pick so far based on the last few days of looking with addition of blacklist for rDNA, TY elements and telomeres </a:t>
            </a:r>
          </a:p>
          <a:p>
            <a:pPr lvl="1"/>
            <a:r>
              <a:rPr lang="en-US" dirty="0"/>
              <a:t>It visually does make a difference but of note: smallest (</a:t>
            </a:r>
            <a:r>
              <a:rPr lang="en-US" dirty="0" err="1"/>
              <a:t>ie</a:t>
            </a:r>
            <a:r>
              <a:rPr lang="en-US" dirty="0"/>
              <a:t> worst) file contains 1311 correct mRNAs, while best has 1364. This is a 4% difference between best and worse.</a:t>
            </a:r>
          </a:p>
          <a:p>
            <a:r>
              <a:rPr lang="en-US" dirty="0"/>
              <a:t> Things that might help (if they are reasonable to implement):</a:t>
            </a:r>
          </a:p>
          <a:p>
            <a:pPr lvl="1"/>
            <a:r>
              <a:rPr lang="en-US" dirty="0"/>
              <a:t>Is 10 the right number of hits? Maybe try 5 and 15 to see if this number can be adjusted to perfection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rcor</a:t>
            </a:r>
            <a:r>
              <a:rPr lang="en-US" dirty="0"/>
              <a:t> be run without trim-o-</a:t>
            </a:r>
            <a:r>
              <a:rPr lang="en-US" dirty="0" err="1"/>
              <a:t>matic</a:t>
            </a:r>
            <a:r>
              <a:rPr lang="en-US" dirty="0"/>
              <a:t>? </a:t>
            </a:r>
            <a:r>
              <a:rPr lang="en-US" dirty="0" err="1"/>
              <a:t>ie</a:t>
            </a:r>
            <a:r>
              <a:rPr lang="en-US" dirty="0"/>
              <a:t> is there some more middle amount of processing that can help us get the </a:t>
            </a:r>
            <a:r>
              <a:rPr lang="en-US" dirty="0" err="1"/>
              <a:t>rcor</a:t>
            </a:r>
            <a:r>
              <a:rPr lang="en-US" dirty="0"/>
              <a:t> benefits without the drawbacks?</a:t>
            </a:r>
          </a:p>
          <a:p>
            <a:pPr lvl="1"/>
            <a:r>
              <a:rPr lang="en-US" dirty="0"/>
              <a:t>Using expression gating to see if most errors are lowly expressed</a:t>
            </a:r>
          </a:p>
          <a:p>
            <a:pPr lvl="1"/>
            <a:r>
              <a:rPr lang="en-US" dirty="0"/>
              <a:t>UMI filter?</a:t>
            </a:r>
          </a:p>
          <a:p>
            <a:pPr lvl="1"/>
            <a:r>
              <a:rPr lang="en-US" dirty="0"/>
              <a:t>Changing </a:t>
            </a:r>
            <a:r>
              <a:rPr lang="en-US" dirty="0" err="1"/>
              <a:t>minglue</a:t>
            </a:r>
            <a:r>
              <a:rPr lang="en-US" dirty="0"/>
              <a:t> amount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3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353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using Bedtools to evaluate Trinity Behavior</vt:lpstr>
      <vt:lpstr>Two layers of filtering to find # of correct mRNAs (I only did this for minus strand)</vt:lpstr>
      <vt:lpstr>Addition of rcor results in most “correct” mRNAs, but some are wrong with rcor that are right without it </vt:lpstr>
      <vt:lpstr>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Bedtools to evaluate Trinity Behavior</dc:title>
  <dc:creator>acg24</dc:creator>
  <cp:lastModifiedBy>acg24</cp:lastModifiedBy>
  <cp:revision>2</cp:revision>
  <dcterms:created xsi:type="dcterms:W3CDTF">2022-12-17T00:54:03Z</dcterms:created>
  <dcterms:modified xsi:type="dcterms:W3CDTF">2022-12-17T02:10:55Z</dcterms:modified>
</cp:coreProperties>
</file>