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5"/>
    <p:restoredTop sz="94699"/>
  </p:normalViewPr>
  <p:slideViewPr>
    <p:cSldViewPr snapToGrid="0">
      <p:cViewPr varScale="1">
        <p:scale>
          <a:sx n="142" d="100"/>
          <a:sy n="142" d="100"/>
        </p:scale>
        <p:origin x="1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402F4-26C1-6040-BE86-785904A04444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CFE8C-E238-3743-BE9E-E23B35B11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FE8C-E238-3743-BE9E-E23B35B11F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0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5007-08D2-8E73-D3E0-30FF4B1E1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E5698-8B52-B596-B64E-4D29D1422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70F6B-25CD-EDA3-6763-8D5620EE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AE15-06FD-A141-B67A-5775AE460F6A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F317C-E3E7-96BE-418E-311B562B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3BD14-4D5E-2F01-DD75-1A67010D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38C3-A520-0C4B-9594-9C1BB35E1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4CEA-F187-E6F2-F9AF-EB3D838F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8B71F-0869-CC7B-2B1E-E63BC919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B35E-96E9-B89C-285C-34F23C13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AE15-06FD-A141-B67A-5775AE460F6A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443C-FED8-61E3-C7B8-DEED9F71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9368B-5B46-E0B8-7D05-F3952CC6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38C3-A520-0C4B-9594-9C1BB35E1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125DC-5F3F-7DCE-B168-2B4A9CA14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5FAEA-8629-533B-09D9-FD4EC2E10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FC6F1-648C-96BF-1384-87FB4F78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AE15-06FD-A141-B67A-5775AE460F6A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8C070-4CB3-E103-0C66-FC9730B0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9D100-12D2-B81E-7060-22F81FF5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38C3-A520-0C4B-9594-9C1BB35E1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2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6F44-3CDB-9B40-61CD-D7E6B188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81415-7BFD-0A54-4CD0-FD68C4CF9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53AFC-5A4A-4819-9E39-F4A54CA7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AE15-06FD-A141-B67A-5775AE460F6A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6553E-BA0F-EBD1-3853-4DB126BA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F409B-B21D-580E-94FC-43F0FCBD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38C3-A520-0C4B-9594-9C1BB35E1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E777-ECE1-2806-2BC2-D14EEBB3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E5633-E411-5C3E-9B2B-191D12E19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AF047-623A-359C-8F89-46DE4882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AE15-06FD-A141-B67A-5775AE460F6A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C315-0DD4-1B5B-C71D-7D782E10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0798C-3EFE-4901-FA2C-A614765F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38C3-A520-0C4B-9594-9C1BB35E1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7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A642-BEAD-5580-39A0-44D3C3FE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50D7-126B-32C8-35EF-AA5CD44BD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ECFB9-BB13-9E1B-9B14-C2B00FC24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F5EEE-549F-D2DB-AD37-42746E2F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AE15-06FD-A141-B67A-5775AE460F6A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5D06C-F612-955B-A80A-31D4ADD1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F0ACC-DFA8-E5D8-F240-0E26A75B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38C3-A520-0C4B-9594-9C1BB35E1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4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F50E-B13E-51F4-2697-542E9E86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15040-0F51-67ED-9A7E-E3CFBBD3F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F277F-6CD9-19C3-DDEB-68F1C3F88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4BA8F-8BD1-5F3B-82CC-B30FF435B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F82BD-F753-17DF-8D0E-627E3B5B4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3C28-7A43-F248-4000-02DBFB7F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AE15-06FD-A141-B67A-5775AE460F6A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AF75F-BC12-488C-DA5D-82BF6BD0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1334B-39E3-AE30-C55F-4E90CBF5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38C3-A520-0C4B-9594-9C1BB35E1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5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7B98-2D8C-387F-48C6-3224B041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EE85C-4E35-68A9-E577-23F2F2F0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AE15-06FD-A141-B67A-5775AE460F6A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95322-FAFB-2768-C8E3-44589AB3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9162D-9F72-802C-D7B4-2DE4DB9E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38C3-A520-0C4B-9594-9C1BB35E1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1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96666-C962-2716-3758-F1CAAB20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AE15-06FD-A141-B67A-5775AE460F6A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E1B82-730A-6860-0723-81387F10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45A6B-1E9B-15B3-D694-934ACF79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38C3-A520-0C4B-9594-9C1BB35E1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6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3176-82C9-C339-BDC0-28897DE2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5DA4-5C76-9295-786C-66C7C783B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BDB54-2A1E-B147-4946-79281F32E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64942-D243-9F8A-DCA3-6B26CF0C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AE15-06FD-A141-B67A-5775AE460F6A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36901-5269-2B43-19A7-7D974B14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51821-77F5-4DB2-FF71-80134B4A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38C3-A520-0C4B-9594-9C1BB35E1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4448-360D-12B2-ACED-34508AC1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65C46-277F-0F45-8B2F-115C1EDB3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1EB48-68E4-CD12-5B2D-7374B4602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EA53F-C0F3-43C8-1F45-B9BC1B29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AE15-06FD-A141-B67A-5775AE460F6A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5FC8E-1CE5-CD45-D043-D1B129CC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91A72-7B66-2112-A3E5-12D5DD92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38C3-A520-0C4B-9594-9C1BB35E1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9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C9228-7209-7538-18CB-AEFB9166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B1289-1012-8E3B-C700-F7205FEC1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C4AB4-A34A-A51D-33E8-C755F9B35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3AE15-06FD-A141-B67A-5775AE460F6A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4DEC-D985-358B-F8A2-009B5FF05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CE35E-6238-0F45-9B62-DD41B8763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838C3-A520-0C4B-9594-9C1BB35E1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9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4F9D-31A2-F7F6-CC4F-E4443F3EA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alignment thoughts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D72CF-1A09-5839-2526-A953564E6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Greenlaw</a:t>
            </a:r>
            <a:endParaRPr lang="en-US" dirty="0"/>
          </a:p>
          <a:p>
            <a:r>
              <a:rPr lang="en-US" dirty="0"/>
              <a:t>12/20/22</a:t>
            </a:r>
          </a:p>
        </p:txBody>
      </p:sp>
    </p:spTree>
    <p:extLst>
      <p:ext uri="{BB962C8B-B14F-4D97-AF65-F5344CB8AC3E}">
        <p14:creationId xmlns:p14="http://schemas.microsoft.com/office/powerpoint/2010/main" val="123386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D0A2-12C2-B2CE-22DA-8D422606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IGV color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4A36-8C08-57B9-FE3D-B4C1A7EE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Reads that are colored red have larger than expected inferred sizes, and therefore indicate possible deletions.</a:t>
            </a:r>
          </a:p>
          <a:p>
            <a:pPr algn="l"/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Reads that are colored blue have smaller than expected inferred sizes, and therefore indicate insertions.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Low mapping quality reads are still represented in unshaded white.</a:t>
            </a:r>
          </a:p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Each mismatch base seems to have it’s own color but I cannot find that color code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E417E-AA0B-9817-0A7E-20A3FE3F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81" y="5903138"/>
            <a:ext cx="7772400" cy="8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0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957-9571-F51D-F393-708A149C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rcor</a:t>
            </a:r>
            <a:r>
              <a:rPr lang="en-US" dirty="0"/>
              <a:t> has drastic visually apparent effect!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03BB3-783B-B8C8-0CCE-454190E55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054"/>
            <a:ext cx="10701196" cy="4720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6F969A-794B-FF8C-C550-920C98524F75}"/>
              </a:ext>
            </a:extLst>
          </p:cNvPr>
          <p:cNvSpPr txBox="1"/>
          <p:nvPr/>
        </p:nvSpPr>
        <p:spPr>
          <a:xfrm>
            <a:off x="10701196" y="2764220"/>
            <a:ext cx="166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Preprocessed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8A769-E0D6-8361-5BC4-5DC1C87A4AF1}"/>
              </a:ext>
            </a:extLst>
          </p:cNvPr>
          <p:cNvSpPr txBox="1"/>
          <p:nvPr/>
        </p:nvSpPr>
        <p:spPr>
          <a:xfrm>
            <a:off x="10617113" y="5167311"/>
            <a:ext cx="166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Preprocessed-full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5CE7B-0C42-C8E3-7BFC-7C6F11723FAB}"/>
              </a:ext>
            </a:extLst>
          </p:cNvPr>
          <p:cNvSpPr txBox="1"/>
          <p:nvPr/>
        </p:nvSpPr>
        <p:spPr>
          <a:xfrm>
            <a:off x="649014" y="6488668"/>
            <a:ext cx="986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are different kinds of errors </a:t>
            </a:r>
          </a:p>
        </p:txBody>
      </p:sp>
    </p:spTree>
    <p:extLst>
      <p:ext uri="{BB962C8B-B14F-4D97-AF65-F5344CB8AC3E}">
        <p14:creationId xmlns:p14="http://schemas.microsoft.com/office/powerpoint/2010/main" val="222449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23A7-942F-CBF8-CFC2-75F5BFDA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“preprocessed” looks worse than “preprocessed-full” and “unprocessed”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E9D18-8EFC-8981-4DB0-3507D8713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342"/>
            <a:ext cx="9866156" cy="4363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797B4F-7385-7527-CCC8-0CAE0C62FDD4}"/>
              </a:ext>
            </a:extLst>
          </p:cNvPr>
          <p:cNvSpPr txBox="1"/>
          <p:nvPr/>
        </p:nvSpPr>
        <p:spPr>
          <a:xfrm>
            <a:off x="9866156" y="2501461"/>
            <a:ext cx="166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Preprocessed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52B96-3269-9B36-6802-E38A6287F239}"/>
              </a:ext>
            </a:extLst>
          </p:cNvPr>
          <p:cNvSpPr txBox="1"/>
          <p:nvPr/>
        </p:nvSpPr>
        <p:spPr>
          <a:xfrm>
            <a:off x="9866156" y="3894874"/>
            <a:ext cx="166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Preprocessed-full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236C5-791F-46A3-F713-3E8D1730ED7E}"/>
              </a:ext>
            </a:extLst>
          </p:cNvPr>
          <p:cNvSpPr txBox="1"/>
          <p:nvPr/>
        </p:nvSpPr>
        <p:spPr>
          <a:xfrm>
            <a:off x="9866156" y="5371577"/>
            <a:ext cx="166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unprocessed  </a:t>
            </a:r>
          </a:p>
        </p:txBody>
      </p:sp>
    </p:spTree>
    <p:extLst>
      <p:ext uri="{BB962C8B-B14F-4D97-AF65-F5344CB8AC3E}">
        <p14:creationId xmlns:p14="http://schemas.microsoft.com/office/powerpoint/2010/main" val="94002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787A-76A0-5CEB-33B6-A88DDBB6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was initially confused by this – how was trimming reads resulting in more errors?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C3C94-9CF0-32F2-EE66-D3F79B18C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However, when I zoomed in and was able to zero in on specific reads, I found that “soft clipping” visually hides errors in IGV</a:t>
            </a:r>
          </a:p>
          <a:p>
            <a:endParaRPr lang="en-US" dirty="0"/>
          </a:p>
          <a:p>
            <a:r>
              <a:rPr lang="en-US" dirty="0"/>
              <a:t>Example on next slide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9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457F-7F7E-2588-6083-6AB5D52F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clipping increases read quality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4582A-4FE6-E55B-B6BE-6223C5756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255" y="2276938"/>
            <a:ext cx="7772400" cy="4215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7D54BA-3F82-3D64-BC1D-754021727C89}"/>
              </a:ext>
            </a:extLst>
          </p:cNvPr>
          <p:cNvSpPr txBox="1"/>
          <p:nvPr/>
        </p:nvSpPr>
        <p:spPr>
          <a:xfrm>
            <a:off x="3108005" y="1969161"/>
            <a:ext cx="166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Unprocessed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AAA72-AF43-DA46-0515-6C44C2F66DEE}"/>
              </a:ext>
            </a:extLst>
          </p:cNvPr>
          <p:cNvSpPr txBox="1"/>
          <p:nvPr/>
        </p:nvSpPr>
        <p:spPr>
          <a:xfrm>
            <a:off x="6896984" y="1969161"/>
            <a:ext cx="166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Preprocessed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A4C2FB-2810-5C3B-671C-C1901FE36D4E}"/>
              </a:ext>
            </a:extLst>
          </p:cNvPr>
          <p:cNvCxnSpPr/>
          <p:nvPr/>
        </p:nvCxnSpPr>
        <p:spPr>
          <a:xfrm>
            <a:off x="1334814" y="3342290"/>
            <a:ext cx="5754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3D2FDA-7348-54A4-884B-57E716B5F725}"/>
              </a:ext>
            </a:extLst>
          </p:cNvPr>
          <p:cNvSpPr txBox="1"/>
          <p:nvPr/>
        </p:nvSpPr>
        <p:spPr>
          <a:xfrm>
            <a:off x="138832" y="3188401"/>
            <a:ext cx="126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Cigar length is same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FBDA28-7FCA-0829-3963-A936AEBF9576}"/>
              </a:ext>
            </a:extLst>
          </p:cNvPr>
          <p:cNvCxnSpPr/>
          <p:nvPr/>
        </p:nvCxnSpPr>
        <p:spPr>
          <a:xfrm>
            <a:off x="5249917" y="3429000"/>
            <a:ext cx="5754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37E4FC-A9D6-EA50-C2C6-2B75FD6B5882}"/>
              </a:ext>
            </a:extLst>
          </p:cNvPr>
          <p:cNvCxnSpPr/>
          <p:nvPr/>
        </p:nvCxnSpPr>
        <p:spPr>
          <a:xfrm>
            <a:off x="1261242" y="5744831"/>
            <a:ext cx="57544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4966A3-B6A6-7ABA-1F56-C4ABE36DA0C7}"/>
              </a:ext>
            </a:extLst>
          </p:cNvPr>
          <p:cNvSpPr txBox="1"/>
          <p:nvPr/>
        </p:nvSpPr>
        <p:spPr>
          <a:xfrm>
            <a:off x="65260" y="5590942"/>
            <a:ext cx="126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quality is different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0FEF2F-62A4-7AF3-E508-ADB29D39A92F}"/>
              </a:ext>
            </a:extLst>
          </p:cNvPr>
          <p:cNvCxnSpPr/>
          <p:nvPr/>
        </p:nvCxnSpPr>
        <p:spPr>
          <a:xfrm>
            <a:off x="5176345" y="5831541"/>
            <a:ext cx="57544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4FAF9B-391B-389D-70C4-9F002010A4F7}"/>
              </a:ext>
            </a:extLst>
          </p:cNvPr>
          <p:cNvCxnSpPr/>
          <p:nvPr/>
        </p:nvCxnSpPr>
        <p:spPr>
          <a:xfrm>
            <a:off x="1349188" y="2543638"/>
            <a:ext cx="575441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3917D6D-6504-A05C-6289-B95C86CFAD46}"/>
              </a:ext>
            </a:extLst>
          </p:cNvPr>
          <p:cNvSpPr txBox="1"/>
          <p:nvPr/>
        </p:nvSpPr>
        <p:spPr>
          <a:xfrm>
            <a:off x="153206" y="2389749"/>
            <a:ext cx="126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Name is same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440BFB-66A2-8848-D180-E737B358A0AD}"/>
              </a:ext>
            </a:extLst>
          </p:cNvPr>
          <p:cNvCxnSpPr/>
          <p:nvPr/>
        </p:nvCxnSpPr>
        <p:spPr>
          <a:xfrm>
            <a:off x="5264291" y="2630348"/>
            <a:ext cx="575441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27BBE8-5CE6-DF43-7183-6898AED1BB33}"/>
              </a:ext>
            </a:extLst>
          </p:cNvPr>
          <p:cNvCxnSpPr>
            <a:cxnSpLocks/>
          </p:cNvCxnSpPr>
          <p:nvPr/>
        </p:nvCxnSpPr>
        <p:spPr>
          <a:xfrm flipV="1">
            <a:off x="1084729" y="3505200"/>
            <a:ext cx="825526" cy="514198"/>
          </a:xfrm>
          <a:prstGeom prst="straightConnector1">
            <a:avLst/>
          </a:prstGeom>
          <a:ln w="28575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C7F4FF-0A92-3FF7-C06B-87CAED606C6E}"/>
              </a:ext>
            </a:extLst>
          </p:cNvPr>
          <p:cNvSpPr txBox="1"/>
          <p:nvPr/>
        </p:nvSpPr>
        <p:spPr>
          <a:xfrm>
            <a:off x="79634" y="3822796"/>
            <a:ext cx="126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Clipping is different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278858-8910-CA6E-913C-34FCAFDBF1D4}"/>
              </a:ext>
            </a:extLst>
          </p:cNvPr>
          <p:cNvCxnSpPr>
            <a:cxnSpLocks/>
          </p:cNvCxnSpPr>
          <p:nvPr/>
        </p:nvCxnSpPr>
        <p:spPr>
          <a:xfrm flipV="1">
            <a:off x="4974714" y="3579030"/>
            <a:ext cx="825526" cy="514198"/>
          </a:xfrm>
          <a:prstGeom prst="straightConnector1">
            <a:avLst/>
          </a:prstGeom>
          <a:ln w="28575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0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0215-337B-21B0-FA9F-4B62F008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soft clipping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05ADA-9757-EA0E-82F8-E1A3B8BF9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am unsure! Would appreciate your thoughts on this</a:t>
            </a:r>
          </a:p>
          <a:p>
            <a:r>
              <a:rPr lang="en-US" dirty="0"/>
              <a:t>If its not too logistically challenging it might be interesting to try </a:t>
            </a:r>
            <a:r>
              <a:rPr lang="en-US" dirty="0" err="1"/>
              <a:t>rcor</a:t>
            </a:r>
            <a:r>
              <a:rPr lang="en-US" dirty="0"/>
              <a:t> with soft clipping allowed</a:t>
            </a:r>
          </a:p>
          <a:p>
            <a:r>
              <a:rPr lang="en-US" dirty="0"/>
              <a:t>Things to try </a:t>
            </a:r>
          </a:p>
          <a:p>
            <a:pPr lvl="1"/>
            <a:r>
              <a:rPr lang="en-US" dirty="0" err="1"/>
              <a:t>Rcor</a:t>
            </a:r>
            <a:r>
              <a:rPr lang="en-US" dirty="0"/>
              <a:t> with and without</a:t>
            </a:r>
          </a:p>
          <a:p>
            <a:pPr lvl="2"/>
            <a:r>
              <a:rPr lang="en-US" dirty="0"/>
              <a:t>Trim galore</a:t>
            </a:r>
          </a:p>
          <a:p>
            <a:pPr lvl="2"/>
            <a:r>
              <a:rPr lang="en-US" dirty="0"/>
              <a:t>Soft clipping</a:t>
            </a:r>
          </a:p>
          <a:p>
            <a:pPr lvl="2"/>
            <a:r>
              <a:rPr lang="en-US" dirty="0"/>
              <a:t>Local vs end to end </a:t>
            </a:r>
          </a:p>
          <a:p>
            <a:pPr lvl="2"/>
            <a:r>
              <a:rPr lang="en-US" dirty="0"/>
              <a:t>Every combination?</a:t>
            </a:r>
          </a:p>
          <a:p>
            <a:pPr lvl="2"/>
            <a:r>
              <a:rPr lang="en-US" dirty="0"/>
              <a:t>Please let me know what you think might work! </a:t>
            </a:r>
          </a:p>
          <a:p>
            <a:pPr lvl="1"/>
            <a:r>
              <a:rPr lang="en-US" dirty="0"/>
              <a:t>Also PASA true false setting we talked about on Monday as well as going up and down on gene overlap and stringent overlap by 10 percent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262</Words>
  <Application>Microsoft Macintosh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More alignment thoughts</vt:lpstr>
      <vt:lpstr>IGV color code </vt:lpstr>
      <vt:lpstr>rcor has drastic visually apparent effect! </vt:lpstr>
      <vt:lpstr>“preprocessed” looks worse than “preprocessed-full” and “unprocessed”</vt:lpstr>
      <vt:lpstr>I was initially confused by this – how was trimming reads resulting in more errors?</vt:lpstr>
      <vt:lpstr>Soft clipping increases read quality score</vt:lpstr>
      <vt:lpstr>Is soft clipping better?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acg24</dc:creator>
  <cp:lastModifiedBy>acg24</cp:lastModifiedBy>
  <cp:revision>2</cp:revision>
  <dcterms:created xsi:type="dcterms:W3CDTF">2022-12-20T21:32:20Z</dcterms:created>
  <dcterms:modified xsi:type="dcterms:W3CDTF">2022-12-21T00:52:42Z</dcterms:modified>
</cp:coreProperties>
</file>