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85228"/>
  </p:normalViewPr>
  <p:slideViewPr>
    <p:cSldViewPr snapToGrid="0">
      <p:cViewPr>
        <p:scale>
          <a:sx n="110" d="100"/>
          <a:sy n="110" d="100"/>
        </p:scale>
        <p:origin x="1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37684-9ECC-D645-B69B-52271AE6BE0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84656-25ED-5C41-B82E-D2575934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If a genome sequence is available, Trinity offers a method whereby reads are first aligned to the genome, partitioned according to locus, followed by de novo transcriptome assembly at each locus. In this use-case, the genome is only being used as a substrate for grouping overlapping reads into clusters that will then be separately fed into Trinity for de novo transcriptome assembly. This is very much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unlike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typical genome-guided approaches 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eg.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cufflinks) where aligned reads are stitched into transcript structures and where transcript sequences are reconstructed based on the reference genome sequence. Here, transcripts are reconstructed based on the actual read sequences.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4656-25ED-5C41-B82E-D2575934E8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4DFE-339F-6740-9DB5-F01DC1FF6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BDB52-A49E-299F-20B7-3CCEF7C4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CD6B-3507-4BCC-7CBD-5937EA7D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941EC-B095-9FD0-71DB-54273B38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F72E-D29E-37D3-9A2E-6B2C1BB5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9A3-759A-3FEA-DD4D-81E6B048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0D123-253E-5DDA-2F22-EB579180F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98AF-8680-40E4-FB49-A7450A9F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BD9-1458-B2BD-779D-D233884B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53C0-D818-D66B-9C5E-D594D991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9A3FC-52CB-7A63-5376-F1ED6CF67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2A92D-6CB0-BECA-80AD-4B66A65C1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5E15-8B86-B7C1-A04D-ED8D1380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824A-C95F-C4F9-7453-944EA303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9858-B21D-EAC3-6A98-7300468A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06AC-852C-09A3-220D-C4444C68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BF5C-F60E-6D5F-305C-A44B548E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A0BB-4763-C126-9EE2-01D46E9A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A9EE-B09F-888C-8EF9-AD99D889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8DB5-3C53-D789-5E60-10170B35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5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CCA3-E4EF-641B-106A-5957B708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1DFBE-3191-BAC8-687C-64C554F8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ABB9-0528-37CC-B45E-9CE07E00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4F9B-FBE0-7F23-6BA9-275EA162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5CCB-B4A3-BED5-32D9-096F6BDB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8DAD-1AB4-3425-C66E-EF7DDBC1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4329-BA7E-E2BC-70F7-57FDB0DEB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552CC-F830-DF85-183E-D178ED0D9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B25C-40AF-070B-298E-165D1E4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7E38-18B5-4CF6-4E20-DE8A291B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2694E-EA97-D540-81DC-E69BD5E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CF5E-E7D5-1CA8-C593-654C3E08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E689-01A0-45D2-13E9-02922A11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92372-2AD8-81FB-100F-524287FB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6DAA0-88F9-C46B-FCB8-C513CCC64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6B5C1-22DD-9C50-E1B9-A20B78593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2374-6D2E-A8C7-934F-D9AB28BB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4CDEF-E0CE-02BD-3D9B-77A50E85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7E966-7174-780A-6E76-65E03612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D6E3-380A-7B1D-8AD9-BDCBBF44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8C5D8-FA06-04B8-3064-7D3E909D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96C96-8CAC-4DA2-345F-21FB5914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31181-F76F-57EB-7990-E57DBEB8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C635A-12D8-A759-3D37-D742FF65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7F1A1-B27D-61DC-8D28-E887562D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AD6DC-7B23-9325-C385-E810707E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435E-A09A-D0E3-4232-CD71D220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C33B-F6FE-37CE-691C-996B9C08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27170-6DCA-C765-F589-9922F4E3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417BC-CD99-B1F3-95B2-74A0529D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79DDC-91DD-DFCE-258D-46B70DE2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0F4DE-6BD6-953E-04AC-454E872D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E459-A3D9-EC55-686B-A7EA97EF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CE107-0FB3-72DB-6FF2-F6720BADE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01A6-BC21-E626-3425-DE09D2E0D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B30C-0342-8D27-C2D5-6DAC6F36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B4B39-3D27-6B61-F0C1-ABE0A951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ECEB3-385A-0394-989D-D15EAD30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AEAD0-050A-8545-C026-4CED54E8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D9AA-EEBC-B6DF-A90F-EEF8872A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DFBF-3AD8-9392-12DB-A29A1C348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BD3-A2E3-0A4D-AD7D-1E9ABC78CC0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405B-1A23-6770-86D0-9E21DE09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C533-8D20-6758-4E28-164B88FC7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3FC5-C309-F447-94FA-195826D4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75C2-02B8-44B3-AB6A-18609E8F1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4C7F-7594-D3EA-A8B0-5E3E8ADAF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D661-F793-310D-A748-AC08E4DB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3343"/>
            <a:ext cx="12192000" cy="794657"/>
          </a:xfrm>
        </p:spPr>
        <p:txBody>
          <a:bodyPr>
            <a:noAutofit/>
          </a:bodyPr>
          <a:lstStyle/>
          <a:p>
            <a:pPr algn="r"/>
            <a:r>
              <a:rPr lang="en-US" sz="2200" b="0" i="0" dirty="0">
                <a:solidFill>
                  <a:srgbClr val="737373"/>
                </a:solidFill>
                <a:effectLst/>
                <a:latin typeface="Helvetica Neue" panose="02000503000000020004" pitchFamily="2" charset="0"/>
              </a:rPr>
              <a:t>This work necessitates the creation of a new transcriptome assembly built from the 4tU-seq data—but </a:t>
            </a:r>
            <a:r>
              <a:rPr lang="en-US" sz="2200" b="1" i="1" dirty="0">
                <a:solidFill>
                  <a:srgbClr val="737373"/>
                </a:solidFill>
                <a:effectLst/>
                <a:latin typeface="Helvetica Neue" panose="02000503000000020004" pitchFamily="2" charset="0"/>
              </a:rPr>
              <a:t>why?</a:t>
            </a:r>
            <a:r>
              <a:rPr lang="en-US" sz="2200" b="0" i="0" dirty="0">
                <a:solidFill>
                  <a:srgbClr val="737373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sz="2200" b="1" i="1" dirty="0">
                <a:solidFill>
                  <a:srgbClr val="737373"/>
                </a:solidFill>
                <a:effectLst/>
                <a:latin typeface="Helvetica Neue" panose="02000503000000020004" pitchFamily="2" charset="0"/>
              </a:rPr>
              <a:t>what will we do with it?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0C9-4732-5A99-902A-E6837EB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4657"/>
            <a:ext cx="12192000" cy="515982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6654B2-C663-080E-50DC-8A5669E9B9E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946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737373"/>
                </a:solidFill>
                <a:latin typeface="Helvetica Neue" panose="02000503000000020004" pitchFamily="2" charset="0"/>
              </a:rPr>
              <a:t>Using quiescent yeast cells, we seek to perform a </a:t>
            </a:r>
            <a:r>
              <a:rPr lang="en-US" sz="2200" i="1" dirty="0">
                <a:solidFill>
                  <a:srgbClr val="737373"/>
                </a:solidFill>
                <a:latin typeface="Helvetica Neue" panose="02000503000000020004" pitchFamily="2" charset="0"/>
              </a:rPr>
              <a:t>comprehensive characterization of cryptic transcription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622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D661-F793-310D-A748-AC08E4DB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3343"/>
            <a:ext cx="12192000" cy="794657"/>
          </a:xfrm>
        </p:spPr>
        <p:txBody>
          <a:bodyPr>
            <a:noAutofit/>
          </a:bodyPr>
          <a:lstStyle/>
          <a:p>
            <a:pPr algn="r"/>
            <a:r>
              <a:rPr lang="en-US" sz="2200" b="0" i="0" dirty="0">
                <a:solidFill>
                  <a:srgbClr val="7373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4tU-seq-derived assembly makes it possible to characterize cryptic transcription—</a:t>
            </a:r>
            <a:r>
              <a:rPr lang="en-US" sz="2200" b="1" i="1" dirty="0">
                <a:solidFill>
                  <a:srgbClr val="7373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what does custom transcriptome assembly entail?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0C9-4732-5A99-902A-E6837EB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4657"/>
            <a:ext cx="12192000" cy="515982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6654B2-C663-080E-50DC-8A5669E9B9E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946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737373"/>
                </a:solidFill>
                <a:latin typeface="Helvetica Neue" panose="02000503000000020004" pitchFamily="2" charset="0"/>
              </a:rPr>
              <a:t>Why do we need a new transcriptome assembly, and what will we do with it?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692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0C9-4732-5A99-902A-E6837EB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4657"/>
            <a:ext cx="7239001" cy="51598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transcriptome assembly, millions of "short" reads are pieced together to match or closely resemble their genomic sequences of origin: These are the </a:t>
            </a:r>
            <a:r>
              <a:rPr lang="en-US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assembled transcripts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general, reads can be assembled through either 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reference genome-guided or 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novo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—a.k.a., genome-free—approaches</a:t>
            </a: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genome-guided approach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transcriptome assembly occurs through the alignment of reads to the reference genome</a:t>
            </a: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genome-free approach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assembly is accomplished using the information contained in the reads alone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our recent work, we perform a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approach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—but before diving into that, it's important to discuss the general workflow for transcriptome assembly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6654B2-C663-080E-50DC-8A5669E9B9E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946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737373"/>
                </a:solidFill>
                <a:latin typeface="Helvetica Neue" panose="02000503000000020004" pitchFamily="2" charset="0"/>
              </a:rPr>
              <a:t>What is it to make a custom transcriptome assembly? What is the workflow?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B8580-C943-1836-02D1-F21A13DCC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88" y="792474"/>
            <a:ext cx="4586874" cy="60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4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0C9-4732-5A99-902A-E6837EB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4657"/>
            <a:ext cx="7239001" cy="515982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The sequencing data is quality controlled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Then, the data is assembled to obtain the reference transcriptome; afterwards, it’s further quality controlled to produce an artifact-free assembly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Read alignment and transcript abundance estimation (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are performed as measures of quality control, and differential transcript expression levels can be estimated (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If the RNA-seq data are suspected to contain non-mRNA species, RNA classification can be carried out to classify and filter the data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Transcriptomic sequences can be translated into their amino acid counterparts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The nucleotide (and/or translated protein) sequences can be annotated to assign identifiers and elucidate biological roles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6654B2-C663-080E-50DC-8A5669E9B9E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946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737373"/>
                </a:solidFill>
                <a:latin typeface="Helvetica Neue" panose="02000503000000020004" pitchFamily="2" charset="0"/>
              </a:rPr>
              <a:t>What is it to make a custom transcriptome assembly? What is the workflow?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B8580-C943-1836-02D1-F21A13DCC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88" y="792474"/>
            <a:ext cx="4586874" cy="60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0C9-4732-5A99-902A-E6837EB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4657"/>
            <a:ext cx="4719485" cy="51598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read quality control, we use 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trim_galore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perform adapter removal, trim low-quality read ends, filter out very short reads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Rcorrector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fix random errors generated in sequencing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Trinity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transcriptome assembly, performing both genome-free and genome-guided approaches to generate a “comprehensive transcriptome database”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post-assembly quality control, 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6654B2-C663-080E-50DC-8A5669E9B9E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946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737373"/>
                </a:solidFill>
                <a:latin typeface="Helvetica Neue" panose="02000503000000020004" pitchFamily="2" charset="0"/>
              </a:rPr>
              <a:t>What is it to make a custom transcriptome assembly? What is the workflow?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B8580-C943-1836-02D1-F21A13DCC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87" y="792473"/>
            <a:ext cx="6877975" cy="90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3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D661-F793-310D-A748-AC08E4DB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0C9-4732-5A99-902A-E6837EB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1874"/>
            <a:ext cx="12192000" cy="574944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D661-F793-310D-A748-AC08E4DB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0C9-4732-5A99-902A-E6837EB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1874"/>
            <a:ext cx="12192000" cy="574944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6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557</Words>
  <Application>Microsoft Macintosh PowerPoint</Application>
  <PresentationFormat>Widescreen</PresentationFormat>
  <Paragraphs>30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Consolas</vt:lpstr>
      <vt:lpstr>Helvetica Neue</vt:lpstr>
      <vt:lpstr>Office Theme 2013 - 2022</vt:lpstr>
      <vt:lpstr>PowerPoint Presentation</vt:lpstr>
      <vt:lpstr>This work necessitates the creation of a new transcriptome assembly built from the 4tU-seq data—but why? And what will we do with it?</vt:lpstr>
      <vt:lpstr>The 4tU-seq-derived assembly makes it possible to characterize cryptic transcription—but what does custom transcriptome assembly entail?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Alavattam, Kris</dc:creator>
  <cp:lastModifiedBy>Alavattam, Kris</cp:lastModifiedBy>
  <cp:revision>1</cp:revision>
  <dcterms:created xsi:type="dcterms:W3CDTF">2023-01-10T21:54:34Z</dcterms:created>
  <dcterms:modified xsi:type="dcterms:W3CDTF">2023-01-11T00:41:13Z</dcterms:modified>
</cp:coreProperties>
</file>