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4BA7-5F53-E648-9DCF-4CE0E8F6E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BDC90-1017-F146-8C99-3C711849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1CEF-63F3-D141-9D3D-7A8011D2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113B-8780-4F41-AFC4-DA20954E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0848-0572-8345-AE3F-9748027D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884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6BB4-B052-134E-AAEA-FE67D951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6174-6847-2348-AFDB-11C8984BC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1813-9266-1848-9346-2754F141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A7A6-E257-614B-BC8C-57D0989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789D-EA84-AF43-9421-DC60AD6A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88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5274F-3FC4-EF4B-AA06-45A2CDD8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9C52A-167D-1946-8709-E020B6B4B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17A4-D18B-3F4B-A1E4-AEC26D5D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ADA2-4F4B-3C45-A2F5-8BC5666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8D0B-66B8-A044-95E5-AC399096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92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2519-3B67-6B4B-AAFD-BF75DC72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0CB2-0C9B-524B-B9E8-5939B2D1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4DD9-C848-B44F-9278-90B418B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0AE7-8C5C-1B46-9CFA-91FC36C0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81A4-F1F4-ED49-A8B1-C10303A7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05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C32-EE15-1A4D-81B5-5C519C39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020E2-39B2-E046-AF98-F8ECB438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8D21-DBFE-294D-9A53-6AE10118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6B25-C753-3146-92F4-4CA34B3F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FF77-9D54-D847-A686-B2B540BD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00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E8EF-2591-F546-91AF-8665C3CA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6B6C-32F2-4E44-819E-CA237ACCB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532D-3D71-F44A-AA17-0B93163D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8BB9-3F72-B549-8651-8A6B78BF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671A-7C7C-814D-B6BC-6A18239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DBD-E8C2-4441-8980-7FC791EC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35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73EE-719E-A94F-BA8B-A26C9734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11D3-9286-494E-B21D-C5111B60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8CA93-1761-FB48-9DB8-C95640E47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0324-0482-7E4E-9FC9-E9E321832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FD96E-8ADE-6743-A08E-80580C1E1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39469-D792-904D-9D9F-9B3E9E2F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36325-AEC1-544F-ABCC-843944DA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C656D-3EE8-5C4C-9628-5A9C3F30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15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AE0D-4840-7540-B8B1-A5B83AAB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10F00-504D-3E47-AECE-5C3498D1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0052-978A-6741-8EB0-11C73A3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64082-1FF3-1642-B7A5-C9B08A31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40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2F56-8C5F-F843-A326-4E6132E4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71FBA-0BBA-E646-9F01-39A22B84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E2B20-529A-5D4B-A4D5-26D6706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1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D746-A014-E448-AC29-29C45EBE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0BB0-23CD-1144-8F63-AB598334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52FE-B346-674F-A459-523EF24E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B52E-CB9A-3844-9864-50FE6B32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3D4E-FBF7-184A-BE0E-6D379657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BE4D-3283-9C4B-BAB6-8B72A08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830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F2AB-BECB-4B41-B96F-E1B24A2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2E749-F76B-E640-90E7-052D5862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1AA1-41D9-A649-A904-E79B4CCE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3CE92-CDEC-4846-BA7B-12CFBBB8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5D280-799A-5C47-8C2E-75CFF17D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F38E-9A5D-2040-B681-A3CCFC39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52512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81C06-56E6-454B-85B9-C43903FE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66171-5EA7-714C-B878-F5D2DA54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2FA0-A81E-154B-B91C-AC63FC8FB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957C-F3B5-B44B-9C2A-5BD89AFB0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FA58-283E-AF43-B41D-1F3594903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840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87FAEA0-B032-6046-AC63-030A236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Pptx-tpl V1.0.0</a:t>
            </a:r>
            <a:endParaRPr lang="en-C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8560871-334B-774D-99C3-4A67861B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49833"/>
              </p:ext>
            </p:extLst>
          </p:nvPr>
        </p:nvGraphicFramePr>
        <p:xfrm>
          <a:off x="1008743" y="1873552"/>
          <a:ext cx="9539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9757">
                  <a:extLst>
                    <a:ext uri="{9D8B030D-6E8A-4147-A177-3AD203B41FA5}">
                      <a16:colId xmlns:a16="http://schemas.microsoft.com/office/drawing/2014/main" val="1550165941"/>
                    </a:ext>
                  </a:extLst>
                </a:gridCol>
                <a:gridCol w="4769757">
                  <a:extLst>
                    <a:ext uri="{9D8B030D-6E8A-4147-A177-3AD203B41FA5}">
                      <a16:colId xmlns:a16="http://schemas.microsoft.com/office/drawing/2014/main" val="317898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Release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Version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Release</a:t>
                      </a:r>
                      <a:r>
                        <a:rPr lang="zh-CN" altLang="en-US" dirty="0"/>
                        <a:t> </a:t>
                      </a:r>
                      <a:r>
                        <a:rPr lang="en-CN" altLang="zh-CN" dirty="0"/>
                        <a:t>Date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5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1.0.0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2022-Mar-23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Hello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pptx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tpl</a:t>
                      </a:r>
                      <a:endParaRPr lang="en-C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9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{{ product }} V{{ version 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Pptx-tpl </dc:title>
  <dc:creator>CHENG, Arbin</dc:creator>
  <cp:lastModifiedBy>CHENG, Arbin</cp:lastModifiedBy>
  <cp:revision>20</cp:revision>
  <dcterms:created xsi:type="dcterms:W3CDTF">2022-03-06T02:47:24Z</dcterms:created>
  <dcterms:modified xsi:type="dcterms:W3CDTF">2022-03-09T17:00:55Z</dcterms:modified>
</cp:coreProperties>
</file>