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Black"/>
      <p:bold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0deee1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0deee1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0deee1f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0deee1f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0deee1f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0deee1f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0deee1fd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0deee1fd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0deee1fd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0deee1fd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deee1fd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0deee1fd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171dde54dfd4fc09917a7e18b1e61e1.jpg"/>
          <p:cNvPicPr preferRelativeResize="0"/>
          <p:nvPr/>
        </p:nvPicPr>
        <p:blipFill rotWithShape="1">
          <a:blip r:embed="rId3">
            <a:alphaModFix/>
          </a:blip>
          <a:srcRect b="0" l="23221" r="26076" t="4085"/>
          <a:stretch/>
        </p:blipFill>
        <p:spPr>
          <a:xfrm>
            <a:off x="5408275" y="481850"/>
            <a:ext cx="3209100" cy="404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0500" y="1100900"/>
            <a:ext cx="4842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SAMSUNG GALAXY S24 ULTRA</a:t>
            </a:r>
            <a:endParaRPr b="1"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500" y="1996200"/>
            <a:ext cx="5155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ФЛАГМАНСКИЙ СМАРТФОН НОВОГО ПОКОЛЕНИЯ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28025" y="2995775"/>
            <a:ext cx="4614900" cy="56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8025" y="1928975"/>
            <a:ext cx="4614900" cy="56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 title="Samsung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340" y="210350"/>
            <a:ext cx="2323460" cy="7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28025" y="3426400"/>
            <a:ext cx="4614894" cy="1274076"/>
          </a:xfrm>
          <a:prstGeom prst="flowChartTerminator">
            <a:avLst/>
          </a:prstGeom>
          <a:solidFill>
            <a:srgbClr val="0000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28025" y="3524775"/>
            <a:ext cx="4614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КАЧЕСТВЕННЫЙ И НАДЁЖНЫЙ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931875" y="160450"/>
            <a:ext cx="569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Основные характеристики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95475" y="938375"/>
            <a:ext cx="6066900" cy="5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 title="samsung-galaxy-s24-ultra-1691584693.jpg"/>
          <p:cNvPicPr preferRelativeResize="0"/>
          <p:nvPr/>
        </p:nvPicPr>
        <p:blipFill rotWithShape="1">
          <a:blip r:embed="rId3">
            <a:alphaModFix/>
          </a:blip>
          <a:srcRect b="0" l="21942" r="18022" t="0"/>
          <a:stretch/>
        </p:blipFill>
        <p:spPr>
          <a:xfrm>
            <a:off x="5169525" y="1379075"/>
            <a:ext cx="3529800" cy="330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24075" y="1424375"/>
            <a:ext cx="417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Дисплей: 6.8” AMOLED 120 Гц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Процессор: Snapdragon 8 Gen 3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Камера: 200 МП основная, 5 камер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Аккумулятор: 5000 мАч, быстрая зарядка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ОС: Android 14, One UI 6.1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49575" y="157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49575" y="198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9575" y="239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9575" y="321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49575" y="403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931875" y="160450"/>
            <a:ext cx="796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Невероятные возможности камеры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95475" y="938375"/>
            <a:ext cx="7897800" cy="6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00275" y="1891700"/>
            <a:ext cx="461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Ночная съёмка</a:t>
            </a:r>
            <a:b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100-кратный зум</a:t>
            </a:r>
            <a:b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Поддержка съемки в 8K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12501" r="14516" t="0"/>
          <a:stretch/>
        </p:blipFill>
        <p:spPr>
          <a:xfrm>
            <a:off x="4876800" y="1446050"/>
            <a:ext cx="3617700" cy="316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501975" y="30534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01975" y="25672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01975" y="20338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931875" y="160450"/>
            <a:ext cx="622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Мощность и быстродействие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95475" y="938375"/>
            <a:ext cx="6586200" cy="7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26700" y="1528875"/>
            <a:ext cx="372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Сравнение в бенчмарках (Antutu, Geekbench)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Искусственный интеллект для улучшения производительности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5025" y="16913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85025" y="2560925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 title="GFFmT9baIAAVY_q.jpg"/>
          <p:cNvPicPr preferRelativeResize="0"/>
          <p:nvPr/>
        </p:nvPicPr>
        <p:blipFill rotWithShape="1">
          <a:blip r:embed="rId3">
            <a:alphaModFix/>
          </a:blip>
          <a:srcRect b="11423" l="22433" r="21983" t="18792"/>
          <a:stretch/>
        </p:blipFill>
        <p:spPr>
          <a:xfrm>
            <a:off x="6610019" y="1246950"/>
            <a:ext cx="2108100" cy="35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9" name="Google Shape;99;p16" title="Galaxy-S24-Ultra-is-finally-official-The-ultimate-AI-Android-phone.jpg"/>
          <p:cNvPicPr preferRelativeResize="0"/>
          <p:nvPr/>
        </p:nvPicPr>
        <p:blipFill rotWithShape="1">
          <a:blip r:embed="rId4">
            <a:alphaModFix/>
          </a:blip>
          <a:srcRect b="0" l="32349" r="33487" t="0"/>
          <a:stretch/>
        </p:blipFill>
        <p:spPr>
          <a:xfrm>
            <a:off x="4148791" y="1246950"/>
            <a:ext cx="2143200" cy="35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931875" y="160450"/>
            <a:ext cx="622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Интеллектуальные функции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95475" y="938375"/>
            <a:ext cx="6586200" cy="7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26700" y="1528875"/>
            <a:ext cx="4509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AI Zoom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Перевод в реальном времени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Обработка текста, изображений с помощью Galaxy AI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85025" y="16913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85025" y="20754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85025" y="24595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 title="EAtpeTgC7UVcUGmHFHr74Z-1200-80.jpg"/>
          <p:cNvPicPr preferRelativeResize="0"/>
          <p:nvPr/>
        </p:nvPicPr>
        <p:blipFill rotWithShape="1">
          <a:blip r:embed="rId3">
            <a:alphaModFix/>
          </a:blip>
          <a:srcRect b="0" l="13838" r="12826" t="3325"/>
          <a:stretch/>
        </p:blipFill>
        <p:spPr>
          <a:xfrm>
            <a:off x="5081550" y="1678500"/>
            <a:ext cx="3627000" cy="276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562050" y="415250"/>
            <a:ext cx="80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ПОЧЕМУ</a:t>
            </a:r>
            <a:r>
              <a:rPr lang="ru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СТОИТ ВЫБРАТЬ GALAXY S24 ULTRA?</a:t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2050" y="1104200"/>
            <a:ext cx="8019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Ультимативная производительность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Лучшая камера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Продвинутый искусственный интеллект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Долгое обновление системы 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Смартфон в руке, либо на фоне Samsung Galaxy Watch и Galaxy Buds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8" name="Google Shape;118;p18" title="Samsung_logo_wordmark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13" y="3609350"/>
            <a:ext cx="4466100" cy="119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