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3" r:id="rId1"/>
  </p:sldMasterIdLst>
  <p:notesMasterIdLst>
    <p:notesMasterId r:id="rId20"/>
  </p:notesMasterIdLst>
  <p:handoutMasterIdLst>
    <p:handoutMasterId r:id="rId21"/>
  </p:handoutMasterIdLst>
  <p:sldIdLst>
    <p:sldId id="283" r:id="rId2"/>
    <p:sldId id="309" r:id="rId3"/>
    <p:sldId id="310" r:id="rId4"/>
    <p:sldId id="294" r:id="rId5"/>
    <p:sldId id="295" r:id="rId6"/>
    <p:sldId id="296" r:id="rId7"/>
    <p:sldId id="306" r:id="rId8"/>
    <p:sldId id="297" r:id="rId9"/>
    <p:sldId id="311" r:id="rId10"/>
    <p:sldId id="316" r:id="rId11"/>
    <p:sldId id="312" r:id="rId12"/>
    <p:sldId id="314" r:id="rId13"/>
    <p:sldId id="315" r:id="rId14"/>
    <p:sldId id="302" r:id="rId15"/>
    <p:sldId id="303" r:id="rId16"/>
    <p:sldId id="304" r:id="rId17"/>
    <p:sldId id="305" r:id="rId18"/>
    <p:sldId id="29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uchert, Markus" initials="HM" lastIdx="1" clrIdx="0">
    <p:extLst>
      <p:ext uri="{19B8F6BF-5375-455C-9EA6-DF929625EA0E}">
        <p15:presenceInfo xmlns:p15="http://schemas.microsoft.com/office/powerpoint/2012/main" userId="S-1-5-21-3563042444-3166535624-2248634661-33058" providerId="AD"/>
      </p:ext>
    </p:extLst>
  </p:cmAuthor>
  <p:cmAuthor id="2" name="Kira Marie Alberding" initials="KMA" lastIdx="1" clrIdx="1">
    <p:extLst>
      <p:ext uri="{19B8F6BF-5375-455C-9EA6-DF929625EA0E}">
        <p15:presenceInfo xmlns:p15="http://schemas.microsoft.com/office/powerpoint/2012/main" userId="Kira Marie Alberdi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910830"/>
    <a:srgbClr val="494949"/>
    <a:srgbClr val="585858"/>
    <a:srgbClr val="FFFFF7"/>
    <a:srgbClr val="4F4F4F"/>
    <a:srgbClr val="4D4D4D"/>
    <a:srgbClr val="414141"/>
    <a:srgbClr val="3A3A3A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3FEF9DA-6794-4BE8-A12E-2D652123F822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3FEF9DA-6794-4BE8-A12E-2D652123F822}" styleName="ERCIS Custom Style">
    <a:wholeTbl>
      <a:tcTxStyle>
        <a:fontRef idx="minor">
          <a:scrgbClr r="0" g="0" b="0"/>
        </a:fontRef>
        <a:srgbClr val="5E5E5D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 w="12700" cmpd="sng">
              <a:solidFill>
                <a:srgbClr val="5E5E5D"/>
              </a:solidFill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rgbClr val="E7E6E6"/>
          </a:solidFill>
        </a:fill>
      </a:tcStyle>
    </a:band1H>
    <a:band1V>
      <a:tcStyle>
        <a:tcBdr/>
        <a:fill>
          <a:solidFill>
            <a:schemeClr val="dk1">
              <a:tint val="2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>
          <a:right>
            <a:ln>
              <a:solidFill>
                <a:srgbClr val="5E5E5D"/>
              </a:solidFill>
            </a:ln>
          </a:right>
        </a:tcBdr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rgbClr val="910830"/>
      </a:tcTxStyle>
      <a:tcStyle>
        <a:tcBdr>
          <a:bottom>
            <a:ln w="28575" cmpd="sng">
              <a:solidFill>
                <a:srgbClr val="5E5E5D"/>
              </a:solidFill>
            </a:ln>
          </a:bottom>
        </a:tcBdr>
        <a:fill>
          <a:noFill/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42" autoAdjust="0"/>
    <p:restoredTop sz="95820" autoAdjust="0"/>
  </p:normalViewPr>
  <p:slideViewPr>
    <p:cSldViewPr snapToGrid="0">
      <p:cViewPr varScale="1">
        <p:scale>
          <a:sx n="109" d="100"/>
          <a:sy n="109" d="100"/>
        </p:scale>
        <p:origin x="84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21" d="100"/>
          <a:sy n="121" d="100"/>
        </p:scale>
        <p:origin x="40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1181BA-6EEE-4FC7-A97D-DA71A0FBAD42}" type="datetimeFigureOut">
              <a:rPr lang="en-US" smtClean="0"/>
              <a:t>1/24/2021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D7478-62C2-4FFE-9DF3-A85768F790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6171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65195E-0034-4594-ADB6-A8532B18FEDC}" type="datetimeFigureOut">
              <a:rPr lang="en-US" smtClean="0"/>
              <a:t>1/24/2021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2E001-9777-449C-9F4D-E831EF9DBAB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764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922413" y="4395114"/>
            <a:ext cx="7406247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en-US" sz="2400" dirty="0">
                <a:solidFill>
                  <a:srgbClr val="595959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 dirty="0"/>
              <a:t>Presentation Subtitle</a:t>
            </a:r>
          </a:p>
        </p:txBody>
      </p:sp>
      <p:sp>
        <p:nvSpPr>
          <p:cNvPr id="3" name="Gleichschenkliges Dreieck 2"/>
          <p:cNvSpPr/>
          <p:nvPr userDrawn="1"/>
        </p:nvSpPr>
        <p:spPr>
          <a:xfrm rot="10800000">
            <a:off x="863575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Gleichschenkliges Dreieck 11"/>
          <p:cNvSpPr/>
          <p:nvPr userDrawn="1"/>
        </p:nvSpPr>
        <p:spPr>
          <a:xfrm rot="10800000" flipH="1" flipV="1">
            <a:off x="862915" y="695937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Gleichschenkliges Dreieck 12"/>
          <p:cNvSpPr/>
          <p:nvPr userDrawn="1"/>
        </p:nvSpPr>
        <p:spPr>
          <a:xfrm rot="5400000">
            <a:off x="-168666" y="634640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Gleichschenkliges Dreieck 13"/>
          <p:cNvSpPr/>
          <p:nvPr userDrawn="1"/>
        </p:nvSpPr>
        <p:spPr>
          <a:xfrm rot="16200000" flipH="1">
            <a:off x="12257723" y="634509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180DAAD-7628-4488-AAE2-811ED777AE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2413" y="2614390"/>
            <a:ext cx="7396505" cy="159743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lang="de-DE" sz="4800" b="1" dirty="0">
                <a:solidFill>
                  <a:srgbClr val="910830"/>
                </a:solidFill>
                <a:latin typeface="Trebuchet MS" panose="020B0603020202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noProof="0" dirty="0"/>
              <a:t>Presentation Title</a:t>
            </a:r>
          </a:p>
        </p:txBody>
      </p:sp>
      <p:sp>
        <p:nvSpPr>
          <p:cNvPr id="17" name="Datumsplatzhalter 6"/>
          <p:cNvSpPr>
            <a:spLocks noGrp="1"/>
          </p:cNvSpPr>
          <p:nvPr>
            <p:ph type="dt" sz="half" idx="11"/>
          </p:nvPr>
        </p:nvSpPr>
        <p:spPr>
          <a:xfrm>
            <a:off x="8976753" y="6389370"/>
            <a:ext cx="2743200" cy="18466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algn="r">
              <a:defRPr lang="en-US" sz="1200" smtClean="0">
                <a:solidFill>
                  <a:srgbClr val="595959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de-DE" dirty="0"/>
              <a:t>02 Februar 2021</a:t>
            </a: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7428" y="356530"/>
            <a:ext cx="2070625" cy="1210721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580169"/>
            <a:ext cx="2216961" cy="76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5713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01" userDrawn="1">
          <p15:clr>
            <a:srgbClr val="FBAE40"/>
          </p15:clr>
        </p15:guide>
        <p15:guide id="2" orient="horz" pos="4020">
          <p15:clr>
            <a:srgbClr val="FBAE40"/>
          </p15:clr>
        </p15:guide>
        <p15:guide id="3" pos="57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leichschenkliges Dreieck 21"/>
          <p:cNvSpPr/>
          <p:nvPr userDrawn="1"/>
        </p:nvSpPr>
        <p:spPr>
          <a:xfrm rot="5400000">
            <a:off x="-134766" y="1708013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Gleichschenkliges Dreieck 22"/>
          <p:cNvSpPr/>
          <p:nvPr userDrawn="1"/>
        </p:nvSpPr>
        <p:spPr>
          <a:xfrm rot="16200000" flipH="1">
            <a:off x="12291623" y="1706694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Gleichschenkliges Dreieck 23"/>
          <p:cNvSpPr/>
          <p:nvPr userDrawn="1"/>
        </p:nvSpPr>
        <p:spPr>
          <a:xfrm rot="5400000">
            <a:off x="-134766" y="6059102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Gleichschenkliges Dreieck 24"/>
          <p:cNvSpPr/>
          <p:nvPr userDrawn="1"/>
        </p:nvSpPr>
        <p:spPr>
          <a:xfrm rot="16200000" flipH="1">
            <a:off x="12291623" y="6057783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Gleichschenkliges Dreieck 25"/>
          <p:cNvSpPr/>
          <p:nvPr userDrawn="1"/>
        </p:nvSpPr>
        <p:spPr>
          <a:xfrm rot="10800000">
            <a:off x="426719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Gleichschenkliges Dreieck 26"/>
          <p:cNvSpPr/>
          <p:nvPr userDrawn="1"/>
        </p:nvSpPr>
        <p:spPr>
          <a:xfrm rot="10800000" flipH="1" flipV="1">
            <a:off x="426059" y="695937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Gleichschenkliges Dreieck 27"/>
          <p:cNvSpPr/>
          <p:nvPr userDrawn="1"/>
        </p:nvSpPr>
        <p:spPr>
          <a:xfrm rot="10800000">
            <a:off x="7157353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Gleichschenkliges Dreieck 28"/>
          <p:cNvSpPr/>
          <p:nvPr userDrawn="1"/>
        </p:nvSpPr>
        <p:spPr>
          <a:xfrm rot="10800000" flipH="1" flipV="1">
            <a:off x="7156693" y="695937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Gerader Verbinder 18"/>
          <p:cNvCxnSpPr/>
          <p:nvPr userDrawn="1"/>
        </p:nvCxnSpPr>
        <p:spPr>
          <a:xfrm flipV="1">
            <a:off x="479425" y="6294664"/>
            <a:ext cx="11293474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178" y="513732"/>
            <a:ext cx="1588821" cy="929004"/>
          </a:xfrm>
          <a:prstGeom prst="rect">
            <a:avLst/>
          </a:prstGeom>
        </p:spPr>
      </p:pic>
      <p:sp>
        <p:nvSpPr>
          <p:cNvPr id="18" name="Gleichschenkliges Dreieck 17"/>
          <p:cNvSpPr/>
          <p:nvPr userDrawn="1"/>
        </p:nvSpPr>
        <p:spPr>
          <a:xfrm rot="10800000">
            <a:off x="11727473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Gleichschenkliges Dreieck 19"/>
          <p:cNvSpPr/>
          <p:nvPr userDrawn="1"/>
        </p:nvSpPr>
        <p:spPr>
          <a:xfrm rot="10800000" flipH="1" flipV="1">
            <a:off x="11726813" y="695937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14455564-E8CB-4105-AD11-CC426CA0D514}"/>
              </a:ext>
            </a:extLst>
          </p:cNvPr>
          <p:cNvSpPr txBox="1"/>
          <p:nvPr userDrawn="1"/>
        </p:nvSpPr>
        <p:spPr>
          <a:xfrm>
            <a:off x="11201400" y="6344268"/>
            <a:ext cx="645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F4B7BFB-76E6-4735-817B-9CA70012A5F0}" type="slidenum">
              <a:rPr lang="en-US" sz="1200" smtClean="0">
                <a:solidFill>
                  <a:schemeClr val="tx1"/>
                </a:solidFill>
              </a:rPr>
              <a:pPr algn="r"/>
              <a:t>‹Nr.›</a:t>
            </a:fld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0" name="Titel 1">
            <a:extLst>
              <a:ext uri="{FF2B5EF4-FFF2-40B4-BE49-F238E27FC236}">
                <a16:creationId xmlns:a16="http://schemas.microsoft.com/office/drawing/2014/main" id="{2231BD15-44B5-4EF8-A1BE-B1959E9F8F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513732"/>
            <a:ext cx="9469437" cy="607249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spcBef>
                <a:spcPts val="1000"/>
              </a:spcBef>
              <a:buNone/>
              <a:defRPr lang="de-DE" sz="3400" b="1" kern="1200" dirty="0">
                <a:solidFill>
                  <a:srgbClr val="910830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US" noProof="0" dirty="0"/>
              <a:t>Slide Title</a:t>
            </a:r>
          </a:p>
        </p:txBody>
      </p:sp>
      <p:sp>
        <p:nvSpPr>
          <p:cNvPr id="31" name="Textplatzhalt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1184641"/>
            <a:ext cx="946943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en-US" sz="2000" baseline="0" dirty="0">
                <a:solidFill>
                  <a:srgbClr val="595959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 dirty="0"/>
              <a:t>Action Title</a:t>
            </a:r>
          </a:p>
        </p:txBody>
      </p:sp>
    </p:spTree>
    <p:extLst>
      <p:ext uri="{BB962C8B-B14F-4D97-AF65-F5344CB8AC3E}">
        <p14:creationId xmlns:p14="http://schemas.microsoft.com/office/powerpoint/2010/main" val="13551540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94">
          <p15:clr>
            <a:srgbClr val="FBAE40"/>
          </p15:clr>
        </p15:guide>
        <p15:guide id="2" pos="302">
          <p15:clr>
            <a:srgbClr val="FBAE40"/>
          </p15:clr>
        </p15:guide>
        <p15:guide id="3" pos="4543">
          <p15:clr>
            <a:srgbClr val="FBAE40"/>
          </p15:clr>
        </p15:guide>
        <p15:guide id="4" orient="horz" pos="3838">
          <p15:clr>
            <a:srgbClr val="FBAE40"/>
          </p15:clr>
        </p15:guide>
        <p15:guide id="5" pos="7423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2">
            <a:extLst>
              <a:ext uri="{FF2B5EF4-FFF2-40B4-BE49-F238E27FC236}">
                <a16:creationId xmlns:a16="http://schemas.microsoft.com/office/drawing/2014/main" id="{9EAF5593-3195-1641-B210-037F92256F3F}"/>
              </a:ext>
            </a:extLst>
          </p:cNvPr>
          <p:cNvCxnSpPr>
            <a:cxnSpLocks/>
          </p:cNvCxnSpPr>
          <p:nvPr userDrawn="1"/>
        </p:nvCxnSpPr>
        <p:spPr>
          <a:xfrm flipH="1">
            <a:off x="6103620" y="1736725"/>
            <a:ext cx="3821" cy="4212789"/>
          </a:xfrm>
          <a:prstGeom prst="line">
            <a:avLst/>
          </a:prstGeom>
          <a:ln w="12700">
            <a:solidFill>
              <a:srgbClr val="9108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platzhalter 18"/>
          <p:cNvSpPr>
            <a:spLocks noGrp="1"/>
          </p:cNvSpPr>
          <p:nvPr>
            <p:ph type="body" sz="quarter" idx="18" hasCustomPrompt="1"/>
          </p:nvPr>
        </p:nvSpPr>
        <p:spPr>
          <a:xfrm>
            <a:off x="769620" y="1954080"/>
            <a:ext cx="5042556" cy="3323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indent="0" algn="ctr">
              <a:buNone/>
              <a:defRPr lang="en-US" sz="2400" b="1" dirty="0">
                <a:solidFill>
                  <a:srgbClr val="595959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 dirty="0"/>
              <a:t>Item 1</a:t>
            </a:r>
          </a:p>
        </p:txBody>
      </p:sp>
      <p:sp>
        <p:nvSpPr>
          <p:cNvPr id="20" name="Textplatzhalt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393809" y="1954080"/>
            <a:ext cx="5148607" cy="3323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indent="0" algn="ctr">
              <a:buNone/>
              <a:defRPr lang="en-US" sz="2400" b="1" dirty="0">
                <a:solidFill>
                  <a:srgbClr val="595959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 dirty="0"/>
              <a:t>Item 2</a:t>
            </a:r>
          </a:p>
        </p:txBody>
      </p:sp>
      <p:sp>
        <p:nvSpPr>
          <p:cNvPr id="25" name="Gleichschenkliges Dreieck 24"/>
          <p:cNvSpPr/>
          <p:nvPr userDrawn="1"/>
        </p:nvSpPr>
        <p:spPr>
          <a:xfrm rot="10800000">
            <a:off x="6042000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Gleichschenkliges Dreieck 25"/>
          <p:cNvSpPr/>
          <p:nvPr userDrawn="1"/>
        </p:nvSpPr>
        <p:spPr>
          <a:xfrm rot="10800000" flipH="1" flipV="1">
            <a:off x="6041340" y="695937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Gleichschenkliges Dreieck 30"/>
          <p:cNvSpPr/>
          <p:nvPr userDrawn="1"/>
        </p:nvSpPr>
        <p:spPr>
          <a:xfrm rot="10800000">
            <a:off x="3236898" y="-13002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Gleichschenkliges Dreieck 31"/>
          <p:cNvSpPr/>
          <p:nvPr userDrawn="1"/>
        </p:nvSpPr>
        <p:spPr>
          <a:xfrm rot="10800000" flipH="1" flipV="1">
            <a:off x="3236898" y="6951958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Gleichschenkliges Dreieck 32"/>
          <p:cNvSpPr/>
          <p:nvPr userDrawn="1"/>
        </p:nvSpPr>
        <p:spPr>
          <a:xfrm rot="10800000">
            <a:off x="8922385" y="-13002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Gleichschenkliges Dreieck 33"/>
          <p:cNvSpPr/>
          <p:nvPr userDrawn="1"/>
        </p:nvSpPr>
        <p:spPr>
          <a:xfrm rot="10800000" flipH="1" flipV="1">
            <a:off x="8921725" y="695936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Gleichschenkliges Dreieck 36"/>
          <p:cNvSpPr/>
          <p:nvPr userDrawn="1"/>
        </p:nvSpPr>
        <p:spPr>
          <a:xfrm rot="5400000">
            <a:off x="-134766" y="170872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Gleichschenkliges Dreieck 37"/>
          <p:cNvSpPr/>
          <p:nvPr userDrawn="1"/>
        </p:nvSpPr>
        <p:spPr>
          <a:xfrm rot="16200000" flipH="1">
            <a:off x="12291623" y="170741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Textplatzhalter 2"/>
          <p:cNvSpPr>
            <a:spLocks noGrp="1"/>
          </p:cNvSpPr>
          <p:nvPr>
            <p:ph type="body" sz="quarter" idx="22"/>
          </p:nvPr>
        </p:nvSpPr>
        <p:spPr>
          <a:xfrm>
            <a:off x="774696" y="2603008"/>
            <a:ext cx="5042556" cy="3478118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2000">
                <a:solidFill>
                  <a:srgbClr val="595959"/>
                </a:solidFill>
                <a:latin typeface="Trebuchet MS" panose="020B0603020202020204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 sz="1800">
                <a:solidFill>
                  <a:srgbClr val="595959"/>
                </a:solidFill>
                <a:latin typeface="Trebuchet MS" panose="020B0603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800">
                <a:solidFill>
                  <a:srgbClr val="595959"/>
                </a:solidFill>
                <a:latin typeface="Trebuchet MS" panose="020B0603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595959"/>
                </a:solidFill>
                <a:latin typeface="Trebuchet MS" panose="020B0603020202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800">
                <a:solidFill>
                  <a:srgbClr val="595959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noProof="0" dirty="0" err="1"/>
              <a:t>Formatvorlagen</a:t>
            </a:r>
            <a:r>
              <a:rPr lang="en-US" noProof="0" dirty="0"/>
              <a:t> des </a:t>
            </a:r>
            <a:r>
              <a:rPr lang="en-US" noProof="0" dirty="0" err="1"/>
              <a:t>Textmasters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42" name="Textplatzhalter 2"/>
          <p:cNvSpPr>
            <a:spLocks noGrp="1"/>
          </p:cNvSpPr>
          <p:nvPr>
            <p:ph type="body" sz="quarter" idx="23"/>
          </p:nvPr>
        </p:nvSpPr>
        <p:spPr>
          <a:xfrm>
            <a:off x="6434557" y="2603008"/>
            <a:ext cx="5070066" cy="3478118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2000">
                <a:solidFill>
                  <a:srgbClr val="595959"/>
                </a:solidFill>
                <a:latin typeface="Trebuchet MS" panose="020B0603020202020204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 sz="1800">
                <a:solidFill>
                  <a:srgbClr val="595959"/>
                </a:solidFill>
                <a:latin typeface="Trebuchet MS" panose="020B0603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800">
                <a:solidFill>
                  <a:srgbClr val="595959"/>
                </a:solidFill>
                <a:latin typeface="Trebuchet MS" panose="020B0603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595959"/>
                </a:solidFill>
                <a:latin typeface="Trebuchet MS" panose="020B0603020202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800">
                <a:solidFill>
                  <a:srgbClr val="595959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noProof="0" dirty="0" err="1"/>
              <a:t>Formatvorlagen</a:t>
            </a:r>
            <a:r>
              <a:rPr lang="en-US" noProof="0" dirty="0"/>
              <a:t> des </a:t>
            </a:r>
            <a:r>
              <a:rPr lang="en-US" noProof="0" dirty="0" err="1"/>
              <a:t>Textmasters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pic>
        <p:nvPicPr>
          <p:cNvPr id="28" name="Grafik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178" y="513732"/>
            <a:ext cx="1588821" cy="929004"/>
          </a:xfrm>
          <a:prstGeom prst="rect">
            <a:avLst/>
          </a:prstGeom>
        </p:spPr>
      </p:pic>
      <p:sp>
        <p:nvSpPr>
          <p:cNvPr id="21" name="Gleichschenkliges Dreieck 20"/>
          <p:cNvSpPr/>
          <p:nvPr userDrawn="1"/>
        </p:nvSpPr>
        <p:spPr>
          <a:xfrm rot="10800000">
            <a:off x="11727473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Gleichschenkliges Dreieck 28"/>
          <p:cNvSpPr/>
          <p:nvPr userDrawn="1"/>
        </p:nvSpPr>
        <p:spPr>
          <a:xfrm rot="10800000" flipH="1" flipV="1">
            <a:off x="11726813" y="695937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Gleichschenkliges Dreieck 29">
            <a:extLst>
              <a:ext uri="{FF2B5EF4-FFF2-40B4-BE49-F238E27FC236}">
                <a16:creationId xmlns:a16="http://schemas.microsoft.com/office/drawing/2014/main" id="{F4EC42BA-DE84-4764-9E17-15BE172719FE}"/>
              </a:ext>
            </a:extLst>
          </p:cNvPr>
          <p:cNvSpPr/>
          <p:nvPr userDrawn="1"/>
        </p:nvSpPr>
        <p:spPr>
          <a:xfrm rot="5400000">
            <a:off x="-168666" y="6064445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Gleichschenkliges Dreieck 38">
            <a:extLst>
              <a:ext uri="{FF2B5EF4-FFF2-40B4-BE49-F238E27FC236}">
                <a16:creationId xmlns:a16="http://schemas.microsoft.com/office/drawing/2014/main" id="{702C0AC0-3E40-4ACE-BE97-A36E807799E1}"/>
              </a:ext>
            </a:extLst>
          </p:cNvPr>
          <p:cNvSpPr/>
          <p:nvPr userDrawn="1"/>
        </p:nvSpPr>
        <p:spPr>
          <a:xfrm rot="16200000" flipH="1">
            <a:off x="12257723" y="6063126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BDAE097B-55CF-43AB-9B41-D6CFCFEABC10}"/>
              </a:ext>
            </a:extLst>
          </p:cNvPr>
          <p:cNvSpPr txBox="1"/>
          <p:nvPr userDrawn="1"/>
        </p:nvSpPr>
        <p:spPr>
          <a:xfrm>
            <a:off x="11201400" y="6344268"/>
            <a:ext cx="645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F4B7BFB-76E6-4735-817B-9CA70012A5F0}" type="slidenum">
              <a:rPr lang="en-US" sz="1200" smtClean="0">
                <a:solidFill>
                  <a:schemeClr val="tx1"/>
                </a:solidFill>
              </a:rPr>
              <a:pPr algn="r"/>
              <a:t>‹Nr.›</a:t>
            </a:fld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7" name="Titel 1">
            <a:extLst>
              <a:ext uri="{FF2B5EF4-FFF2-40B4-BE49-F238E27FC236}">
                <a16:creationId xmlns:a16="http://schemas.microsoft.com/office/drawing/2014/main" id="{2231BD15-44B5-4EF8-A1BE-B1959E9F8F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513732"/>
            <a:ext cx="9469437" cy="607249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spcBef>
                <a:spcPts val="1000"/>
              </a:spcBef>
              <a:buNone/>
              <a:defRPr lang="de-DE" sz="3400" b="1" kern="1200" dirty="0">
                <a:solidFill>
                  <a:srgbClr val="910830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US" noProof="0" dirty="0"/>
              <a:t>Slide Title</a:t>
            </a:r>
          </a:p>
        </p:txBody>
      </p:sp>
      <p:sp>
        <p:nvSpPr>
          <p:cNvPr id="35" name="Textplatzhalt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1184641"/>
            <a:ext cx="946943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en-US" sz="2000" baseline="0" dirty="0">
                <a:solidFill>
                  <a:srgbClr val="595959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 dirty="0"/>
              <a:t>Action Title</a:t>
            </a:r>
          </a:p>
        </p:txBody>
      </p:sp>
    </p:spTree>
    <p:extLst>
      <p:ext uri="{BB962C8B-B14F-4D97-AF65-F5344CB8AC3E}">
        <p14:creationId xmlns:p14="http://schemas.microsoft.com/office/powerpoint/2010/main" val="1841886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94">
          <p15:clr>
            <a:srgbClr val="FBAE40"/>
          </p15:clr>
        </p15:guide>
        <p15:guide id="2" pos="302">
          <p15:clr>
            <a:srgbClr val="FBAE40"/>
          </p15:clr>
        </p15:guide>
        <p15:guide id="3" pos="5654">
          <p15:clr>
            <a:srgbClr val="FBAE40"/>
          </p15:clr>
        </p15:guide>
        <p15:guide id="4" pos="3840">
          <p15:clr>
            <a:srgbClr val="FBAE40"/>
          </p15:clr>
        </p15:guide>
        <p15:guide id="7" pos="2071">
          <p15:clr>
            <a:srgbClr val="FBAE40"/>
          </p15:clr>
        </p15:guide>
        <p15:guide id="8" orient="horz" pos="3657">
          <p15:clr>
            <a:srgbClr val="FBAE40"/>
          </p15:clr>
        </p15:guide>
        <p15:guide id="9" pos="7423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cardMul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 rot="16200000">
            <a:off x="2667000" y="-2667000"/>
            <a:ext cx="6858000" cy="12192000"/>
          </a:xfrm>
          <a:prstGeom prst="rect">
            <a:avLst/>
          </a:prstGeom>
          <a:gradFill>
            <a:gsLst>
              <a:gs pos="0">
                <a:srgbClr val="910830"/>
              </a:gs>
              <a:gs pos="100000">
                <a:srgbClr val="521623"/>
              </a:gs>
            </a:gsLst>
            <a:lin ang="16200000" scaled="0"/>
          </a:gradFill>
          <a:effectLst>
            <a:outerShdw blurRad="381000" sx="105000" sy="105000" algn="ctr" rotWithShape="0">
              <a:prstClr val="black">
                <a:alpha val="6000"/>
              </a:prstClr>
            </a:outerShdw>
          </a:effectLst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hteck 7"/>
          <p:cNvSpPr/>
          <p:nvPr userDrawn="1"/>
        </p:nvSpPr>
        <p:spPr>
          <a:xfrm rot="16200000">
            <a:off x="3480871" y="-1011265"/>
            <a:ext cx="5230257" cy="888053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blurRad="546100" dist="469900" dir="2700000" sx="96000" sy="96000" algn="tl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platzhalt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1959447" y="3885971"/>
            <a:ext cx="2426676" cy="440727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l">
              <a:lnSpc>
                <a:spcPct val="100000"/>
              </a:lnSpc>
              <a:buNone/>
              <a:defRPr lang="de-DE" sz="2000" b="1" kern="1200" baseline="0" dirty="0" smtClean="0">
                <a:solidFill>
                  <a:srgbClr val="910830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/>
              <a:t>Name</a:t>
            </a:r>
          </a:p>
        </p:txBody>
      </p:sp>
      <p:sp>
        <p:nvSpPr>
          <p:cNvPr id="12" name="Textplatzhalt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1959447" y="4498586"/>
            <a:ext cx="2426675" cy="128396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>
              <a:lnSpc>
                <a:spcPts val="1000"/>
              </a:lnSpc>
              <a:buNone/>
              <a:defRPr lang="de-DE" sz="1200" b="0" kern="1200" baseline="0" dirty="0" smtClean="0">
                <a:solidFill>
                  <a:srgbClr val="595959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/>
              <a:t>Contact Details</a:t>
            </a:r>
          </a:p>
          <a:p>
            <a:pPr lvl="0"/>
            <a:r>
              <a:rPr lang="en-US" noProof="0" dirty="0"/>
              <a:t>Address 1</a:t>
            </a:r>
          </a:p>
          <a:p>
            <a:pPr lvl="0"/>
            <a:r>
              <a:rPr lang="en-US" noProof="0" dirty="0"/>
              <a:t>Address 2</a:t>
            </a:r>
          </a:p>
          <a:p>
            <a:pPr lvl="0"/>
            <a:r>
              <a:rPr lang="en-US" noProof="0" dirty="0"/>
              <a:t>Address 3</a:t>
            </a:r>
          </a:p>
        </p:txBody>
      </p:sp>
      <p:sp>
        <p:nvSpPr>
          <p:cNvPr id="14" name="Textplatzhalt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4882661" y="4498587"/>
            <a:ext cx="2426675" cy="128396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1000"/>
              </a:lnSpc>
              <a:buNone/>
              <a:defRPr lang="de-DE" sz="1200" b="0" kern="1200" baseline="0" dirty="0" smtClean="0">
                <a:solidFill>
                  <a:srgbClr val="595959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/>
              <a:t>Contact Details</a:t>
            </a:r>
          </a:p>
          <a:p>
            <a:pPr lvl="0"/>
            <a:r>
              <a:rPr lang="en-US" noProof="0" dirty="0"/>
              <a:t>Address 1</a:t>
            </a:r>
          </a:p>
          <a:p>
            <a:pPr lvl="0"/>
            <a:r>
              <a:rPr lang="en-US" noProof="0" dirty="0"/>
              <a:t>Address 2</a:t>
            </a:r>
          </a:p>
          <a:p>
            <a:pPr lvl="0"/>
            <a:r>
              <a:rPr lang="en-US" noProof="0" dirty="0"/>
              <a:t>Address 3</a:t>
            </a:r>
          </a:p>
        </p:txBody>
      </p:sp>
      <p:sp>
        <p:nvSpPr>
          <p:cNvPr id="16" name="Textplatzhalt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4880415" y="3885971"/>
            <a:ext cx="2426676" cy="440727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l">
              <a:lnSpc>
                <a:spcPct val="100000"/>
              </a:lnSpc>
              <a:buNone/>
              <a:defRPr lang="de-DE" sz="2000" b="1" kern="1200" baseline="0" dirty="0" smtClean="0">
                <a:solidFill>
                  <a:srgbClr val="910830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/>
              <a:t>Name</a:t>
            </a:r>
          </a:p>
        </p:txBody>
      </p:sp>
      <p:sp>
        <p:nvSpPr>
          <p:cNvPr id="17" name="Textplatzhalter 18"/>
          <p:cNvSpPr>
            <a:spLocks noGrp="1"/>
          </p:cNvSpPr>
          <p:nvPr>
            <p:ph type="body" sz="quarter" idx="18" hasCustomPrompt="1"/>
          </p:nvPr>
        </p:nvSpPr>
        <p:spPr>
          <a:xfrm>
            <a:off x="7751734" y="4498587"/>
            <a:ext cx="2426675" cy="128396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1000"/>
              </a:lnSpc>
              <a:buNone/>
              <a:defRPr lang="de-DE" sz="1200" b="0" kern="1200" baseline="0" dirty="0" smtClean="0">
                <a:solidFill>
                  <a:srgbClr val="595959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/>
              <a:t>Contact Details</a:t>
            </a:r>
          </a:p>
          <a:p>
            <a:pPr lvl="0"/>
            <a:r>
              <a:rPr lang="en-US" noProof="0" dirty="0"/>
              <a:t>Address 1</a:t>
            </a:r>
          </a:p>
          <a:p>
            <a:pPr lvl="0"/>
            <a:r>
              <a:rPr lang="en-US" noProof="0" dirty="0"/>
              <a:t>Address 2</a:t>
            </a:r>
          </a:p>
          <a:p>
            <a:pPr lvl="0"/>
            <a:r>
              <a:rPr lang="en-US" noProof="0" dirty="0"/>
              <a:t>Address 3</a:t>
            </a:r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9" hasCustomPrompt="1"/>
          </p:nvPr>
        </p:nvSpPr>
        <p:spPr>
          <a:xfrm>
            <a:off x="7749488" y="3885971"/>
            <a:ext cx="2426676" cy="440727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l">
              <a:lnSpc>
                <a:spcPct val="100000"/>
              </a:lnSpc>
              <a:buNone/>
              <a:defRPr lang="de-DE" sz="2000" b="1" kern="1200" baseline="0" dirty="0" smtClean="0">
                <a:solidFill>
                  <a:srgbClr val="910830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/>
              <a:t>Name</a:t>
            </a:r>
          </a:p>
        </p:txBody>
      </p: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253" y="1271282"/>
            <a:ext cx="2948825" cy="1724216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524" y="1235489"/>
            <a:ext cx="2851435" cy="98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7607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31BD15-44B5-4EF8-A1BE-B1959E9F8F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513732"/>
            <a:ext cx="9469437" cy="607249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spcBef>
                <a:spcPts val="1000"/>
              </a:spcBef>
              <a:buNone/>
              <a:defRPr lang="de-DE" sz="3400" b="1" kern="1200" dirty="0">
                <a:solidFill>
                  <a:srgbClr val="910830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US" noProof="0" dirty="0"/>
              <a:t>Slide Title</a:t>
            </a:r>
          </a:p>
        </p:txBody>
      </p:sp>
      <p:sp>
        <p:nvSpPr>
          <p:cNvPr id="14" name="Textplatzhalt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1184641"/>
            <a:ext cx="946943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en-US" sz="2000" baseline="0" dirty="0">
                <a:solidFill>
                  <a:srgbClr val="595959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 dirty="0"/>
              <a:t>Action Title</a:t>
            </a:r>
          </a:p>
        </p:txBody>
      </p:sp>
      <p:sp>
        <p:nvSpPr>
          <p:cNvPr id="26" name="Gleichschenkliges Dreieck 25"/>
          <p:cNvSpPr/>
          <p:nvPr userDrawn="1"/>
        </p:nvSpPr>
        <p:spPr>
          <a:xfrm rot="10800000">
            <a:off x="426719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Gleichschenkliges Dreieck 26"/>
          <p:cNvSpPr/>
          <p:nvPr userDrawn="1"/>
        </p:nvSpPr>
        <p:spPr>
          <a:xfrm rot="10800000" flipH="1" flipV="1">
            <a:off x="426059" y="695937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Gleichschenkliges Dreieck 27"/>
          <p:cNvSpPr/>
          <p:nvPr userDrawn="1"/>
        </p:nvSpPr>
        <p:spPr>
          <a:xfrm rot="10800000">
            <a:off x="9909593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Gleichschenkliges Dreieck 28"/>
          <p:cNvSpPr/>
          <p:nvPr userDrawn="1"/>
        </p:nvSpPr>
        <p:spPr>
          <a:xfrm rot="10800000" flipH="1" flipV="1">
            <a:off x="9908933" y="695937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Gleichschenkliges Dreieck 29"/>
          <p:cNvSpPr/>
          <p:nvPr userDrawn="1"/>
        </p:nvSpPr>
        <p:spPr>
          <a:xfrm rot="5400000">
            <a:off x="-168666" y="6064445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Gleichschenkliges Dreieck 30"/>
          <p:cNvSpPr/>
          <p:nvPr userDrawn="1"/>
        </p:nvSpPr>
        <p:spPr>
          <a:xfrm rot="16200000" flipH="1">
            <a:off x="12257723" y="6063126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Gleichschenkliges Dreieck 31"/>
          <p:cNvSpPr/>
          <p:nvPr userDrawn="1"/>
        </p:nvSpPr>
        <p:spPr>
          <a:xfrm rot="5400000">
            <a:off x="-134766" y="1708013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Gleichschenkliges Dreieck 32"/>
          <p:cNvSpPr/>
          <p:nvPr userDrawn="1"/>
        </p:nvSpPr>
        <p:spPr>
          <a:xfrm rot="16200000" flipH="1">
            <a:off x="12291623" y="1706694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platzhalter 2"/>
          <p:cNvSpPr>
            <a:spLocks noGrp="1"/>
          </p:cNvSpPr>
          <p:nvPr>
            <p:ph type="body" sz="quarter" idx="18"/>
          </p:nvPr>
        </p:nvSpPr>
        <p:spPr>
          <a:xfrm>
            <a:off x="479424" y="1743075"/>
            <a:ext cx="9469437" cy="434975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§"/>
              <a:defRPr sz="2000">
                <a:solidFill>
                  <a:srgbClr val="595959"/>
                </a:solidFill>
                <a:latin typeface="Trebuchet MS" panose="020B0603020202020204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 sz="1800">
                <a:solidFill>
                  <a:srgbClr val="595959"/>
                </a:solidFill>
                <a:latin typeface="Trebuchet MS" panose="020B0603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800">
                <a:solidFill>
                  <a:srgbClr val="595959"/>
                </a:solidFill>
                <a:latin typeface="Trebuchet MS" panose="020B0603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595959"/>
                </a:solidFill>
                <a:latin typeface="Trebuchet MS" panose="020B0603020202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800">
                <a:solidFill>
                  <a:srgbClr val="595959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noProof="0" dirty="0" err="1"/>
              <a:t>Formatvorlagen</a:t>
            </a:r>
            <a:r>
              <a:rPr lang="en-US" noProof="0" dirty="0"/>
              <a:t> des </a:t>
            </a:r>
            <a:r>
              <a:rPr lang="en-US" noProof="0" dirty="0" err="1"/>
              <a:t>Textmasters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178" y="513732"/>
            <a:ext cx="1588821" cy="929004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C9C539B3-6C07-4E6E-B957-20701A0EAA1A}"/>
              </a:ext>
            </a:extLst>
          </p:cNvPr>
          <p:cNvSpPr txBox="1"/>
          <p:nvPr userDrawn="1"/>
        </p:nvSpPr>
        <p:spPr>
          <a:xfrm>
            <a:off x="11201400" y="6344268"/>
            <a:ext cx="645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F4B7BFB-76E6-4735-817B-9CA70012A5F0}" type="slidenum">
              <a:rPr lang="en-US" sz="1200" smtClean="0">
                <a:solidFill>
                  <a:schemeClr val="tx1"/>
                </a:solidFill>
              </a:rPr>
              <a:pPr algn="r"/>
              <a:t>‹Nr.›</a:t>
            </a:fld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0275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94">
          <p15:clr>
            <a:srgbClr val="FBAE40"/>
          </p15:clr>
        </p15:guide>
        <p15:guide id="2" pos="302">
          <p15:clr>
            <a:srgbClr val="FBAE40"/>
          </p15:clr>
        </p15:guide>
        <p15:guide id="3" pos="6267">
          <p15:clr>
            <a:srgbClr val="FBAE40"/>
          </p15:clr>
        </p15:guide>
        <p15:guide id="4" orient="horz" pos="383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Pictur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2"/>
          <p:cNvSpPr>
            <a:spLocks noGrp="1"/>
          </p:cNvSpPr>
          <p:nvPr>
            <p:ph type="pic" sz="quarter" idx="17"/>
          </p:nvPr>
        </p:nvSpPr>
        <p:spPr>
          <a:xfrm>
            <a:off x="7464428" y="1737172"/>
            <a:ext cx="4308471" cy="4346128"/>
          </a:xfrm>
          <a:prstGeom prst="rect">
            <a:avLst/>
          </a:prstGeom>
          <a:effectLst/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lang="en-US" sz="2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2" name="Gleichschenkliges Dreieck 21"/>
          <p:cNvSpPr/>
          <p:nvPr userDrawn="1"/>
        </p:nvSpPr>
        <p:spPr>
          <a:xfrm rot="5400000">
            <a:off x="-134766" y="1708013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Gleichschenkliges Dreieck 22"/>
          <p:cNvSpPr/>
          <p:nvPr userDrawn="1"/>
        </p:nvSpPr>
        <p:spPr>
          <a:xfrm rot="16200000" flipH="1">
            <a:off x="12291623" y="1706694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Gleichschenkliges Dreieck 23"/>
          <p:cNvSpPr/>
          <p:nvPr userDrawn="1"/>
        </p:nvSpPr>
        <p:spPr>
          <a:xfrm rot="5400000">
            <a:off x="-134766" y="6059102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Gleichschenkliges Dreieck 24"/>
          <p:cNvSpPr/>
          <p:nvPr userDrawn="1"/>
        </p:nvSpPr>
        <p:spPr>
          <a:xfrm rot="16200000" flipH="1">
            <a:off x="12291623" y="6057783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Gleichschenkliges Dreieck 25"/>
          <p:cNvSpPr/>
          <p:nvPr userDrawn="1"/>
        </p:nvSpPr>
        <p:spPr>
          <a:xfrm rot="10800000">
            <a:off x="426719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Gleichschenkliges Dreieck 26"/>
          <p:cNvSpPr/>
          <p:nvPr userDrawn="1"/>
        </p:nvSpPr>
        <p:spPr>
          <a:xfrm rot="10800000" flipH="1" flipV="1">
            <a:off x="426059" y="695937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Gleichschenkliges Dreieck 27"/>
          <p:cNvSpPr/>
          <p:nvPr userDrawn="1"/>
        </p:nvSpPr>
        <p:spPr>
          <a:xfrm rot="10800000">
            <a:off x="7157353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Gleichschenkliges Dreieck 28"/>
          <p:cNvSpPr/>
          <p:nvPr userDrawn="1"/>
        </p:nvSpPr>
        <p:spPr>
          <a:xfrm rot="10800000" flipH="1" flipV="1">
            <a:off x="7156693" y="695937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Textplatzhalter 2"/>
          <p:cNvSpPr>
            <a:spLocks noGrp="1"/>
          </p:cNvSpPr>
          <p:nvPr>
            <p:ph type="body" sz="quarter" idx="18"/>
          </p:nvPr>
        </p:nvSpPr>
        <p:spPr>
          <a:xfrm>
            <a:off x="479425" y="1743075"/>
            <a:ext cx="6732588" cy="4356100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2000">
                <a:solidFill>
                  <a:srgbClr val="595959"/>
                </a:solidFill>
                <a:latin typeface="Trebuchet MS" panose="020B0603020202020204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 sz="1800">
                <a:solidFill>
                  <a:srgbClr val="595959"/>
                </a:solidFill>
                <a:latin typeface="Trebuchet MS" panose="020B0603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800">
                <a:solidFill>
                  <a:srgbClr val="595959"/>
                </a:solidFill>
                <a:latin typeface="Trebuchet MS" panose="020B0603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595959"/>
                </a:solidFill>
                <a:latin typeface="Trebuchet MS" panose="020B0603020202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800">
                <a:solidFill>
                  <a:srgbClr val="595959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cxnSp>
        <p:nvCxnSpPr>
          <p:cNvPr id="19" name="Gerader Verbinder 18"/>
          <p:cNvCxnSpPr/>
          <p:nvPr userDrawn="1"/>
        </p:nvCxnSpPr>
        <p:spPr>
          <a:xfrm flipV="1">
            <a:off x="479425" y="6294664"/>
            <a:ext cx="11293474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fik 3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178" y="513732"/>
            <a:ext cx="1588821" cy="929004"/>
          </a:xfrm>
          <a:prstGeom prst="rect">
            <a:avLst/>
          </a:prstGeom>
        </p:spPr>
      </p:pic>
      <p:sp>
        <p:nvSpPr>
          <p:cNvPr id="20" name="Gleichschenkliges Dreieck 19"/>
          <p:cNvSpPr/>
          <p:nvPr userDrawn="1"/>
        </p:nvSpPr>
        <p:spPr>
          <a:xfrm rot="10800000">
            <a:off x="11727473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Gleichschenkliges Dreieck 20"/>
          <p:cNvSpPr/>
          <p:nvPr userDrawn="1"/>
        </p:nvSpPr>
        <p:spPr>
          <a:xfrm rot="10800000" flipH="1" flipV="1">
            <a:off x="11726813" y="695937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230A9C02-4890-470D-B232-89F90667B17F}"/>
              </a:ext>
            </a:extLst>
          </p:cNvPr>
          <p:cNvSpPr txBox="1"/>
          <p:nvPr userDrawn="1"/>
        </p:nvSpPr>
        <p:spPr>
          <a:xfrm>
            <a:off x="11201400" y="6344268"/>
            <a:ext cx="645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F4B7BFB-76E6-4735-817B-9CA70012A5F0}" type="slidenum">
              <a:rPr lang="en-US" sz="1200" smtClean="0">
                <a:solidFill>
                  <a:schemeClr val="tx1"/>
                </a:solidFill>
              </a:rPr>
              <a:pPr algn="r"/>
              <a:t>‹Nr.›</a:t>
            </a:fld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0" name="Titel 1">
            <a:extLst>
              <a:ext uri="{FF2B5EF4-FFF2-40B4-BE49-F238E27FC236}">
                <a16:creationId xmlns:a16="http://schemas.microsoft.com/office/drawing/2014/main" id="{2231BD15-44B5-4EF8-A1BE-B1959E9F8F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513732"/>
            <a:ext cx="9469437" cy="607249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spcBef>
                <a:spcPts val="1000"/>
              </a:spcBef>
              <a:buNone/>
              <a:defRPr lang="de-DE" sz="3400" b="1" kern="1200" dirty="0">
                <a:solidFill>
                  <a:srgbClr val="910830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US" noProof="0" dirty="0"/>
              <a:t>Slide Title</a:t>
            </a:r>
          </a:p>
        </p:txBody>
      </p:sp>
      <p:sp>
        <p:nvSpPr>
          <p:cNvPr id="34" name="Textplatzhalt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1184641"/>
            <a:ext cx="946943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en-US" sz="2000" baseline="0" dirty="0">
                <a:solidFill>
                  <a:srgbClr val="595959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 dirty="0"/>
              <a:t>Action Title</a:t>
            </a:r>
          </a:p>
        </p:txBody>
      </p:sp>
    </p:spTree>
    <p:extLst>
      <p:ext uri="{BB962C8B-B14F-4D97-AF65-F5344CB8AC3E}">
        <p14:creationId xmlns:p14="http://schemas.microsoft.com/office/powerpoint/2010/main" val="12832263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94">
          <p15:clr>
            <a:srgbClr val="FBAE40"/>
          </p15:clr>
        </p15:guide>
        <p15:guide id="2" pos="302">
          <p15:clr>
            <a:srgbClr val="FBAE40"/>
          </p15:clr>
        </p15:guide>
        <p15:guide id="3" pos="4543">
          <p15:clr>
            <a:srgbClr val="FBAE40"/>
          </p15:clr>
        </p15:guide>
        <p15:guide id="4" orient="horz" pos="3838">
          <p15:clr>
            <a:srgbClr val="FBAE40"/>
          </p15:clr>
        </p15:guide>
        <p15:guide id="5" pos="742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Pictur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2"/>
          <p:cNvSpPr>
            <a:spLocks noGrp="1"/>
          </p:cNvSpPr>
          <p:nvPr>
            <p:ph type="pic" sz="quarter" idx="17"/>
          </p:nvPr>
        </p:nvSpPr>
        <p:spPr>
          <a:xfrm>
            <a:off x="480059" y="1736725"/>
            <a:ext cx="6624004" cy="4357349"/>
          </a:xfrm>
          <a:prstGeom prst="rect">
            <a:avLst/>
          </a:prstGeom>
          <a:noFill/>
          <a:effectLst>
            <a:outerShdw blurRad="381000" sx="105000" sy="105000" algn="ctr" rotWithShape="0">
              <a:prstClr val="black">
                <a:alpha val="6000"/>
              </a:prstClr>
            </a:outerShdw>
          </a:effectLst>
        </p:spPr>
        <p:txBody>
          <a:bodyPr/>
          <a:lstStyle>
            <a:lvl1pPr>
              <a:def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pPr marL="0" lvl="0" indent="0">
              <a:buFontTx/>
              <a:buNone/>
            </a:pPr>
            <a:endParaRPr lang="en-US" dirty="0"/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8"/>
          </p:nvPr>
        </p:nvSpPr>
        <p:spPr>
          <a:xfrm>
            <a:off x="7208520" y="1736724"/>
            <a:ext cx="4564379" cy="2125559"/>
          </a:xfrm>
          <a:prstGeom prst="rect">
            <a:avLst/>
          </a:prstGeom>
          <a:noFill/>
          <a:effectLst/>
        </p:spPr>
        <p:txBody>
          <a:bodyPr/>
          <a:lstStyle>
            <a:lvl1pPr marL="0" indent="0">
              <a:buFontTx/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19"/>
          </p:nvPr>
        </p:nvSpPr>
        <p:spPr>
          <a:xfrm>
            <a:off x="7208520" y="3968963"/>
            <a:ext cx="4564379" cy="2125112"/>
          </a:xfrm>
          <a:prstGeom prst="rect">
            <a:avLst/>
          </a:prstGeom>
          <a:noFill/>
          <a:effectLst/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lang="en-US" sz="2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Gleichschenkliges Dreieck 20"/>
          <p:cNvSpPr/>
          <p:nvPr userDrawn="1"/>
        </p:nvSpPr>
        <p:spPr>
          <a:xfrm rot="10800000">
            <a:off x="426719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Gleichschenkliges Dreieck 21"/>
          <p:cNvSpPr/>
          <p:nvPr userDrawn="1"/>
        </p:nvSpPr>
        <p:spPr>
          <a:xfrm rot="10800000" flipH="1" flipV="1">
            <a:off x="426059" y="695937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Gleichschenkliges Dreieck 22"/>
          <p:cNvSpPr/>
          <p:nvPr userDrawn="1"/>
        </p:nvSpPr>
        <p:spPr>
          <a:xfrm rot="10800000">
            <a:off x="7054291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Gleichschenkliges Dreieck 23"/>
          <p:cNvSpPr/>
          <p:nvPr userDrawn="1"/>
        </p:nvSpPr>
        <p:spPr>
          <a:xfrm rot="10800000" flipH="1" flipV="1">
            <a:off x="7053631" y="695937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Gleichschenkliges Dreieck 24"/>
          <p:cNvSpPr/>
          <p:nvPr userDrawn="1"/>
        </p:nvSpPr>
        <p:spPr>
          <a:xfrm rot="5400000">
            <a:off x="-168666" y="6064445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Gleichschenkliges Dreieck 25"/>
          <p:cNvSpPr/>
          <p:nvPr userDrawn="1"/>
        </p:nvSpPr>
        <p:spPr>
          <a:xfrm rot="16200000" flipH="1">
            <a:off x="12257723" y="6063126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Gleichschenkliges Dreieck 26"/>
          <p:cNvSpPr/>
          <p:nvPr userDrawn="1"/>
        </p:nvSpPr>
        <p:spPr>
          <a:xfrm rot="5400000">
            <a:off x="-134766" y="1708013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Gleichschenkliges Dreieck 27"/>
          <p:cNvSpPr/>
          <p:nvPr userDrawn="1"/>
        </p:nvSpPr>
        <p:spPr>
          <a:xfrm rot="16200000" flipH="1">
            <a:off x="12291623" y="1706694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2" name="Grafik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178" y="513732"/>
            <a:ext cx="1588821" cy="929004"/>
          </a:xfrm>
          <a:prstGeom prst="rect">
            <a:avLst/>
          </a:prstGeom>
        </p:spPr>
      </p:pic>
      <p:sp>
        <p:nvSpPr>
          <p:cNvPr id="20" name="Gleichschenkliges Dreieck 19"/>
          <p:cNvSpPr/>
          <p:nvPr userDrawn="1"/>
        </p:nvSpPr>
        <p:spPr>
          <a:xfrm rot="10800000">
            <a:off x="11727473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Gleichschenkliges Dreieck 30"/>
          <p:cNvSpPr/>
          <p:nvPr userDrawn="1"/>
        </p:nvSpPr>
        <p:spPr>
          <a:xfrm rot="10800000" flipH="1" flipV="1">
            <a:off x="11726813" y="695937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6BE5FE70-8E9A-4718-9F28-00B31AFA6456}"/>
              </a:ext>
            </a:extLst>
          </p:cNvPr>
          <p:cNvSpPr txBox="1"/>
          <p:nvPr userDrawn="1"/>
        </p:nvSpPr>
        <p:spPr>
          <a:xfrm>
            <a:off x="11201400" y="6344268"/>
            <a:ext cx="645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F4B7BFB-76E6-4735-817B-9CA70012A5F0}" type="slidenum">
              <a:rPr lang="en-US" sz="1200" smtClean="0">
                <a:solidFill>
                  <a:schemeClr val="tx1"/>
                </a:solidFill>
              </a:rPr>
              <a:pPr algn="r"/>
              <a:t>‹Nr.›</a:t>
            </a:fld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9" name="Titel 1">
            <a:extLst>
              <a:ext uri="{FF2B5EF4-FFF2-40B4-BE49-F238E27FC236}">
                <a16:creationId xmlns:a16="http://schemas.microsoft.com/office/drawing/2014/main" id="{2231BD15-44B5-4EF8-A1BE-B1959E9F8F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513732"/>
            <a:ext cx="9469437" cy="607249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spcBef>
                <a:spcPts val="1000"/>
              </a:spcBef>
              <a:buNone/>
              <a:defRPr lang="de-DE" sz="3400" b="1" kern="1200" dirty="0">
                <a:solidFill>
                  <a:srgbClr val="910830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US" noProof="0" dirty="0"/>
              <a:t>Slide Title</a:t>
            </a:r>
          </a:p>
        </p:txBody>
      </p:sp>
      <p:sp>
        <p:nvSpPr>
          <p:cNvPr id="34" name="Textplatzhalt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1184641"/>
            <a:ext cx="946943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en-US" sz="2000" baseline="0" dirty="0">
                <a:solidFill>
                  <a:srgbClr val="595959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 dirty="0"/>
              <a:t>Action Title</a:t>
            </a:r>
          </a:p>
        </p:txBody>
      </p:sp>
    </p:spTree>
    <p:extLst>
      <p:ext uri="{BB962C8B-B14F-4D97-AF65-F5344CB8AC3E}">
        <p14:creationId xmlns:p14="http://schemas.microsoft.com/office/powerpoint/2010/main" val="40657159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94">
          <p15:clr>
            <a:srgbClr val="FBAE40"/>
          </p15:clr>
        </p15:guide>
        <p15:guide id="2" pos="302">
          <p15:clr>
            <a:srgbClr val="FBAE40"/>
          </p15:clr>
        </p15:guide>
        <p15:guide id="3" pos="4475">
          <p15:clr>
            <a:srgbClr val="FBAE40"/>
          </p15:clr>
        </p15:guide>
        <p15:guide id="4" orient="horz" pos="3838">
          <p15:clr>
            <a:srgbClr val="FBAE40"/>
          </p15:clr>
        </p15:guide>
        <p15:guide id="5" pos="7423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 rot="16200000">
            <a:off x="2666999" y="-2667001"/>
            <a:ext cx="6858000" cy="12192001"/>
          </a:xfrm>
          <a:prstGeom prst="rect">
            <a:avLst/>
          </a:prstGeom>
          <a:noFill/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Rechteck 3"/>
          <p:cNvSpPr/>
          <p:nvPr userDrawn="1"/>
        </p:nvSpPr>
        <p:spPr>
          <a:xfrm rot="16200000" flipH="1">
            <a:off x="6722746" y="1183003"/>
            <a:ext cx="5791840" cy="4308475"/>
          </a:xfrm>
          <a:prstGeom prst="rect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6"/>
          </p:nvPr>
        </p:nvSpPr>
        <p:spPr>
          <a:xfrm>
            <a:off x="5834002" y="1157788"/>
            <a:ext cx="5252357" cy="4451350"/>
          </a:xfrm>
          <a:prstGeom prst="rect">
            <a:avLst/>
          </a:prstGeom>
          <a:noFill/>
          <a:effectLst>
            <a:outerShdw blurRad="381000" sx="105000" sy="105000" algn="ctr" rotWithShape="0">
              <a:prstClr val="black">
                <a:alpha val="13000"/>
              </a:prstClr>
            </a:outerShdw>
          </a:effectLst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lang="en-US" sz="2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Gleichschenkliges Dreieck 12"/>
          <p:cNvSpPr/>
          <p:nvPr userDrawn="1"/>
        </p:nvSpPr>
        <p:spPr>
          <a:xfrm rot="10800000">
            <a:off x="7417437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Gleichschenkliges Dreieck 13"/>
          <p:cNvSpPr/>
          <p:nvPr userDrawn="1"/>
        </p:nvSpPr>
        <p:spPr>
          <a:xfrm rot="10800000" flipH="1" flipV="1">
            <a:off x="7416777" y="695937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platzhalt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807719" y="4021031"/>
            <a:ext cx="433973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r">
              <a:buNone/>
              <a:defRPr lang="en-US" sz="2000" dirty="0">
                <a:solidFill>
                  <a:srgbClr val="595959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 dirty="0"/>
              <a:t>Chapter Subtitle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4FE02824-8CF5-41DF-9B69-958880B01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7719" y="2240303"/>
            <a:ext cx="4339737" cy="1704529"/>
          </a:xfrm>
          <a:prstGeom prst="rect">
            <a:avLst/>
          </a:prstGeom>
        </p:spPr>
        <p:txBody>
          <a:bodyPr lIns="0" tIns="0" rIns="0" bIns="0" anchor="b"/>
          <a:lstStyle>
            <a:lvl1pPr algn="r">
              <a:defRPr lang="de-DE" sz="4400" b="1" kern="1200" dirty="0" smtClean="0">
                <a:solidFill>
                  <a:srgbClr val="910830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 dirty="0"/>
              <a:t>Subtitle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77F324C-C554-4897-9037-311298E8D352}"/>
              </a:ext>
            </a:extLst>
          </p:cNvPr>
          <p:cNvSpPr txBox="1"/>
          <p:nvPr userDrawn="1"/>
        </p:nvSpPr>
        <p:spPr>
          <a:xfrm>
            <a:off x="11201400" y="6344268"/>
            <a:ext cx="645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F4B7BFB-76E6-4735-817B-9CA70012A5F0}" type="slidenum">
              <a:rPr lang="en-US" sz="1200" smtClean="0">
                <a:solidFill>
                  <a:schemeClr val="tx1"/>
                </a:solidFill>
              </a:rPr>
              <a:pPr algn="r"/>
              <a:t>‹Nr.›</a:t>
            </a:fld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7286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70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MultPictur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2"/>
          <p:cNvSpPr>
            <a:spLocks noGrp="1"/>
          </p:cNvSpPr>
          <p:nvPr>
            <p:ph type="pic" sz="quarter" idx="17"/>
          </p:nvPr>
        </p:nvSpPr>
        <p:spPr>
          <a:xfrm>
            <a:off x="7464428" y="1737172"/>
            <a:ext cx="4308471" cy="2125112"/>
          </a:xfrm>
          <a:prstGeom prst="rect">
            <a:avLst/>
          </a:prstGeom>
          <a:noFill/>
          <a:effectLst/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lang="en-US" sz="2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8"/>
          </p:nvPr>
        </p:nvSpPr>
        <p:spPr>
          <a:xfrm>
            <a:off x="7464428" y="3968963"/>
            <a:ext cx="2433655" cy="2125112"/>
          </a:xfrm>
          <a:prstGeom prst="rect">
            <a:avLst/>
          </a:prstGeom>
          <a:noFill/>
          <a:effectLst/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lang="en-US" sz="2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19"/>
          </p:nvPr>
        </p:nvSpPr>
        <p:spPr>
          <a:xfrm>
            <a:off x="10016836" y="3968963"/>
            <a:ext cx="1756063" cy="2125112"/>
          </a:xfrm>
          <a:prstGeom prst="rect">
            <a:avLst/>
          </a:prstGeom>
          <a:noFill/>
          <a:effectLst/>
        </p:spPr>
        <p:txBody>
          <a:bodyPr/>
          <a:lstStyle>
            <a:lvl1pPr>
              <a:def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pPr marL="0" lvl="0" indent="0">
              <a:buFontTx/>
              <a:buNone/>
            </a:pPr>
            <a:endParaRPr lang="en-US" dirty="0"/>
          </a:p>
        </p:txBody>
      </p:sp>
      <p:sp>
        <p:nvSpPr>
          <p:cNvPr id="22" name="Gleichschenkliges Dreieck 21"/>
          <p:cNvSpPr/>
          <p:nvPr userDrawn="1"/>
        </p:nvSpPr>
        <p:spPr>
          <a:xfrm rot="5400000">
            <a:off x="-168666" y="6064445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Gleichschenkliges Dreieck 22"/>
          <p:cNvSpPr/>
          <p:nvPr userDrawn="1"/>
        </p:nvSpPr>
        <p:spPr>
          <a:xfrm rot="16200000" flipH="1">
            <a:off x="12257723" y="6063126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Gleichschenkliges Dreieck 23"/>
          <p:cNvSpPr/>
          <p:nvPr userDrawn="1"/>
        </p:nvSpPr>
        <p:spPr>
          <a:xfrm rot="5400000">
            <a:off x="-134766" y="1708013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Gleichschenkliges Dreieck 24"/>
          <p:cNvSpPr/>
          <p:nvPr userDrawn="1"/>
        </p:nvSpPr>
        <p:spPr>
          <a:xfrm rot="16200000" flipH="1">
            <a:off x="12291623" y="1706694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Gleichschenkliges Dreieck 25"/>
          <p:cNvSpPr/>
          <p:nvPr userDrawn="1"/>
        </p:nvSpPr>
        <p:spPr>
          <a:xfrm rot="10800000">
            <a:off x="426719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Gleichschenkliges Dreieck 26"/>
          <p:cNvSpPr/>
          <p:nvPr userDrawn="1"/>
        </p:nvSpPr>
        <p:spPr>
          <a:xfrm rot="10800000" flipH="1" flipV="1">
            <a:off x="426059" y="695937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Gleichschenkliges Dreieck 27"/>
          <p:cNvSpPr/>
          <p:nvPr userDrawn="1"/>
        </p:nvSpPr>
        <p:spPr>
          <a:xfrm rot="10800000">
            <a:off x="7157353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Gleichschenkliges Dreieck 28"/>
          <p:cNvSpPr/>
          <p:nvPr userDrawn="1"/>
        </p:nvSpPr>
        <p:spPr>
          <a:xfrm rot="10800000" flipH="1" flipV="1">
            <a:off x="7156693" y="695937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platzhalter 2"/>
          <p:cNvSpPr>
            <a:spLocks noGrp="1"/>
          </p:cNvSpPr>
          <p:nvPr>
            <p:ph type="body" sz="quarter" idx="20"/>
          </p:nvPr>
        </p:nvSpPr>
        <p:spPr>
          <a:xfrm>
            <a:off x="479425" y="1743075"/>
            <a:ext cx="6732588" cy="4356100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2000">
                <a:solidFill>
                  <a:srgbClr val="595959"/>
                </a:solidFill>
                <a:latin typeface="Trebuchet MS" panose="020B0603020202020204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 sz="1800">
                <a:solidFill>
                  <a:srgbClr val="595959"/>
                </a:solidFill>
                <a:latin typeface="Trebuchet MS" panose="020B0603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800">
                <a:solidFill>
                  <a:srgbClr val="595959"/>
                </a:solidFill>
                <a:latin typeface="Trebuchet MS" panose="020B0603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595959"/>
                </a:solidFill>
                <a:latin typeface="Trebuchet MS" panose="020B0603020202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800">
                <a:solidFill>
                  <a:srgbClr val="595959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pic>
        <p:nvPicPr>
          <p:cNvPr id="30" name="Grafik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178" y="513732"/>
            <a:ext cx="1588821" cy="929004"/>
          </a:xfrm>
          <a:prstGeom prst="rect">
            <a:avLst/>
          </a:prstGeom>
        </p:spPr>
      </p:pic>
      <p:sp>
        <p:nvSpPr>
          <p:cNvPr id="18" name="Gleichschenkliges Dreieck 17"/>
          <p:cNvSpPr/>
          <p:nvPr userDrawn="1"/>
        </p:nvSpPr>
        <p:spPr>
          <a:xfrm rot="10800000">
            <a:off x="11727473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Gleichschenkliges Dreieck 30"/>
          <p:cNvSpPr/>
          <p:nvPr userDrawn="1"/>
        </p:nvSpPr>
        <p:spPr>
          <a:xfrm rot="10800000" flipH="1" flipV="1">
            <a:off x="11726813" y="695937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06ADEB5-F843-4CDB-B574-F42DA0D532E8}"/>
              </a:ext>
            </a:extLst>
          </p:cNvPr>
          <p:cNvSpPr txBox="1"/>
          <p:nvPr userDrawn="1"/>
        </p:nvSpPr>
        <p:spPr>
          <a:xfrm>
            <a:off x="11201400" y="6344268"/>
            <a:ext cx="645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F4B7BFB-76E6-4735-817B-9CA70012A5F0}" type="slidenum">
              <a:rPr lang="en-US" sz="1200" smtClean="0">
                <a:solidFill>
                  <a:schemeClr val="tx1"/>
                </a:solidFill>
              </a:rPr>
              <a:pPr algn="r"/>
              <a:t>‹Nr.›</a:t>
            </a:fld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Titel 1">
            <a:extLst>
              <a:ext uri="{FF2B5EF4-FFF2-40B4-BE49-F238E27FC236}">
                <a16:creationId xmlns:a16="http://schemas.microsoft.com/office/drawing/2014/main" id="{2231BD15-44B5-4EF8-A1BE-B1959E9F8F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513732"/>
            <a:ext cx="9469437" cy="607249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spcBef>
                <a:spcPts val="1000"/>
              </a:spcBef>
              <a:buNone/>
              <a:defRPr lang="de-DE" sz="3400" b="1" kern="1200" dirty="0">
                <a:solidFill>
                  <a:srgbClr val="910830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US" noProof="0" dirty="0"/>
              <a:t>Slide Title</a:t>
            </a:r>
          </a:p>
        </p:txBody>
      </p:sp>
      <p:sp>
        <p:nvSpPr>
          <p:cNvPr id="35" name="Textplatzhalt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1184641"/>
            <a:ext cx="946943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en-US" sz="2000" baseline="0" dirty="0">
                <a:solidFill>
                  <a:srgbClr val="595959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 dirty="0"/>
              <a:t>Action Title</a:t>
            </a:r>
          </a:p>
        </p:txBody>
      </p:sp>
    </p:spTree>
    <p:extLst>
      <p:ext uri="{BB962C8B-B14F-4D97-AF65-F5344CB8AC3E}">
        <p14:creationId xmlns:p14="http://schemas.microsoft.com/office/powerpoint/2010/main" val="167681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94">
          <p15:clr>
            <a:srgbClr val="FBAE40"/>
          </p15:clr>
        </p15:guide>
        <p15:guide id="2" pos="302">
          <p15:clr>
            <a:srgbClr val="FBAE40"/>
          </p15:clr>
        </p15:guide>
        <p15:guide id="3" orient="horz" pos="3838">
          <p15:clr>
            <a:srgbClr val="FBAE40"/>
          </p15:clr>
        </p15:guide>
        <p15:guide id="4" pos="4543">
          <p15:clr>
            <a:srgbClr val="FBAE40"/>
          </p15:clr>
        </p15:guide>
        <p15:guide id="5" pos="742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Thre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2">
            <a:extLst>
              <a:ext uri="{FF2B5EF4-FFF2-40B4-BE49-F238E27FC236}">
                <a16:creationId xmlns:a16="http://schemas.microsoft.com/office/drawing/2014/main" id="{9EAF5593-3195-1641-B210-037F92256F3F}"/>
              </a:ext>
            </a:extLst>
          </p:cNvPr>
          <p:cNvCxnSpPr>
            <a:cxnSpLocks/>
          </p:cNvCxnSpPr>
          <p:nvPr userDrawn="1"/>
        </p:nvCxnSpPr>
        <p:spPr>
          <a:xfrm flipH="1">
            <a:off x="4160046" y="1736725"/>
            <a:ext cx="3821" cy="4212789"/>
          </a:xfrm>
          <a:prstGeom prst="line">
            <a:avLst/>
          </a:prstGeom>
          <a:ln w="12700">
            <a:solidFill>
              <a:srgbClr val="9108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7">
            <a:extLst>
              <a:ext uri="{FF2B5EF4-FFF2-40B4-BE49-F238E27FC236}">
                <a16:creationId xmlns:a16="http://schemas.microsoft.com/office/drawing/2014/main" id="{191A8587-6770-904F-A2FB-EB3C193A7491}"/>
              </a:ext>
            </a:extLst>
          </p:cNvPr>
          <p:cNvCxnSpPr>
            <a:cxnSpLocks/>
          </p:cNvCxnSpPr>
          <p:nvPr userDrawn="1"/>
        </p:nvCxnSpPr>
        <p:spPr>
          <a:xfrm flipV="1">
            <a:off x="8103907" y="1736726"/>
            <a:ext cx="0" cy="4212788"/>
          </a:xfrm>
          <a:prstGeom prst="line">
            <a:avLst/>
          </a:prstGeom>
          <a:ln w="12700">
            <a:solidFill>
              <a:srgbClr val="9108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platzhalt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4907497" y="1954078"/>
            <a:ext cx="2437432" cy="3323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indent="0" algn="ctr">
              <a:buNone/>
              <a:defRPr lang="en-US" sz="2400" b="1" dirty="0">
                <a:solidFill>
                  <a:srgbClr val="595959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 dirty="0"/>
              <a:t>Item 2</a:t>
            </a:r>
          </a:p>
        </p:txBody>
      </p:sp>
      <p:sp>
        <p:nvSpPr>
          <p:cNvPr id="23" name="Textplatzhalt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8764777" y="1954078"/>
            <a:ext cx="2437432" cy="3323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indent="0" algn="ctr">
              <a:buNone/>
              <a:defRPr lang="en-US" sz="2400" b="1" baseline="0" dirty="0">
                <a:solidFill>
                  <a:srgbClr val="595959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 dirty="0"/>
              <a:t>Item 3</a:t>
            </a:r>
          </a:p>
        </p:txBody>
      </p:sp>
      <p:sp>
        <p:nvSpPr>
          <p:cNvPr id="24" name="Textplatzhalter 18"/>
          <p:cNvSpPr>
            <a:spLocks noGrp="1"/>
          </p:cNvSpPr>
          <p:nvPr>
            <p:ph type="body" sz="quarter" idx="18" hasCustomPrompt="1"/>
          </p:nvPr>
        </p:nvSpPr>
        <p:spPr>
          <a:xfrm>
            <a:off x="941873" y="1954078"/>
            <a:ext cx="2437432" cy="3323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indent="0" algn="ctr">
              <a:buNone/>
              <a:defRPr lang="en-US" sz="2400" b="1" dirty="0">
                <a:solidFill>
                  <a:srgbClr val="595959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 dirty="0"/>
              <a:t>Item 1</a:t>
            </a:r>
          </a:p>
        </p:txBody>
      </p:sp>
      <p:sp>
        <p:nvSpPr>
          <p:cNvPr id="19" name="Gleichschenkliges Dreieck 18"/>
          <p:cNvSpPr/>
          <p:nvPr userDrawn="1"/>
        </p:nvSpPr>
        <p:spPr>
          <a:xfrm rot="10800000">
            <a:off x="426719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Gleichschenkliges Dreieck 19"/>
          <p:cNvSpPr/>
          <p:nvPr userDrawn="1"/>
        </p:nvSpPr>
        <p:spPr>
          <a:xfrm rot="10800000" flipH="1" flipV="1">
            <a:off x="426059" y="6943494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Gleichschenkliges Dreieck 20"/>
          <p:cNvSpPr/>
          <p:nvPr userDrawn="1"/>
        </p:nvSpPr>
        <p:spPr>
          <a:xfrm rot="10800000">
            <a:off x="2118891" y="-122441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Gleichschenkliges Dreieck 24"/>
          <p:cNvSpPr/>
          <p:nvPr userDrawn="1"/>
        </p:nvSpPr>
        <p:spPr>
          <a:xfrm rot="10800000" flipH="1" flipV="1">
            <a:off x="2118891" y="6943494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Gleichschenkliges Dreieck 25"/>
          <p:cNvSpPr/>
          <p:nvPr userDrawn="1"/>
        </p:nvSpPr>
        <p:spPr>
          <a:xfrm rot="10800000">
            <a:off x="4091993" y="-130018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Gleichschenkliges Dreieck 30"/>
          <p:cNvSpPr/>
          <p:nvPr userDrawn="1"/>
        </p:nvSpPr>
        <p:spPr>
          <a:xfrm rot="10800000" flipH="1" flipV="1">
            <a:off x="4099107" y="6943494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Gleichschenkliges Dreieck 31"/>
          <p:cNvSpPr/>
          <p:nvPr userDrawn="1"/>
        </p:nvSpPr>
        <p:spPr>
          <a:xfrm rot="10800000">
            <a:off x="6075868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Gleichschenkliges Dreieck 32"/>
          <p:cNvSpPr/>
          <p:nvPr userDrawn="1"/>
        </p:nvSpPr>
        <p:spPr>
          <a:xfrm rot="10800000" flipH="1" flipV="1">
            <a:off x="6079887" y="6943494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Gleichschenkliges Dreieck 33"/>
          <p:cNvSpPr/>
          <p:nvPr userDrawn="1"/>
        </p:nvSpPr>
        <p:spPr>
          <a:xfrm rot="10800000">
            <a:off x="8061536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Gleichschenkliges Dreieck 34"/>
          <p:cNvSpPr/>
          <p:nvPr userDrawn="1"/>
        </p:nvSpPr>
        <p:spPr>
          <a:xfrm rot="10800000" flipH="1" flipV="1">
            <a:off x="8060666" y="6943494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Gleichschenkliges Dreieck 35"/>
          <p:cNvSpPr/>
          <p:nvPr userDrawn="1"/>
        </p:nvSpPr>
        <p:spPr>
          <a:xfrm rot="10800000">
            <a:off x="9921192" y="-13002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Gleichschenkliges Dreieck 36"/>
          <p:cNvSpPr/>
          <p:nvPr userDrawn="1"/>
        </p:nvSpPr>
        <p:spPr>
          <a:xfrm rot="10800000" flipH="1" flipV="1">
            <a:off x="9933444" y="6943494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Gleichschenkliges Dreieck 39"/>
          <p:cNvSpPr/>
          <p:nvPr userDrawn="1"/>
        </p:nvSpPr>
        <p:spPr>
          <a:xfrm rot="5400000">
            <a:off x="-134766" y="169856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Gleichschenkliges Dreieck 40"/>
          <p:cNvSpPr/>
          <p:nvPr userDrawn="1"/>
        </p:nvSpPr>
        <p:spPr>
          <a:xfrm rot="16200000" flipH="1">
            <a:off x="12291623" y="169725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Textplatzhalter 2"/>
          <p:cNvSpPr>
            <a:spLocks noGrp="1"/>
          </p:cNvSpPr>
          <p:nvPr>
            <p:ph type="body" sz="quarter" idx="22"/>
          </p:nvPr>
        </p:nvSpPr>
        <p:spPr>
          <a:xfrm>
            <a:off x="480026" y="2600366"/>
            <a:ext cx="3420000" cy="3476215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2000">
                <a:solidFill>
                  <a:srgbClr val="595959"/>
                </a:solidFill>
                <a:latin typeface="Trebuchet MS" panose="020B0603020202020204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noProof="0" dirty="0" err="1"/>
              <a:t>Formatvorlagen</a:t>
            </a:r>
            <a:r>
              <a:rPr lang="en-US" noProof="0" dirty="0"/>
              <a:t> des </a:t>
            </a:r>
            <a:r>
              <a:rPr lang="en-US" noProof="0" dirty="0" err="1"/>
              <a:t>Textmasters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44" name="Textplatzhalter 2"/>
          <p:cNvSpPr>
            <a:spLocks noGrp="1"/>
          </p:cNvSpPr>
          <p:nvPr>
            <p:ph type="body" sz="quarter" idx="23"/>
          </p:nvPr>
        </p:nvSpPr>
        <p:spPr>
          <a:xfrm>
            <a:off x="4423887" y="2600366"/>
            <a:ext cx="3420000" cy="3476215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2000">
                <a:solidFill>
                  <a:srgbClr val="595959"/>
                </a:solidFill>
                <a:latin typeface="Trebuchet MS" panose="020B0603020202020204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noProof="0" dirty="0" err="1"/>
              <a:t>Formatvorlagen</a:t>
            </a:r>
            <a:r>
              <a:rPr lang="en-US" noProof="0" dirty="0"/>
              <a:t> des </a:t>
            </a:r>
            <a:r>
              <a:rPr lang="en-US" noProof="0" dirty="0" err="1"/>
              <a:t>Textmasters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45" name="Textplatzhalter 2"/>
          <p:cNvSpPr>
            <a:spLocks noGrp="1"/>
          </p:cNvSpPr>
          <p:nvPr>
            <p:ph type="body" sz="quarter" idx="24"/>
          </p:nvPr>
        </p:nvSpPr>
        <p:spPr>
          <a:xfrm>
            <a:off x="8363925" y="2609483"/>
            <a:ext cx="3420000" cy="3469185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2000">
                <a:solidFill>
                  <a:srgbClr val="595959"/>
                </a:solidFill>
                <a:latin typeface="Trebuchet MS" panose="020B0603020202020204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noProof="0" dirty="0" err="1"/>
              <a:t>Formatvorlagen</a:t>
            </a:r>
            <a:r>
              <a:rPr lang="en-US" noProof="0" dirty="0"/>
              <a:t> des </a:t>
            </a:r>
            <a:r>
              <a:rPr lang="en-US" noProof="0" dirty="0" err="1"/>
              <a:t>Textmasters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42" name="Gleichschenkliges Dreieck 41"/>
          <p:cNvSpPr/>
          <p:nvPr userDrawn="1"/>
        </p:nvSpPr>
        <p:spPr>
          <a:xfrm rot="10800000">
            <a:off x="11726724" y="-118191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Gleichschenkliges Dreieck 45"/>
          <p:cNvSpPr/>
          <p:nvPr userDrawn="1"/>
        </p:nvSpPr>
        <p:spPr>
          <a:xfrm rot="10800000" flipH="1" flipV="1">
            <a:off x="11733000" y="6943494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2" name="Grafik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178" y="513732"/>
            <a:ext cx="1588821" cy="929004"/>
          </a:xfrm>
          <a:prstGeom prst="rect">
            <a:avLst/>
          </a:prstGeom>
        </p:spPr>
      </p:pic>
      <p:sp>
        <p:nvSpPr>
          <p:cNvPr id="49" name="Gleichschenkliges Dreieck 48">
            <a:extLst>
              <a:ext uri="{FF2B5EF4-FFF2-40B4-BE49-F238E27FC236}">
                <a16:creationId xmlns:a16="http://schemas.microsoft.com/office/drawing/2014/main" id="{1C3CDF8B-6DD3-4349-A3A4-2DF0E5939DAF}"/>
              </a:ext>
            </a:extLst>
          </p:cNvPr>
          <p:cNvSpPr/>
          <p:nvPr userDrawn="1"/>
        </p:nvSpPr>
        <p:spPr>
          <a:xfrm rot="5400000">
            <a:off x="-168666" y="6064445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Gleichschenkliges Dreieck 50">
            <a:extLst>
              <a:ext uri="{FF2B5EF4-FFF2-40B4-BE49-F238E27FC236}">
                <a16:creationId xmlns:a16="http://schemas.microsoft.com/office/drawing/2014/main" id="{9C71B614-39C3-4236-9E66-88E315C25248}"/>
              </a:ext>
            </a:extLst>
          </p:cNvPr>
          <p:cNvSpPr/>
          <p:nvPr userDrawn="1"/>
        </p:nvSpPr>
        <p:spPr>
          <a:xfrm rot="16200000" flipH="1">
            <a:off x="12257723" y="6063126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4288E648-6420-40CA-BF4D-73BD86D56D14}"/>
              </a:ext>
            </a:extLst>
          </p:cNvPr>
          <p:cNvSpPr txBox="1"/>
          <p:nvPr userDrawn="1"/>
        </p:nvSpPr>
        <p:spPr>
          <a:xfrm>
            <a:off x="11201400" y="6344268"/>
            <a:ext cx="645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F4B7BFB-76E6-4735-817B-9CA70012A5F0}" type="slidenum">
              <a:rPr lang="en-US" sz="1200" smtClean="0">
                <a:solidFill>
                  <a:schemeClr val="tx1"/>
                </a:solidFill>
              </a:rPr>
              <a:pPr algn="r"/>
              <a:t>‹Nr.›</a:t>
            </a:fld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8" name="Titel 1">
            <a:extLst>
              <a:ext uri="{FF2B5EF4-FFF2-40B4-BE49-F238E27FC236}">
                <a16:creationId xmlns:a16="http://schemas.microsoft.com/office/drawing/2014/main" id="{2231BD15-44B5-4EF8-A1BE-B1959E9F8F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513732"/>
            <a:ext cx="9469437" cy="607249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spcBef>
                <a:spcPts val="1000"/>
              </a:spcBef>
              <a:buNone/>
              <a:defRPr lang="de-DE" sz="3400" b="1" kern="1200" dirty="0">
                <a:solidFill>
                  <a:srgbClr val="910830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US" noProof="0" dirty="0"/>
              <a:t>Slide Title</a:t>
            </a:r>
          </a:p>
        </p:txBody>
      </p:sp>
      <p:sp>
        <p:nvSpPr>
          <p:cNvPr id="39" name="Textplatzhalt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1184641"/>
            <a:ext cx="946943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en-US" sz="2000" baseline="0" dirty="0">
                <a:solidFill>
                  <a:srgbClr val="595959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 dirty="0"/>
              <a:t>Action Title</a:t>
            </a:r>
          </a:p>
        </p:txBody>
      </p:sp>
    </p:spTree>
    <p:extLst>
      <p:ext uri="{BB962C8B-B14F-4D97-AF65-F5344CB8AC3E}">
        <p14:creationId xmlns:p14="http://schemas.microsoft.com/office/powerpoint/2010/main" val="13479168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94">
          <p15:clr>
            <a:srgbClr val="FBAE40"/>
          </p15:clr>
        </p15:guide>
        <p15:guide id="2" pos="302">
          <p15:clr>
            <a:srgbClr val="FBAE40"/>
          </p15:clr>
        </p15:guide>
        <p15:guide id="3" pos="6289">
          <p15:clr>
            <a:srgbClr val="FBAE40"/>
          </p15:clr>
        </p15:guide>
        <p15:guide id="4" pos="3863">
          <p15:clr>
            <a:srgbClr val="FBAE40"/>
          </p15:clr>
        </p15:guide>
        <p15:guide id="5" pos="2615">
          <p15:clr>
            <a:srgbClr val="FBAE40"/>
          </p15:clr>
        </p15:guide>
        <p15:guide id="6" pos="5110">
          <p15:clr>
            <a:srgbClr val="FBAE40"/>
          </p15:clr>
        </p15:guide>
        <p15:guide id="7" pos="1368">
          <p15:clr>
            <a:srgbClr val="FBAE40"/>
          </p15:clr>
        </p15:guide>
        <p15:guide id="8" orient="horz" pos="3657">
          <p15:clr>
            <a:srgbClr val="FBAE40"/>
          </p15:clr>
        </p15:guide>
        <p15:guide id="9" pos="7423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card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87F2167E-0E89-4697-8C60-F05717EF8083}"/>
              </a:ext>
            </a:extLst>
          </p:cNvPr>
          <p:cNvSpPr/>
          <p:nvPr userDrawn="1"/>
        </p:nvSpPr>
        <p:spPr>
          <a:xfrm rot="16200000">
            <a:off x="2667000" y="-2667000"/>
            <a:ext cx="6858000" cy="12192000"/>
          </a:xfrm>
          <a:prstGeom prst="rect">
            <a:avLst/>
          </a:prstGeom>
          <a:gradFill>
            <a:gsLst>
              <a:gs pos="0">
                <a:srgbClr val="910830"/>
              </a:gs>
              <a:gs pos="100000">
                <a:srgbClr val="521623"/>
              </a:gs>
            </a:gsLst>
            <a:lin ang="16200000" scaled="0"/>
          </a:gradFill>
          <a:effectLst>
            <a:outerShdw blurRad="381000" sx="105000" sy="105000" algn="ctr" rotWithShape="0">
              <a:prstClr val="black">
                <a:alpha val="6000"/>
              </a:prstClr>
            </a:outerShdw>
          </a:effectLst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hteck 7"/>
          <p:cNvSpPr/>
          <p:nvPr userDrawn="1"/>
        </p:nvSpPr>
        <p:spPr>
          <a:xfrm rot="16200000">
            <a:off x="3480871" y="-1011265"/>
            <a:ext cx="5230257" cy="888053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blurRad="546100" dist="469900" dir="2700000" sx="96000" sy="96000" algn="tl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platzhalt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2221524" y="3743096"/>
            <a:ext cx="5302553" cy="440727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l">
              <a:lnSpc>
                <a:spcPct val="100000"/>
              </a:lnSpc>
              <a:buNone/>
              <a:defRPr lang="de-DE" sz="2800" b="1" kern="1200" baseline="0" dirty="0" smtClean="0">
                <a:solidFill>
                  <a:srgbClr val="910830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2221525" y="4440560"/>
            <a:ext cx="5302553" cy="141731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>
              <a:lnSpc>
                <a:spcPts val="1600"/>
              </a:lnSpc>
              <a:buNone/>
              <a:defRPr lang="de-DE" sz="1600" b="0" kern="1200" baseline="0" dirty="0" smtClean="0">
                <a:solidFill>
                  <a:srgbClr val="595959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err="1"/>
              <a:t>Contact</a:t>
            </a:r>
            <a:r>
              <a:rPr lang="de-DE" dirty="0"/>
              <a:t> Details</a:t>
            </a:r>
          </a:p>
          <a:p>
            <a:pPr lvl="0"/>
            <a:r>
              <a:rPr lang="de-DE" dirty="0" err="1"/>
              <a:t>Address</a:t>
            </a:r>
            <a:r>
              <a:rPr lang="de-DE" dirty="0"/>
              <a:t> 1</a:t>
            </a:r>
          </a:p>
          <a:p>
            <a:pPr lvl="0"/>
            <a:r>
              <a:rPr lang="de-DE" dirty="0" err="1"/>
              <a:t>Address</a:t>
            </a:r>
            <a:r>
              <a:rPr lang="de-DE" dirty="0"/>
              <a:t> 2</a:t>
            </a:r>
          </a:p>
          <a:p>
            <a:pPr lvl="0"/>
            <a:r>
              <a:rPr lang="de-DE" dirty="0" err="1"/>
              <a:t>Address</a:t>
            </a:r>
            <a:r>
              <a:rPr lang="de-DE" dirty="0"/>
              <a:t> 3</a:t>
            </a:r>
            <a:endParaRPr lang="en-US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253" y="1271282"/>
            <a:ext cx="2948825" cy="1724216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524" y="1235489"/>
            <a:ext cx="2851435" cy="98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747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_Pictur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2"/>
          <p:cNvSpPr>
            <a:spLocks noGrp="1"/>
          </p:cNvSpPr>
          <p:nvPr>
            <p:ph type="pic" sz="quarter" idx="17"/>
          </p:nvPr>
        </p:nvSpPr>
        <p:spPr>
          <a:xfrm>
            <a:off x="479425" y="1737172"/>
            <a:ext cx="11304588" cy="4346128"/>
          </a:xfrm>
          <a:prstGeom prst="rect">
            <a:avLst/>
          </a:prstGeom>
          <a:effectLst/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lang="en-US" sz="2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2" name="Gleichschenkliges Dreieck 21"/>
          <p:cNvSpPr/>
          <p:nvPr userDrawn="1"/>
        </p:nvSpPr>
        <p:spPr>
          <a:xfrm rot="5400000">
            <a:off x="-134766" y="1708013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Gleichschenkliges Dreieck 22"/>
          <p:cNvSpPr/>
          <p:nvPr userDrawn="1"/>
        </p:nvSpPr>
        <p:spPr>
          <a:xfrm rot="16200000" flipH="1">
            <a:off x="12291623" y="1706694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Gleichschenkliges Dreieck 23"/>
          <p:cNvSpPr/>
          <p:nvPr userDrawn="1"/>
        </p:nvSpPr>
        <p:spPr>
          <a:xfrm rot="5400000">
            <a:off x="-134766" y="6059102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Gleichschenkliges Dreieck 24"/>
          <p:cNvSpPr/>
          <p:nvPr userDrawn="1"/>
        </p:nvSpPr>
        <p:spPr>
          <a:xfrm rot="16200000" flipH="1">
            <a:off x="12291623" y="6057783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Gleichschenkliges Dreieck 25"/>
          <p:cNvSpPr/>
          <p:nvPr userDrawn="1"/>
        </p:nvSpPr>
        <p:spPr>
          <a:xfrm rot="10800000">
            <a:off x="426719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Gleichschenkliges Dreieck 26"/>
          <p:cNvSpPr/>
          <p:nvPr userDrawn="1"/>
        </p:nvSpPr>
        <p:spPr>
          <a:xfrm rot="10800000" flipH="1" flipV="1">
            <a:off x="426059" y="695937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Gleichschenkliges Dreieck 27"/>
          <p:cNvSpPr/>
          <p:nvPr userDrawn="1"/>
        </p:nvSpPr>
        <p:spPr>
          <a:xfrm rot="10800000">
            <a:off x="7157353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Gleichschenkliges Dreieck 28"/>
          <p:cNvSpPr/>
          <p:nvPr userDrawn="1"/>
        </p:nvSpPr>
        <p:spPr>
          <a:xfrm rot="10800000" flipH="1" flipV="1">
            <a:off x="7156693" y="695937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Gerader Verbinder 18"/>
          <p:cNvCxnSpPr/>
          <p:nvPr userDrawn="1"/>
        </p:nvCxnSpPr>
        <p:spPr>
          <a:xfrm flipV="1">
            <a:off x="479425" y="6294664"/>
            <a:ext cx="11293474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rafik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178" y="513732"/>
            <a:ext cx="1588821" cy="929004"/>
          </a:xfrm>
          <a:prstGeom prst="rect">
            <a:avLst/>
          </a:prstGeom>
        </p:spPr>
      </p:pic>
      <p:sp>
        <p:nvSpPr>
          <p:cNvPr id="16" name="Gleichschenkliges Dreieck 15"/>
          <p:cNvSpPr/>
          <p:nvPr userDrawn="1"/>
        </p:nvSpPr>
        <p:spPr>
          <a:xfrm rot="10800000">
            <a:off x="11727473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Gleichschenkliges Dreieck 19"/>
          <p:cNvSpPr/>
          <p:nvPr userDrawn="1"/>
        </p:nvSpPr>
        <p:spPr>
          <a:xfrm rot="10800000" flipH="1" flipV="1">
            <a:off x="11726813" y="695937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9DD00118-49C7-41F7-839F-1F2A9F350BE5}"/>
              </a:ext>
            </a:extLst>
          </p:cNvPr>
          <p:cNvSpPr txBox="1"/>
          <p:nvPr userDrawn="1"/>
        </p:nvSpPr>
        <p:spPr>
          <a:xfrm>
            <a:off x="11201400" y="6344268"/>
            <a:ext cx="645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F4B7BFB-76E6-4735-817B-9CA70012A5F0}" type="slidenum">
              <a:rPr lang="en-US" sz="1200" smtClean="0">
                <a:solidFill>
                  <a:schemeClr val="tx1"/>
                </a:solidFill>
              </a:rPr>
              <a:pPr algn="r"/>
              <a:t>‹Nr.›</a:t>
            </a:fld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2231BD15-44B5-4EF8-A1BE-B1959E9F8F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513732"/>
            <a:ext cx="9469437" cy="607249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spcBef>
                <a:spcPts val="1000"/>
              </a:spcBef>
              <a:buNone/>
              <a:defRPr lang="de-DE" sz="3400" b="1" kern="1200" dirty="0">
                <a:solidFill>
                  <a:srgbClr val="910830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US" noProof="0" dirty="0"/>
              <a:t>Slide Title</a:t>
            </a:r>
          </a:p>
        </p:txBody>
      </p:sp>
      <p:sp>
        <p:nvSpPr>
          <p:cNvPr id="32" name="Textplatzhalt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1184641"/>
            <a:ext cx="946943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en-US" sz="2000" baseline="0" dirty="0">
                <a:solidFill>
                  <a:srgbClr val="595959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 dirty="0"/>
              <a:t>Action Title</a:t>
            </a:r>
          </a:p>
        </p:txBody>
      </p:sp>
    </p:spTree>
    <p:extLst>
      <p:ext uri="{BB962C8B-B14F-4D97-AF65-F5344CB8AC3E}">
        <p14:creationId xmlns:p14="http://schemas.microsoft.com/office/powerpoint/2010/main" val="5915959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94">
          <p15:clr>
            <a:srgbClr val="FBAE40"/>
          </p15:clr>
        </p15:guide>
        <p15:guide id="2" pos="302">
          <p15:clr>
            <a:srgbClr val="FBAE40"/>
          </p15:clr>
        </p15:guide>
        <p15:guide id="3" pos="4543">
          <p15:clr>
            <a:srgbClr val="FBAE40"/>
          </p15:clr>
        </p15:guide>
        <p15:guide id="4" orient="horz" pos="3838">
          <p15:clr>
            <a:srgbClr val="FBAE40"/>
          </p15:clr>
        </p15:guide>
        <p15:guide id="5" pos="742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Gerader Verbinder 7"/>
          <p:cNvCxnSpPr/>
          <p:nvPr userDrawn="1"/>
        </p:nvCxnSpPr>
        <p:spPr>
          <a:xfrm flipV="1">
            <a:off x="479425" y="6294664"/>
            <a:ext cx="11293474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platzhalter 22"/>
          <p:cNvSpPr txBox="1">
            <a:spLocks/>
          </p:cNvSpPr>
          <p:nvPr userDrawn="1"/>
        </p:nvSpPr>
        <p:spPr>
          <a:xfrm>
            <a:off x="479425" y="6400423"/>
            <a:ext cx="5106728" cy="21982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baseline="0" noProof="0" dirty="0">
                <a:solidFill>
                  <a:srgbClr val="595959"/>
                </a:solidFill>
              </a:rPr>
              <a:t>Kira Alberding </a:t>
            </a:r>
            <a:r>
              <a:rPr lang="en-US" b="1" noProof="0" dirty="0">
                <a:solidFill>
                  <a:srgbClr val="595959"/>
                </a:solidFill>
              </a:rPr>
              <a:t>| Kicards - Karteikarten-Anwendung </a:t>
            </a:r>
            <a:r>
              <a:rPr lang="de-DE" b="1" noProof="0" dirty="0">
                <a:solidFill>
                  <a:srgbClr val="595959"/>
                </a:solidFill>
              </a:rPr>
              <a:t>im</a:t>
            </a:r>
            <a:r>
              <a:rPr lang="en-US" b="1" noProof="0" dirty="0">
                <a:solidFill>
                  <a:srgbClr val="595959"/>
                </a:solidFill>
              </a:rPr>
              <a:t> </a:t>
            </a:r>
            <a:r>
              <a:rPr lang="de-DE" b="1" noProof="0" dirty="0">
                <a:solidFill>
                  <a:srgbClr val="595959"/>
                </a:solidFill>
              </a:rPr>
              <a:t>Sinne</a:t>
            </a:r>
            <a:r>
              <a:rPr lang="en-US" b="1" noProof="0" dirty="0">
                <a:solidFill>
                  <a:srgbClr val="595959"/>
                </a:solidFill>
              </a:rPr>
              <a:t> von OER</a:t>
            </a:r>
            <a:endParaRPr lang="en-US" b="0" noProof="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310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3.0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22413" y="2614390"/>
            <a:ext cx="10709810" cy="1597439"/>
          </a:xfrm>
        </p:spPr>
        <p:txBody>
          <a:bodyPr/>
          <a:lstStyle/>
          <a:p>
            <a:r>
              <a:rPr lang="de-DE" sz="3600" dirty="0"/>
              <a:t>Kicards </a:t>
            </a:r>
            <a:br>
              <a:rPr lang="de-DE" sz="3600" dirty="0"/>
            </a:br>
            <a:r>
              <a:rPr lang="de-DE" sz="3600" dirty="0"/>
              <a:t>webbasierte kollaborative Karteikarten-Software       	    </a:t>
            </a:r>
            <a:r>
              <a:rPr lang="de-DE" sz="3600" dirty="0">
                <a:latin typeface="Freestyle Script" panose="030804020302050B0404" pitchFamily="66" charset="0"/>
              </a:rPr>
              <a:t>nach Anforderungen von OER </a:t>
            </a:r>
            <a:endParaRPr lang="en-US" sz="3600" dirty="0">
              <a:latin typeface="Freestyle Script" panose="030804020302050B04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096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DA162D-4648-47F0-B1F2-F6ECADC3A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910830"/>
                </a:solidFill>
              </a:rPr>
              <a:t>Evaluation </a:t>
            </a:r>
            <a:r>
              <a:rPr lang="de-DE" sz="3600" b="1" dirty="0">
                <a:solidFill>
                  <a:srgbClr val="910830"/>
                </a:solidFill>
              </a:rPr>
              <a:t>vorhandener</a:t>
            </a:r>
            <a:r>
              <a:rPr lang="en-US" sz="3600" b="1" dirty="0">
                <a:solidFill>
                  <a:srgbClr val="910830"/>
                </a:solidFill>
              </a:rPr>
              <a:t> Software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5D0268-3F54-462F-B57F-0AD060C3E1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BRAINYOO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D0105D0-205A-4E1F-ACCB-AACB15F4080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007713" y="2781300"/>
            <a:ext cx="3974612" cy="3443654"/>
          </a:xfrm>
        </p:spPr>
        <p:txBody>
          <a:bodyPr/>
          <a:lstStyle/>
          <a:p>
            <a:r>
              <a:rPr lang="de-DE" sz="1800" b="1" dirty="0">
                <a:solidFill>
                  <a:srgbClr val="C00000"/>
                </a:solidFill>
              </a:rPr>
              <a:t>A, M &amp; Single Sourcing nicht erfüllt</a:t>
            </a:r>
          </a:p>
          <a:p>
            <a:pPr lvl="1"/>
            <a:r>
              <a:rPr lang="de-DE" sz="1600" dirty="0"/>
              <a:t>Kostenpflichtig</a:t>
            </a:r>
          </a:p>
          <a:p>
            <a:pPr lvl="1"/>
            <a:r>
              <a:rPr lang="de-DE" sz="1600" dirty="0"/>
              <a:t>Quellcode nicht öffentlich verfügbar</a:t>
            </a:r>
          </a:p>
          <a:p>
            <a:pPr lvl="1"/>
            <a:r>
              <a:rPr lang="de-DE" sz="1600" dirty="0"/>
              <a:t>Keine gemeinschaftliche Bearbeitung</a:t>
            </a:r>
          </a:p>
          <a:p>
            <a:pPr lvl="1"/>
            <a:r>
              <a:rPr lang="de-DE" sz="1600" dirty="0"/>
              <a:t>Kopien notwendig</a:t>
            </a:r>
          </a:p>
          <a:p>
            <a:pPr lvl="1"/>
            <a:r>
              <a:rPr lang="de-DE" sz="1600" dirty="0"/>
              <a:t>Keine Formeln</a:t>
            </a:r>
          </a:p>
          <a:p>
            <a:pPr lvl="1"/>
            <a:r>
              <a:rPr lang="de-DE" sz="1600" dirty="0"/>
              <a:t>Mangelnde Formatierungen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9300F5A-6B99-40D0-99BF-BA17EFD7F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4487" y="1561589"/>
            <a:ext cx="1033257" cy="108507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35C8E66-4936-4091-ACA6-9EAB0476E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256" y="1495099"/>
            <a:ext cx="1033259" cy="1118102"/>
          </a:xfrm>
          <a:prstGeom prst="rect">
            <a:avLst/>
          </a:prstGeom>
        </p:spPr>
      </p:pic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8B5A23E5-87EC-4582-BA37-E195B079C104}"/>
              </a:ext>
            </a:extLst>
          </p:cNvPr>
          <p:cNvSpPr txBox="1">
            <a:spLocks/>
          </p:cNvSpPr>
          <p:nvPr/>
        </p:nvSpPr>
        <p:spPr>
          <a:xfrm>
            <a:off x="1393579" y="2781300"/>
            <a:ext cx="3974612" cy="344365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 kern="1200">
                <a:solidFill>
                  <a:srgbClr val="595959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rgbClr val="595959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rgbClr val="595959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rgbClr val="595959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rgbClr val="595959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b="1" dirty="0">
                <a:solidFill>
                  <a:srgbClr val="C00000"/>
                </a:solidFill>
              </a:rPr>
              <a:t>L, S, P erfüllt</a:t>
            </a:r>
          </a:p>
          <a:p>
            <a:pPr lvl="1"/>
            <a:r>
              <a:rPr lang="de-DE" sz="1600" dirty="0"/>
              <a:t>Export in ein XML-Dateiformat</a:t>
            </a:r>
          </a:p>
          <a:p>
            <a:r>
              <a:rPr lang="de-DE" sz="1800" dirty="0"/>
              <a:t>Hosting auf eigenen Server auf Anfrage möglich</a:t>
            </a:r>
          </a:p>
          <a:p>
            <a:r>
              <a:rPr lang="de-DE" sz="1800" dirty="0"/>
              <a:t>Lerngruppen</a:t>
            </a:r>
          </a:p>
          <a:p>
            <a:r>
              <a:rPr lang="de-DE" sz="1800" dirty="0"/>
              <a:t>Wahrscheinlichkeit für Phasen</a:t>
            </a:r>
          </a:p>
          <a:p>
            <a:r>
              <a:rPr lang="de-DE" sz="1800" dirty="0"/>
              <a:t>Eselsbrücke</a:t>
            </a:r>
          </a:p>
        </p:txBody>
      </p:sp>
    </p:spTree>
    <p:extLst>
      <p:ext uri="{BB962C8B-B14F-4D97-AF65-F5344CB8AC3E}">
        <p14:creationId xmlns:p14="http://schemas.microsoft.com/office/powerpoint/2010/main" val="4075365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DA162D-4648-47F0-B1F2-F6ECADC3A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910830"/>
                </a:solidFill>
              </a:rPr>
              <a:t>Evaluation </a:t>
            </a:r>
            <a:r>
              <a:rPr lang="de-DE" sz="3600" b="1" dirty="0">
                <a:solidFill>
                  <a:srgbClr val="910830"/>
                </a:solidFill>
              </a:rPr>
              <a:t>vorhandener</a:t>
            </a:r>
            <a:r>
              <a:rPr lang="en-US" sz="3600" b="1" dirty="0">
                <a:solidFill>
                  <a:srgbClr val="910830"/>
                </a:solidFill>
              </a:rPr>
              <a:t> Software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5D0268-3F54-462F-B57F-0AD060C3E1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Kartenheld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D0105D0-205A-4E1F-ACCB-AACB15F4080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007713" y="2781300"/>
            <a:ext cx="3974612" cy="2892059"/>
          </a:xfrm>
        </p:spPr>
        <p:txBody>
          <a:bodyPr/>
          <a:lstStyle/>
          <a:p>
            <a:r>
              <a:rPr lang="de-DE" sz="1800" b="1" dirty="0">
                <a:solidFill>
                  <a:srgbClr val="C00000"/>
                </a:solidFill>
              </a:rPr>
              <a:t>A, M, S &amp; Single Sourcing nicht erfüllt</a:t>
            </a:r>
          </a:p>
          <a:p>
            <a:pPr lvl="1"/>
            <a:r>
              <a:rPr lang="de-DE" sz="1600" dirty="0"/>
              <a:t>Kostenpflichtig</a:t>
            </a:r>
          </a:p>
          <a:p>
            <a:pPr lvl="1"/>
            <a:r>
              <a:rPr lang="de-DE" sz="1600" dirty="0"/>
              <a:t>Quellcode nicht öffentlich einsehbar</a:t>
            </a:r>
          </a:p>
          <a:p>
            <a:pPr lvl="1"/>
            <a:r>
              <a:rPr lang="de-DE" sz="1600" dirty="0"/>
              <a:t>Keine Formeln</a:t>
            </a:r>
          </a:p>
          <a:p>
            <a:pPr lvl="1"/>
            <a:r>
              <a:rPr lang="de-DE" sz="1600" dirty="0"/>
              <a:t>Nur spezifisches .</a:t>
            </a:r>
            <a:r>
              <a:rPr lang="de-DE" sz="1600" dirty="0" err="1"/>
              <a:t>flashcards</a:t>
            </a:r>
            <a:r>
              <a:rPr lang="de-DE" sz="1600" dirty="0"/>
              <a:t>-Dateiformat</a:t>
            </a:r>
          </a:p>
          <a:p>
            <a:r>
              <a:rPr lang="de-DE" sz="1800" dirty="0"/>
              <a:t>Keine Kategorien für einzelne Kurse</a:t>
            </a:r>
          </a:p>
          <a:p>
            <a:r>
              <a:rPr lang="de-DE" sz="1800" dirty="0"/>
              <a:t>kaum Statistiken </a:t>
            </a:r>
          </a:p>
          <a:p>
            <a:r>
              <a:rPr lang="de-DE" sz="1800" dirty="0"/>
              <a:t>Kaum Einstellungsmöglichkeiten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9300F5A-6B99-40D0-99BF-BA17EFD7F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4487" y="1561589"/>
            <a:ext cx="1033257" cy="108507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35C8E66-4936-4091-ACA6-9EAB0476E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256" y="1495099"/>
            <a:ext cx="1033259" cy="1118102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F55A94D1-7239-4DBE-81CA-0570E7154082}"/>
              </a:ext>
            </a:extLst>
          </p:cNvPr>
          <p:cNvSpPr txBox="1"/>
          <p:nvPr/>
        </p:nvSpPr>
        <p:spPr>
          <a:xfrm>
            <a:off x="609600" y="2646661"/>
            <a:ext cx="45746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de-DE" b="1" dirty="0">
                <a:solidFill>
                  <a:srgbClr val="C00000"/>
                </a:solidFill>
                <a:latin typeface="Trebuchet MS" panose="020B0603020202020204" pitchFamily="34" charset="0"/>
              </a:rPr>
              <a:t>L erfüllt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vertrautem Design von Microsoft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Multiple Choice Aufgaben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Abfrage nach schwierigen Karten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Abfrage nach einer spezifischen Phase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Bilder im Textfluss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Keine Audiodateien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Keine Prioritäten oder Fälligkeiten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Keine Aktivitäts- oder Prognosestatistiken</a:t>
            </a:r>
          </a:p>
        </p:txBody>
      </p:sp>
    </p:spTree>
    <p:extLst>
      <p:ext uri="{BB962C8B-B14F-4D97-AF65-F5344CB8AC3E}">
        <p14:creationId xmlns:p14="http://schemas.microsoft.com/office/powerpoint/2010/main" val="2414339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DA162D-4648-47F0-B1F2-F6ECADC3A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910830"/>
                </a:solidFill>
              </a:rPr>
              <a:t>Evaluation </a:t>
            </a:r>
            <a:r>
              <a:rPr lang="de-DE" sz="3600" b="1" dirty="0">
                <a:solidFill>
                  <a:srgbClr val="910830"/>
                </a:solidFill>
              </a:rPr>
              <a:t>vorhandener</a:t>
            </a:r>
            <a:r>
              <a:rPr lang="en-US" sz="3600" b="1" dirty="0">
                <a:solidFill>
                  <a:srgbClr val="910830"/>
                </a:solidFill>
              </a:rPr>
              <a:t> Software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5D0268-3F54-462F-B57F-0AD060C3E1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Buffl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D0105D0-205A-4E1F-ACCB-AACB15F4080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60979" y="2869223"/>
            <a:ext cx="5100271" cy="3171092"/>
          </a:xfrm>
        </p:spPr>
        <p:txBody>
          <a:bodyPr/>
          <a:lstStyle/>
          <a:p>
            <a:r>
              <a:rPr lang="de-DE" sz="1800" b="1" dirty="0">
                <a:solidFill>
                  <a:srgbClr val="C00000"/>
                </a:solidFill>
              </a:rPr>
              <a:t>A, M erfüllt &amp; S eingeschränkt erfüllt</a:t>
            </a:r>
          </a:p>
          <a:p>
            <a:pPr lvl="1"/>
            <a:r>
              <a:rPr lang="de-DE" sz="1600" dirty="0"/>
              <a:t>Quellcode nicht öffentlich verfügbar </a:t>
            </a:r>
          </a:p>
          <a:p>
            <a:pPr lvl="1"/>
            <a:r>
              <a:rPr lang="de-DE" sz="1600" dirty="0"/>
              <a:t>Kein Export (kein Zugriff auf Quelldateien)</a:t>
            </a:r>
          </a:p>
          <a:p>
            <a:pPr lvl="1"/>
            <a:r>
              <a:rPr lang="de-DE" sz="1600" dirty="0"/>
              <a:t>Eingeschränkte Gestaltungsmöglichkeiten der Karten</a:t>
            </a:r>
          </a:p>
          <a:p>
            <a:pPr lvl="1"/>
            <a:r>
              <a:rPr lang="de-DE" sz="1600" dirty="0"/>
              <a:t>Keine Formeln</a:t>
            </a:r>
          </a:p>
          <a:p>
            <a:r>
              <a:rPr lang="de-DE" sz="1800" dirty="0"/>
              <a:t>Keine intuitive Benutzeroberfläche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Keine Audiodateien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Keine Prioritäten oder Fälligkeiten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Keine Aktivitäts- oder Prognosestatistiken</a:t>
            </a:r>
          </a:p>
          <a:p>
            <a:endParaRPr lang="de-DE" sz="1800" dirty="0"/>
          </a:p>
          <a:p>
            <a:endParaRPr lang="de-DE" sz="18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9300F5A-6B99-40D0-99BF-BA17EFD7F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4487" y="1561589"/>
            <a:ext cx="1033257" cy="108507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35C8E66-4936-4091-ACA6-9EAB0476E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256" y="1495099"/>
            <a:ext cx="1033259" cy="1118102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F55A94D1-7239-4DBE-81CA-0570E7154082}"/>
              </a:ext>
            </a:extLst>
          </p:cNvPr>
          <p:cNvSpPr txBox="1"/>
          <p:nvPr/>
        </p:nvSpPr>
        <p:spPr>
          <a:xfrm>
            <a:off x="1795339" y="2869223"/>
            <a:ext cx="3171092" cy="2280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de-DE" b="1" dirty="0">
                <a:solidFill>
                  <a:srgbClr val="C00000"/>
                </a:solidFill>
                <a:latin typeface="Trebuchet MS" panose="020B0603020202020204" pitchFamily="34" charset="0"/>
              </a:rPr>
              <a:t>L, P erfüllt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Kostenlos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Kurse mit anderen teilbar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Import-Funktion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Bilder per </a:t>
            </a:r>
            <a:r>
              <a:rPr lang="de-DE" dirty="0" err="1"/>
              <a:t>copy</a:t>
            </a:r>
            <a:r>
              <a:rPr lang="de-DE" dirty="0"/>
              <a:t> &amp; </a:t>
            </a:r>
            <a:r>
              <a:rPr lang="de-DE" dirty="0" err="1"/>
              <a:t>paste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r>
              <a:rPr lang="de-DE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238653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DA162D-4648-47F0-B1F2-F6ECADC3A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910830"/>
                </a:solidFill>
              </a:rPr>
              <a:t>Evaluation </a:t>
            </a:r>
            <a:r>
              <a:rPr lang="de-DE" sz="3600" b="1" dirty="0">
                <a:solidFill>
                  <a:srgbClr val="910830"/>
                </a:solidFill>
              </a:rPr>
              <a:t>vorhandener</a:t>
            </a:r>
            <a:r>
              <a:rPr lang="en-US" sz="3600" b="1" dirty="0">
                <a:solidFill>
                  <a:srgbClr val="910830"/>
                </a:solidFill>
              </a:rPr>
              <a:t> Software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5D0268-3F54-462F-B57F-0AD060C3E1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KevDi</a:t>
            </a:r>
            <a:r>
              <a:rPr lang="de-DE" dirty="0"/>
              <a:t> als Entwicklungsgrundlage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D0105D0-205A-4E1F-ACCB-AACB15F4080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523771" y="2746610"/>
            <a:ext cx="5161206" cy="3671775"/>
          </a:xfrm>
        </p:spPr>
        <p:txBody>
          <a:bodyPr/>
          <a:lstStyle/>
          <a:p>
            <a:r>
              <a:rPr lang="de-DE" sz="1800" b="1" dirty="0">
                <a:solidFill>
                  <a:srgbClr val="C00000"/>
                </a:solidFill>
              </a:rPr>
              <a:t>L, S, P &amp; Single Sourcing nicht erfüllt</a:t>
            </a:r>
          </a:p>
          <a:p>
            <a:pPr lvl="1"/>
            <a:r>
              <a:rPr lang="de-DE" sz="1600" dirty="0"/>
              <a:t>HTML und </a:t>
            </a:r>
            <a:r>
              <a:rPr lang="de-DE" sz="1600" dirty="0" err="1"/>
              <a:t>Markdown</a:t>
            </a:r>
            <a:r>
              <a:rPr lang="de-DE" sz="1600" dirty="0"/>
              <a:t> Kenntnisse benötigt</a:t>
            </a:r>
          </a:p>
          <a:p>
            <a:pPr lvl="1"/>
            <a:r>
              <a:rPr lang="de-DE" sz="1600" dirty="0"/>
              <a:t>Kein Import oder Export</a:t>
            </a:r>
          </a:p>
          <a:p>
            <a:pPr lvl="1"/>
            <a:r>
              <a:rPr lang="de-DE" sz="1600" dirty="0"/>
              <a:t>Nur online über den Browser verfügbar</a:t>
            </a:r>
          </a:p>
          <a:p>
            <a:r>
              <a:rPr lang="de-DE" sz="1800" dirty="0"/>
              <a:t>Keine Bearbeitung von Kursen </a:t>
            </a:r>
          </a:p>
          <a:p>
            <a:r>
              <a:rPr lang="de-DE" sz="1800" dirty="0"/>
              <a:t>Keine zusätzliche Kategorien </a:t>
            </a:r>
          </a:p>
          <a:p>
            <a:r>
              <a:rPr lang="de-DE" sz="1800" dirty="0"/>
              <a:t>Keine Bilder, Audiodateien oder Formeln</a:t>
            </a:r>
          </a:p>
          <a:p>
            <a:r>
              <a:rPr lang="de-DE" sz="1800" dirty="0"/>
              <a:t>Keine effizienten Lernalgorithmen</a:t>
            </a:r>
          </a:p>
          <a:p>
            <a:r>
              <a:rPr lang="de-DE" sz="1800" dirty="0"/>
              <a:t>Keine Einstellungsmöglichkeiten</a:t>
            </a:r>
          </a:p>
          <a:p>
            <a:r>
              <a:rPr lang="de-DE" sz="1800" dirty="0"/>
              <a:t>Keine Statistiken </a:t>
            </a:r>
          </a:p>
          <a:p>
            <a:endParaRPr lang="de-DE" sz="18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9300F5A-6B99-40D0-99BF-BA17EFD7F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4487" y="1561589"/>
            <a:ext cx="1033257" cy="108507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35C8E66-4936-4091-ACA6-9EAB0476E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256" y="1495099"/>
            <a:ext cx="1033259" cy="1118102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F55A94D1-7239-4DBE-81CA-0570E7154082}"/>
              </a:ext>
            </a:extLst>
          </p:cNvPr>
          <p:cNvSpPr txBox="1"/>
          <p:nvPr/>
        </p:nvSpPr>
        <p:spPr>
          <a:xfrm>
            <a:off x="609600" y="2646661"/>
            <a:ext cx="5791200" cy="1449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de-DE" b="1" dirty="0">
                <a:solidFill>
                  <a:srgbClr val="C00000"/>
                </a:solidFill>
                <a:latin typeface="Trebuchet MS" panose="020B0603020202020204" pitchFamily="34" charset="0"/>
              </a:rPr>
              <a:t>A, M erfüllt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Quellcode frei zugänglich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Benutzerauthentifizierung ist vorhanden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Durch HTML und </a:t>
            </a:r>
            <a:r>
              <a:rPr lang="de-DE" dirty="0" err="1"/>
              <a:t>Markdown</a:t>
            </a:r>
            <a:r>
              <a:rPr lang="de-DE" dirty="0"/>
              <a:t> ausreichend editierbar</a:t>
            </a:r>
            <a:r>
              <a:rPr lang="de-DE" sz="18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957864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2E22AB-B8C5-4229-98E4-AD2E9F159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A3EEE3-A649-478D-ACFD-39D116805B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46BDD4B-D8EF-4744-8914-2F1279AFE41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7448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2E22AB-B8C5-4229-98E4-AD2E9F159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A3EEE3-A649-478D-ACFD-39D116805B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46BDD4B-D8EF-4744-8914-2F1279AFE41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9923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2E22AB-B8C5-4229-98E4-AD2E9F159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A3EEE3-A649-478D-ACFD-39D116805B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46BDD4B-D8EF-4744-8914-2F1279AFE41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0872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2E22AB-B8C5-4229-98E4-AD2E9F159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A3EEE3-A649-478D-ACFD-39D116805B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46BDD4B-D8EF-4744-8914-2F1279AFE41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18786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C87C35-ED7A-4CFE-9DC5-5D22D40284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8D70601-5D07-4088-B64C-4D8D95836AC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381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009169-C266-4769-BD4D-79358C6AA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541643"/>
            <a:ext cx="9469437" cy="607249"/>
          </a:xfrm>
        </p:spPr>
        <p:txBody>
          <a:bodyPr/>
          <a:lstStyle/>
          <a:p>
            <a:r>
              <a:rPr lang="de-DE" dirty="0"/>
              <a:t>Roadmap</a:t>
            </a:r>
          </a:p>
        </p:txBody>
      </p:sp>
      <p:grpSp>
        <p:nvGrpSpPr>
          <p:cNvPr id="5" name="Group 27">
            <a:extLst>
              <a:ext uri="{FF2B5EF4-FFF2-40B4-BE49-F238E27FC236}">
                <a16:creationId xmlns:a16="http://schemas.microsoft.com/office/drawing/2014/main" id="{1929A90C-2529-4D22-9CA3-69FDEE531539}"/>
              </a:ext>
            </a:extLst>
          </p:cNvPr>
          <p:cNvGrpSpPr/>
          <p:nvPr/>
        </p:nvGrpSpPr>
        <p:grpSpPr>
          <a:xfrm>
            <a:off x="0" y="1122265"/>
            <a:ext cx="12192000" cy="5252393"/>
            <a:chOff x="-3175" y="1188726"/>
            <a:chExt cx="12198350" cy="5669274"/>
          </a:xfrm>
        </p:grpSpPr>
        <p:grpSp>
          <p:nvGrpSpPr>
            <p:cNvPr id="6" name="Group 8">
              <a:extLst>
                <a:ext uri="{FF2B5EF4-FFF2-40B4-BE49-F238E27FC236}">
                  <a16:creationId xmlns:a16="http://schemas.microsoft.com/office/drawing/2014/main" id="{47EEDCC3-84B3-4D5F-B66F-5F2E04CB98D2}"/>
                </a:ext>
              </a:extLst>
            </p:cNvPr>
            <p:cNvGrpSpPr/>
            <p:nvPr/>
          </p:nvGrpSpPr>
          <p:grpSpPr>
            <a:xfrm>
              <a:off x="-3175" y="2202079"/>
              <a:ext cx="12198350" cy="4655921"/>
              <a:chOff x="-3175" y="2202079"/>
              <a:chExt cx="12198350" cy="4655921"/>
            </a:xfrm>
          </p:grpSpPr>
          <p:grpSp>
            <p:nvGrpSpPr>
              <p:cNvPr id="74" name="Group 7">
                <a:extLst>
                  <a:ext uri="{FF2B5EF4-FFF2-40B4-BE49-F238E27FC236}">
                    <a16:creationId xmlns:a16="http://schemas.microsoft.com/office/drawing/2014/main" id="{84884723-FCC0-4E23-BA04-92667E2C356F}"/>
                  </a:ext>
                </a:extLst>
              </p:cNvPr>
              <p:cNvGrpSpPr/>
              <p:nvPr/>
            </p:nvGrpSpPr>
            <p:grpSpPr>
              <a:xfrm>
                <a:off x="-3175" y="2240123"/>
                <a:ext cx="12198350" cy="4617877"/>
                <a:chOff x="-3175" y="2240123"/>
                <a:chExt cx="12198350" cy="4617877"/>
              </a:xfrm>
            </p:grpSpPr>
            <p:sp>
              <p:nvSpPr>
                <p:cNvPr id="93" name="Freeform 39">
                  <a:extLst>
                    <a:ext uri="{FF2B5EF4-FFF2-40B4-BE49-F238E27FC236}">
                      <a16:creationId xmlns:a16="http://schemas.microsoft.com/office/drawing/2014/main" id="{C43A9811-E1CF-44B4-8FD0-4C87658989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48088" y="2712738"/>
                  <a:ext cx="3065463" cy="659906"/>
                </a:xfrm>
                <a:custGeom>
                  <a:avLst/>
                  <a:gdLst>
                    <a:gd name="T0" fmla="*/ 957 w 963"/>
                    <a:gd name="T1" fmla="*/ 225 h 225"/>
                    <a:gd name="T2" fmla="*/ 919 w 963"/>
                    <a:gd name="T3" fmla="*/ 192 h 225"/>
                    <a:gd name="T4" fmla="*/ 1 w 963"/>
                    <a:gd name="T5" fmla="*/ 17 h 225"/>
                    <a:gd name="T6" fmla="*/ 1 w 963"/>
                    <a:gd name="T7" fmla="*/ 0 h 225"/>
                    <a:gd name="T8" fmla="*/ 6 w 963"/>
                    <a:gd name="T9" fmla="*/ 9 h 225"/>
                    <a:gd name="T10" fmla="*/ 919 w 963"/>
                    <a:gd name="T11" fmla="*/ 175 h 225"/>
                    <a:gd name="T12" fmla="*/ 957 w 963"/>
                    <a:gd name="T13" fmla="*/ 225 h 2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63" h="225">
                      <a:moveTo>
                        <a:pt x="957" y="225"/>
                      </a:moveTo>
                      <a:cubicBezTo>
                        <a:pt x="953" y="214"/>
                        <a:pt x="941" y="203"/>
                        <a:pt x="919" y="192"/>
                      </a:cubicBezTo>
                      <a:cubicBezTo>
                        <a:pt x="732" y="103"/>
                        <a:pt x="6" y="72"/>
                        <a:pt x="1" y="17"/>
                      </a:cubicBezTo>
                      <a:cubicBezTo>
                        <a:pt x="1" y="15"/>
                        <a:pt x="0" y="1"/>
                        <a:pt x="1" y="0"/>
                      </a:cubicBezTo>
                      <a:cubicBezTo>
                        <a:pt x="1" y="0"/>
                        <a:pt x="0" y="4"/>
                        <a:pt x="6" y="9"/>
                      </a:cubicBezTo>
                      <a:cubicBezTo>
                        <a:pt x="67" y="60"/>
                        <a:pt x="740" y="89"/>
                        <a:pt x="919" y="175"/>
                      </a:cubicBezTo>
                      <a:cubicBezTo>
                        <a:pt x="952" y="191"/>
                        <a:pt x="963" y="208"/>
                        <a:pt x="957" y="225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4" name="Freeform 40">
                  <a:extLst>
                    <a:ext uri="{FF2B5EF4-FFF2-40B4-BE49-F238E27FC236}">
                      <a16:creationId xmlns:a16="http://schemas.microsoft.com/office/drawing/2014/main" id="{D4FB411E-B752-4765-8137-A89E9DF3F6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175" y="3590662"/>
                  <a:ext cx="9502775" cy="3267338"/>
                </a:xfrm>
                <a:custGeom>
                  <a:avLst/>
                  <a:gdLst>
                    <a:gd name="T0" fmla="*/ 2975 w 2986"/>
                    <a:gd name="T1" fmla="*/ 0 h 1113"/>
                    <a:gd name="T2" fmla="*/ 2623 w 2986"/>
                    <a:gd name="T3" fmla="*/ 224 h 1113"/>
                    <a:gd name="T4" fmla="*/ 0 w 2986"/>
                    <a:gd name="T5" fmla="*/ 1113 h 1113"/>
                    <a:gd name="T6" fmla="*/ 0 w 2986"/>
                    <a:gd name="T7" fmla="*/ 1088 h 1113"/>
                    <a:gd name="T8" fmla="*/ 2623 w 2986"/>
                    <a:gd name="T9" fmla="*/ 204 h 1113"/>
                    <a:gd name="T10" fmla="*/ 2975 w 2986"/>
                    <a:gd name="T11" fmla="*/ 0 h 1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86" h="1113">
                      <a:moveTo>
                        <a:pt x="2975" y="0"/>
                      </a:moveTo>
                      <a:cubicBezTo>
                        <a:pt x="2986" y="61"/>
                        <a:pt x="2895" y="135"/>
                        <a:pt x="2623" y="224"/>
                      </a:cubicBezTo>
                      <a:cubicBezTo>
                        <a:pt x="1830" y="484"/>
                        <a:pt x="1381" y="367"/>
                        <a:pt x="0" y="1113"/>
                      </a:cubicBezTo>
                      <a:cubicBezTo>
                        <a:pt x="0" y="1088"/>
                        <a:pt x="0" y="1088"/>
                        <a:pt x="0" y="1088"/>
                      </a:cubicBezTo>
                      <a:cubicBezTo>
                        <a:pt x="1381" y="342"/>
                        <a:pt x="1830" y="464"/>
                        <a:pt x="2623" y="204"/>
                      </a:cubicBezTo>
                      <a:cubicBezTo>
                        <a:pt x="2867" y="125"/>
                        <a:pt x="2965" y="57"/>
                        <a:pt x="2975" y="0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5" name="Freeform 41">
                  <a:extLst>
                    <a:ext uri="{FF2B5EF4-FFF2-40B4-BE49-F238E27FC236}">
                      <a16:creationId xmlns:a16="http://schemas.microsoft.com/office/drawing/2014/main" id="{9C11919D-FE18-4427-9CCC-E7B5214A74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62550" y="2240123"/>
                  <a:ext cx="7032625" cy="428719"/>
                </a:xfrm>
                <a:custGeom>
                  <a:avLst/>
                  <a:gdLst>
                    <a:gd name="T0" fmla="*/ 10 w 2210"/>
                    <a:gd name="T1" fmla="*/ 146 h 146"/>
                    <a:gd name="T2" fmla="*/ 62 w 2210"/>
                    <a:gd name="T3" fmla="*/ 121 h 146"/>
                    <a:gd name="T4" fmla="*/ 2210 w 2210"/>
                    <a:gd name="T5" fmla="*/ 0 h 146"/>
                    <a:gd name="T6" fmla="*/ 2210 w 2210"/>
                    <a:gd name="T7" fmla="*/ 5 h 146"/>
                    <a:gd name="T8" fmla="*/ 62 w 2210"/>
                    <a:gd name="T9" fmla="*/ 131 h 146"/>
                    <a:gd name="T10" fmla="*/ 10 w 2210"/>
                    <a:gd name="T11" fmla="*/ 146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10" h="146">
                      <a:moveTo>
                        <a:pt x="10" y="146"/>
                      </a:moveTo>
                      <a:cubicBezTo>
                        <a:pt x="0" y="138"/>
                        <a:pt x="14" y="129"/>
                        <a:pt x="62" y="121"/>
                      </a:cubicBezTo>
                      <a:cubicBezTo>
                        <a:pt x="297" y="79"/>
                        <a:pt x="2210" y="0"/>
                        <a:pt x="2210" y="0"/>
                      </a:cubicBezTo>
                      <a:cubicBezTo>
                        <a:pt x="2210" y="5"/>
                        <a:pt x="2210" y="5"/>
                        <a:pt x="2210" y="5"/>
                      </a:cubicBezTo>
                      <a:cubicBezTo>
                        <a:pt x="2210" y="5"/>
                        <a:pt x="297" y="89"/>
                        <a:pt x="62" y="131"/>
                      </a:cubicBezTo>
                      <a:cubicBezTo>
                        <a:pt x="33" y="136"/>
                        <a:pt x="17" y="141"/>
                        <a:pt x="10" y="146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5" name="Freeform 43">
                <a:extLst>
                  <a:ext uri="{FF2B5EF4-FFF2-40B4-BE49-F238E27FC236}">
                    <a16:creationId xmlns:a16="http://schemas.microsoft.com/office/drawing/2014/main" id="{A9E90557-631C-4624-9652-BC123727AD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175" y="2202079"/>
                <a:ext cx="12198350" cy="4459851"/>
              </a:xfrm>
              <a:custGeom>
                <a:avLst/>
                <a:gdLst>
                  <a:gd name="T0" fmla="*/ 3833 w 3833"/>
                  <a:gd name="T1" fmla="*/ 12 h 1519"/>
                  <a:gd name="T2" fmla="*/ 1685 w 3833"/>
                  <a:gd name="T3" fmla="*/ 131 h 1519"/>
                  <a:gd name="T4" fmla="*/ 2350 w 3833"/>
                  <a:gd name="T5" fmla="*/ 256 h 1519"/>
                  <a:gd name="T6" fmla="*/ 2623 w 3833"/>
                  <a:gd name="T7" fmla="*/ 660 h 1519"/>
                  <a:gd name="T8" fmla="*/ 0 w 3833"/>
                  <a:gd name="T9" fmla="*/ 1519 h 1519"/>
                  <a:gd name="T10" fmla="*/ 0 w 3833"/>
                  <a:gd name="T11" fmla="*/ 865 h 1519"/>
                  <a:gd name="T12" fmla="*/ 1349 w 3833"/>
                  <a:gd name="T13" fmla="*/ 636 h 1519"/>
                  <a:gd name="T14" fmla="*/ 2111 w 3833"/>
                  <a:gd name="T15" fmla="*/ 346 h 1519"/>
                  <a:gd name="T16" fmla="*/ 1195 w 3833"/>
                  <a:gd name="T17" fmla="*/ 167 h 1519"/>
                  <a:gd name="T18" fmla="*/ 2194 w 3833"/>
                  <a:gd name="T19" fmla="*/ 74 h 1519"/>
                  <a:gd name="T20" fmla="*/ 3833 w 3833"/>
                  <a:gd name="T21" fmla="*/ 0 h 1519"/>
                  <a:gd name="T22" fmla="*/ 3833 w 3833"/>
                  <a:gd name="T23" fmla="*/ 12 h 1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33" h="1519">
                    <a:moveTo>
                      <a:pt x="3833" y="12"/>
                    </a:moveTo>
                    <a:cubicBezTo>
                      <a:pt x="3833" y="12"/>
                      <a:pt x="1920" y="90"/>
                      <a:pt x="1685" y="131"/>
                    </a:cubicBezTo>
                    <a:cubicBezTo>
                      <a:pt x="1423" y="177"/>
                      <a:pt x="2033" y="224"/>
                      <a:pt x="2350" y="256"/>
                    </a:cubicBezTo>
                    <a:cubicBezTo>
                      <a:pt x="2667" y="288"/>
                      <a:pt x="3374" y="423"/>
                      <a:pt x="2623" y="660"/>
                    </a:cubicBezTo>
                    <a:cubicBezTo>
                      <a:pt x="1826" y="911"/>
                      <a:pt x="1484" y="766"/>
                      <a:pt x="0" y="1519"/>
                    </a:cubicBezTo>
                    <a:cubicBezTo>
                      <a:pt x="0" y="865"/>
                      <a:pt x="0" y="865"/>
                      <a:pt x="0" y="865"/>
                    </a:cubicBezTo>
                    <a:cubicBezTo>
                      <a:pt x="0" y="865"/>
                      <a:pt x="968" y="687"/>
                      <a:pt x="1349" y="636"/>
                    </a:cubicBezTo>
                    <a:cubicBezTo>
                      <a:pt x="1730" y="585"/>
                      <a:pt x="2307" y="440"/>
                      <a:pt x="2111" y="346"/>
                    </a:cubicBezTo>
                    <a:cubicBezTo>
                      <a:pt x="1915" y="252"/>
                      <a:pt x="1121" y="229"/>
                      <a:pt x="1195" y="167"/>
                    </a:cubicBezTo>
                    <a:cubicBezTo>
                      <a:pt x="1253" y="119"/>
                      <a:pt x="1471" y="101"/>
                      <a:pt x="2194" y="74"/>
                    </a:cubicBezTo>
                    <a:cubicBezTo>
                      <a:pt x="2917" y="47"/>
                      <a:pt x="3833" y="0"/>
                      <a:pt x="3833" y="0"/>
                    </a:cubicBezTo>
                    <a:lnTo>
                      <a:pt x="3833" y="12"/>
                    </a:ln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76" name="Group 5">
                <a:extLst>
                  <a:ext uri="{FF2B5EF4-FFF2-40B4-BE49-F238E27FC236}">
                    <a16:creationId xmlns:a16="http://schemas.microsoft.com/office/drawing/2014/main" id="{447EA9D6-255E-4060-AA20-481A7CB014FA}"/>
                  </a:ext>
                </a:extLst>
              </p:cNvPr>
              <p:cNvGrpSpPr/>
              <p:nvPr/>
            </p:nvGrpSpPr>
            <p:grpSpPr>
              <a:xfrm>
                <a:off x="-3175" y="2389370"/>
                <a:ext cx="8159751" cy="3100532"/>
                <a:chOff x="-3175" y="2389370"/>
                <a:chExt cx="8159751" cy="3100532"/>
              </a:xfrm>
              <a:solidFill>
                <a:schemeClr val="bg2"/>
              </a:solidFill>
            </p:grpSpPr>
            <p:sp>
              <p:nvSpPr>
                <p:cNvPr id="77" name="Freeform 44">
                  <a:extLst>
                    <a:ext uri="{FF2B5EF4-FFF2-40B4-BE49-F238E27FC236}">
                      <a16:creationId xmlns:a16="http://schemas.microsoft.com/office/drawing/2014/main" id="{1E89C7C6-26BE-4897-AD0E-AFCCA85023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175" y="4932421"/>
                  <a:ext cx="1947863" cy="557481"/>
                </a:xfrm>
                <a:custGeom>
                  <a:avLst/>
                  <a:gdLst>
                    <a:gd name="T0" fmla="*/ 0 w 612"/>
                    <a:gd name="T1" fmla="*/ 190 h 190"/>
                    <a:gd name="T2" fmla="*/ 612 w 612"/>
                    <a:gd name="T3" fmla="*/ 11 h 190"/>
                    <a:gd name="T4" fmla="*/ 563 w 612"/>
                    <a:gd name="T5" fmla="*/ 0 h 190"/>
                    <a:gd name="T6" fmla="*/ 0 w 612"/>
                    <a:gd name="T7" fmla="*/ 158 h 190"/>
                    <a:gd name="T8" fmla="*/ 0 w 612"/>
                    <a:gd name="T9" fmla="*/ 190 h 1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2" h="190">
                      <a:moveTo>
                        <a:pt x="0" y="190"/>
                      </a:moveTo>
                      <a:cubicBezTo>
                        <a:pt x="0" y="190"/>
                        <a:pt x="502" y="34"/>
                        <a:pt x="612" y="11"/>
                      </a:cubicBezTo>
                      <a:cubicBezTo>
                        <a:pt x="563" y="0"/>
                        <a:pt x="563" y="0"/>
                        <a:pt x="563" y="0"/>
                      </a:cubicBezTo>
                      <a:cubicBezTo>
                        <a:pt x="563" y="0"/>
                        <a:pt x="19" y="150"/>
                        <a:pt x="0" y="158"/>
                      </a:cubicBezTo>
                      <a:lnTo>
                        <a:pt x="0" y="19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8" name="Freeform 45">
                  <a:extLst>
                    <a:ext uri="{FF2B5EF4-FFF2-40B4-BE49-F238E27FC236}">
                      <a16:creationId xmlns:a16="http://schemas.microsoft.com/office/drawing/2014/main" id="{01DE3EB6-AE91-46C2-A806-13AD134BB8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92513" y="4285684"/>
                  <a:ext cx="1735138" cy="302884"/>
                </a:xfrm>
                <a:custGeom>
                  <a:avLst/>
                  <a:gdLst>
                    <a:gd name="T0" fmla="*/ 35 w 545"/>
                    <a:gd name="T1" fmla="*/ 103 h 103"/>
                    <a:gd name="T2" fmla="*/ 545 w 545"/>
                    <a:gd name="T3" fmla="*/ 12 h 103"/>
                    <a:gd name="T4" fmla="*/ 505 w 545"/>
                    <a:gd name="T5" fmla="*/ 0 h 103"/>
                    <a:gd name="T6" fmla="*/ 0 w 545"/>
                    <a:gd name="T7" fmla="*/ 90 h 103"/>
                    <a:gd name="T8" fmla="*/ 35 w 545"/>
                    <a:gd name="T9" fmla="*/ 103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5" h="103">
                      <a:moveTo>
                        <a:pt x="35" y="103"/>
                      </a:moveTo>
                      <a:cubicBezTo>
                        <a:pt x="35" y="103"/>
                        <a:pt x="424" y="27"/>
                        <a:pt x="545" y="12"/>
                      </a:cubicBezTo>
                      <a:cubicBezTo>
                        <a:pt x="505" y="0"/>
                        <a:pt x="505" y="0"/>
                        <a:pt x="505" y="0"/>
                      </a:cubicBezTo>
                      <a:cubicBezTo>
                        <a:pt x="505" y="0"/>
                        <a:pt x="127" y="61"/>
                        <a:pt x="0" y="90"/>
                      </a:cubicBezTo>
                      <a:lnTo>
                        <a:pt x="35" y="10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9" name="Freeform 46">
                  <a:extLst>
                    <a:ext uri="{FF2B5EF4-FFF2-40B4-BE49-F238E27FC236}">
                      <a16:creationId xmlns:a16="http://schemas.microsoft.com/office/drawing/2014/main" id="{8DCFCF2F-26E5-4AF2-AEEF-153631EC06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99225" y="3861355"/>
                  <a:ext cx="928688" cy="216554"/>
                </a:xfrm>
                <a:custGeom>
                  <a:avLst/>
                  <a:gdLst>
                    <a:gd name="T0" fmla="*/ 36 w 292"/>
                    <a:gd name="T1" fmla="*/ 74 h 74"/>
                    <a:gd name="T2" fmla="*/ 292 w 292"/>
                    <a:gd name="T3" fmla="*/ 2 h 74"/>
                    <a:gd name="T4" fmla="*/ 257 w 292"/>
                    <a:gd name="T5" fmla="*/ 0 h 74"/>
                    <a:gd name="T6" fmla="*/ 0 w 292"/>
                    <a:gd name="T7" fmla="*/ 69 h 74"/>
                    <a:gd name="T8" fmla="*/ 36 w 292"/>
                    <a:gd name="T9" fmla="*/ 74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2" h="74">
                      <a:moveTo>
                        <a:pt x="36" y="74"/>
                      </a:moveTo>
                      <a:cubicBezTo>
                        <a:pt x="36" y="74"/>
                        <a:pt x="253" y="19"/>
                        <a:pt x="292" y="2"/>
                      </a:cubicBezTo>
                      <a:cubicBezTo>
                        <a:pt x="257" y="0"/>
                        <a:pt x="257" y="0"/>
                        <a:pt x="257" y="0"/>
                      </a:cubicBezTo>
                      <a:cubicBezTo>
                        <a:pt x="257" y="0"/>
                        <a:pt x="82" y="51"/>
                        <a:pt x="0" y="69"/>
                      </a:cubicBezTo>
                      <a:lnTo>
                        <a:pt x="36" y="7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0" name="Freeform 47">
                  <a:extLst>
                    <a:ext uri="{FF2B5EF4-FFF2-40B4-BE49-F238E27FC236}">
                      <a16:creationId xmlns:a16="http://schemas.microsoft.com/office/drawing/2014/main" id="{7D5F9707-0F26-45C2-B224-AFC23E26BF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83513" y="3517501"/>
                  <a:ext cx="312738" cy="163879"/>
                </a:xfrm>
                <a:custGeom>
                  <a:avLst/>
                  <a:gdLst>
                    <a:gd name="T0" fmla="*/ 98 w 98"/>
                    <a:gd name="T1" fmla="*/ 0 h 56"/>
                    <a:gd name="T2" fmla="*/ 37 w 98"/>
                    <a:gd name="T3" fmla="*/ 56 h 56"/>
                    <a:gd name="T4" fmla="*/ 0 w 98"/>
                    <a:gd name="T5" fmla="*/ 56 h 56"/>
                    <a:gd name="T6" fmla="*/ 69 w 98"/>
                    <a:gd name="T7" fmla="*/ 0 h 56"/>
                    <a:gd name="T8" fmla="*/ 98 w 98"/>
                    <a:gd name="T9" fmla="*/ 0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56">
                      <a:moveTo>
                        <a:pt x="98" y="0"/>
                      </a:moveTo>
                      <a:cubicBezTo>
                        <a:pt x="98" y="0"/>
                        <a:pt x="89" y="27"/>
                        <a:pt x="37" y="56"/>
                      </a:cubicBezTo>
                      <a:cubicBezTo>
                        <a:pt x="0" y="56"/>
                        <a:pt x="0" y="56"/>
                        <a:pt x="0" y="56"/>
                      </a:cubicBezTo>
                      <a:cubicBezTo>
                        <a:pt x="0" y="56"/>
                        <a:pt x="51" y="26"/>
                        <a:pt x="69" y="0"/>
                      </a:cubicBezTo>
                      <a:lnTo>
                        <a:pt x="9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1" name="Freeform 48">
                  <a:extLst>
                    <a:ext uri="{FF2B5EF4-FFF2-40B4-BE49-F238E27FC236}">
                      <a16:creationId xmlns:a16="http://schemas.microsoft.com/office/drawing/2014/main" id="{E48E2A8A-BFB9-43D8-AAF1-A28FF266DC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61300" y="3255588"/>
                  <a:ext cx="234950" cy="122909"/>
                </a:xfrm>
                <a:custGeom>
                  <a:avLst/>
                  <a:gdLst>
                    <a:gd name="T0" fmla="*/ 74 w 74"/>
                    <a:gd name="T1" fmla="*/ 42 h 42"/>
                    <a:gd name="T2" fmla="*/ 46 w 74"/>
                    <a:gd name="T3" fmla="*/ 42 h 42"/>
                    <a:gd name="T4" fmla="*/ 0 w 74"/>
                    <a:gd name="T5" fmla="*/ 2 h 42"/>
                    <a:gd name="T6" fmla="*/ 30 w 74"/>
                    <a:gd name="T7" fmla="*/ 0 h 42"/>
                    <a:gd name="T8" fmla="*/ 74 w 74"/>
                    <a:gd name="T9" fmla="*/ 42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4" h="42">
                      <a:moveTo>
                        <a:pt x="74" y="42"/>
                      </a:moveTo>
                      <a:cubicBezTo>
                        <a:pt x="46" y="42"/>
                        <a:pt x="46" y="42"/>
                        <a:pt x="46" y="42"/>
                      </a:cubicBezTo>
                      <a:cubicBezTo>
                        <a:pt x="46" y="42"/>
                        <a:pt x="21" y="8"/>
                        <a:pt x="0" y="2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0"/>
                        <a:pt x="62" y="20"/>
                        <a:pt x="74" y="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2" name="Freeform 49">
                  <a:extLst>
                    <a:ext uri="{FF2B5EF4-FFF2-40B4-BE49-F238E27FC236}">
                      <a16:creationId xmlns:a16="http://schemas.microsoft.com/office/drawing/2014/main" id="{96918F5F-2769-4CD1-9CF5-DC8664DFC2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31063" y="3071224"/>
                  <a:ext cx="473075" cy="96572"/>
                </a:xfrm>
                <a:custGeom>
                  <a:avLst/>
                  <a:gdLst>
                    <a:gd name="T0" fmla="*/ 149 w 149"/>
                    <a:gd name="T1" fmla="*/ 31 h 33"/>
                    <a:gd name="T2" fmla="*/ 120 w 149"/>
                    <a:gd name="T3" fmla="*/ 33 h 33"/>
                    <a:gd name="T4" fmla="*/ 0 w 149"/>
                    <a:gd name="T5" fmla="*/ 4 h 33"/>
                    <a:gd name="T6" fmla="*/ 25 w 149"/>
                    <a:gd name="T7" fmla="*/ 0 h 33"/>
                    <a:gd name="T8" fmla="*/ 149 w 149"/>
                    <a:gd name="T9" fmla="*/ 31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9" h="33">
                      <a:moveTo>
                        <a:pt x="149" y="31"/>
                      </a:moveTo>
                      <a:cubicBezTo>
                        <a:pt x="120" y="33"/>
                        <a:pt x="120" y="33"/>
                        <a:pt x="120" y="33"/>
                      </a:cubicBezTo>
                      <a:cubicBezTo>
                        <a:pt x="120" y="33"/>
                        <a:pt x="14" y="4"/>
                        <a:pt x="0" y="4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5" y="0"/>
                        <a:pt x="118" y="20"/>
                        <a:pt x="149" y="3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3" name="Freeform 50">
                  <a:extLst>
                    <a:ext uri="{FF2B5EF4-FFF2-40B4-BE49-F238E27FC236}">
                      <a16:creationId xmlns:a16="http://schemas.microsoft.com/office/drawing/2014/main" id="{A6AFDA37-A042-4B68-A86D-F3BB8536FC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75388" y="2939535"/>
                  <a:ext cx="573088" cy="64381"/>
                </a:xfrm>
                <a:custGeom>
                  <a:avLst/>
                  <a:gdLst>
                    <a:gd name="T0" fmla="*/ 180 w 180"/>
                    <a:gd name="T1" fmla="*/ 20 h 22"/>
                    <a:gd name="T2" fmla="*/ 156 w 180"/>
                    <a:gd name="T3" fmla="*/ 22 h 22"/>
                    <a:gd name="T4" fmla="*/ 0 w 180"/>
                    <a:gd name="T5" fmla="*/ 4 h 22"/>
                    <a:gd name="T6" fmla="*/ 21 w 180"/>
                    <a:gd name="T7" fmla="*/ 0 h 22"/>
                    <a:gd name="T8" fmla="*/ 180 w 180"/>
                    <a:gd name="T9" fmla="*/ 2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0" h="22">
                      <a:moveTo>
                        <a:pt x="180" y="20"/>
                      </a:moveTo>
                      <a:cubicBezTo>
                        <a:pt x="156" y="22"/>
                        <a:pt x="156" y="22"/>
                        <a:pt x="156" y="22"/>
                      </a:cubicBezTo>
                      <a:cubicBezTo>
                        <a:pt x="156" y="22"/>
                        <a:pt x="20" y="4"/>
                        <a:pt x="0" y="4"/>
                      </a:cubicBez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21" y="0"/>
                        <a:pt x="168" y="17"/>
                        <a:pt x="180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4" name="Freeform 51">
                  <a:extLst>
                    <a:ext uri="{FF2B5EF4-FFF2-40B4-BE49-F238E27FC236}">
                      <a16:creationId xmlns:a16="http://schemas.microsoft.com/office/drawing/2014/main" id="{BEA347A1-F11D-43E7-A405-5A99117515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97475" y="2838574"/>
                  <a:ext cx="536575" cy="58528"/>
                </a:xfrm>
                <a:custGeom>
                  <a:avLst/>
                  <a:gdLst>
                    <a:gd name="T0" fmla="*/ 338 w 338"/>
                    <a:gd name="T1" fmla="*/ 32 h 40"/>
                    <a:gd name="T2" fmla="*/ 304 w 338"/>
                    <a:gd name="T3" fmla="*/ 40 h 40"/>
                    <a:gd name="T4" fmla="*/ 0 w 338"/>
                    <a:gd name="T5" fmla="*/ 6 h 40"/>
                    <a:gd name="T6" fmla="*/ 32 w 338"/>
                    <a:gd name="T7" fmla="*/ 0 h 40"/>
                    <a:gd name="T8" fmla="*/ 338 w 338"/>
                    <a:gd name="T9" fmla="*/ 32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8" h="40">
                      <a:moveTo>
                        <a:pt x="338" y="32"/>
                      </a:moveTo>
                      <a:lnTo>
                        <a:pt x="304" y="40"/>
                      </a:lnTo>
                      <a:lnTo>
                        <a:pt x="0" y="6"/>
                      </a:lnTo>
                      <a:lnTo>
                        <a:pt x="32" y="0"/>
                      </a:lnTo>
                      <a:lnTo>
                        <a:pt x="338" y="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5" name="Freeform 52">
                  <a:extLst>
                    <a:ext uri="{FF2B5EF4-FFF2-40B4-BE49-F238E27FC236}">
                      <a16:creationId xmlns:a16="http://schemas.microsoft.com/office/drawing/2014/main" id="{F85CE6DD-7FF4-4E55-8758-5B28C16FF3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89463" y="2750782"/>
                  <a:ext cx="273050" cy="46823"/>
                </a:xfrm>
                <a:custGeom>
                  <a:avLst/>
                  <a:gdLst>
                    <a:gd name="T0" fmla="*/ 86 w 86"/>
                    <a:gd name="T1" fmla="*/ 14 h 16"/>
                    <a:gd name="T2" fmla="*/ 71 w 86"/>
                    <a:gd name="T3" fmla="*/ 16 h 16"/>
                    <a:gd name="T4" fmla="*/ 0 w 86"/>
                    <a:gd name="T5" fmla="*/ 2 h 16"/>
                    <a:gd name="T6" fmla="*/ 17 w 86"/>
                    <a:gd name="T7" fmla="*/ 0 h 16"/>
                    <a:gd name="T8" fmla="*/ 86 w 86"/>
                    <a:gd name="T9" fmla="*/ 14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6" h="16">
                      <a:moveTo>
                        <a:pt x="86" y="14"/>
                      </a:moveTo>
                      <a:cubicBezTo>
                        <a:pt x="71" y="16"/>
                        <a:pt x="71" y="16"/>
                        <a:pt x="71" y="16"/>
                      </a:cubicBezTo>
                      <a:cubicBezTo>
                        <a:pt x="71" y="16"/>
                        <a:pt x="23" y="6"/>
                        <a:pt x="0" y="2"/>
                      </a:cubicBezTo>
                      <a:cubicBezTo>
                        <a:pt x="17" y="0"/>
                        <a:pt x="17" y="0"/>
                        <a:pt x="17" y="0"/>
                      </a:cubicBezTo>
                      <a:lnTo>
                        <a:pt x="86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6" name="Freeform 53">
                  <a:extLst>
                    <a:ext uri="{FF2B5EF4-FFF2-40B4-BE49-F238E27FC236}">
                      <a16:creationId xmlns:a16="http://schemas.microsoft.com/office/drawing/2014/main" id="{19BBF320-CDDE-4740-87A0-6B8200450C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03738" y="2671768"/>
                  <a:ext cx="50800" cy="43896"/>
                </a:xfrm>
                <a:custGeom>
                  <a:avLst/>
                  <a:gdLst>
                    <a:gd name="T0" fmla="*/ 16 w 16"/>
                    <a:gd name="T1" fmla="*/ 15 h 15"/>
                    <a:gd name="T2" fmla="*/ 3 w 16"/>
                    <a:gd name="T3" fmla="*/ 14 h 15"/>
                    <a:gd name="T4" fmla="*/ 3 w 16"/>
                    <a:gd name="T5" fmla="*/ 0 h 15"/>
                    <a:gd name="T6" fmla="*/ 15 w 16"/>
                    <a:gd name="T7" fmla="*/ 1 h 15"/>
                    <a:gd name="T8" fmla="*/ 16 w 16"/>
                    <a:gd name="T9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5">
                      <a:moveTo>
                        <a:pt x="16" y="15"/>
                      </a:move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0" y="5"/>
                        <a:pt x="3" y="0"/>
                      </a:cubicBezTo>
                      <a:cubicBezTo>
                        <a:pt x="15" y="1"/>
                        <a:pt x="15" y="1"/>
                        <a:pt x="15" y="1"/>
                      </a:cubicBezTo>
                      <a:cubicBezTo>
                        <a:pt x="12" y="5"/>
                        <a:pt x="16" y="15"/>
                        <a:pt x="16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7" name="Freeform 54">
                  <a:extLst>
                    <a:ext uri="{FF2B5EF4-FFF2-40B4-BE49-F238E27FC236}">
                      <a16:creationId xmlns:a16="http://schemas.microsoft.com/office/drawing/2014/main" id="{29FEA048-C56D-4476-BD3A-A908684F8B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86288" y="2598608"/>
                  <a:ext cx="196850" cy="40970"/>
                </a:xfrm>
                <a:custGeom>
                  <a:avLst/>
                  <a:gdLst>
                    <a:gd name="T0" fmla="*/ 11 w 62"/>
                    <a:gd name="T1" fmla="*/ 14 h 14"/>
                    <a:gd name="T2" fmla="*/ 0 w 62"/>
                    <a:gd name="T3" fmla="*/ 12 h 14"/>
                    <a:gd name="T4" fmla="*/ 50 w 62"/>
                    <a:gd name="T5" fmla="*/ 0 h 14"/>
                    <a:gd name="T6" fmla="*/ 62 w 62"/>
                    <a:gd name="T7" fmla="*/ 1 h 14"/>
                    <a:gd name="T8" fmla="*/ 11 w 62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" h="14">
                      <a:moveTo>
                        <a:pt x="11" y="14"/>
                      </a:move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2"/>
                        <a:pt x="26" y="3"/>
                        <a:pt x="50" y="0"/>
                      </a:cubicBezTo>
                      <a:cubicBezTo>
                        <a:pt x="62" y="1"/>
                        <a:pt x="62" y="1"/>
                        <a:pt x="62" y="1"/>
                      </a:cubicBezTo>
                      <a:cubicBezTo>
                        <a:pt x="62" y="1"/>
                        <a:pt x="21" y="8"/>
                        <a:pt x="1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8" name="Freeform 55">
                  <a:extLst>
                    <a:ext uri="{FF2B5EF4-FFF2-40B4-BE49-F238E27FC236}">
                      <a16:creationId xmlns:a16="http://schemas.microsoft.com/office/drawing/2014/main" id="{06EA66E8-F70F-4DE8-8B64-89FFE3D2EB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73638" y="2545933"/>
                  <a:ext cx="312738" cy="29264"/>
                </a:xfrm>
                <a:custGeom>
                  <a:avLst/>
                  <a:gdLst>
                    <a:gd name="T0" fmla="*/ 11 w 98"/>
                    <a:gd name="T1" fmla="*/ 10 h 10"/>
                    <a:gd name="T2" fmla="*/ 0 w 98"/>
                    <a:gd name="T3" fmla="*/ 8 h 10"/>
                    <a:gd name="T4" fmla="*/ 87 w 98"/>
                    <a:gd name="T5" fmla="*/ 0 h 10"/>
                    <a:gd name="T6" fmla="*/ 98 w 98"/>
                    <a:gd name="T7" fmla="*/ 1 h 10"/>
                    <a:gd name="T8" fmla="*/ 11 w 98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10">
                      <a:moveTo>
                        <a:pt x="11" y="10"/>
                      </a:move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8"/>
                        <a:pt x="72" y="1"/>
                        <a:pt x="87" y="0"/>
                      </a:cubicBezTo>
                      <a:cubicBezTo>
                        <a:pt x="98" y="1"/>
                        <a:pt x="98" y="1"/>
                        <a:pt x="98" y="1"/>
                      </a:cubicBezTo>
                      <a:lnTo>
                        <a:pt x="11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9" name="Freeform 56">
                  <a:extLst>
                    <a:ext uri="{FF2B5EF4-FFF2-40B4-BE49-F238E27FC236}">
                      <a16:creationId xmlns:a16="http://schemas.microsoft.com/office/drawing/2014/main" id="{6C0F2786-7ED8-47A1-A752-8CFD1BA892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13400" y="2490331"/>
                  <a:ext cx="436563" cy="35117"/>
                </a:xfrm>
                <a:custGeom>
                  <a:avLst/>
                  <a:gdLst>
                    <a:gd name="T0" fmla="*/ 6 w 137"/>
                    <a:gd name="T1" fmla="*/ 12 h 12"/>
                    <a:gd name="T2" fmla="*/ 137 w 137"/>
                    <a:gd name="T3" fmla="*/ 2 h 12"/>
                    <a:gd name="T4" fmla="*/ 132 w 137"/>
                    <a:gd name="T5" fmla="*/ 0 h 12"/>
                    <a:gd name="T6" fmla="*/ 0 w 137"/>
                    <a:gd name="T7" fmla="*/ 10 h 12"/>
                    <a:gd name="T8" fmla="*/ 6 w 137"/>
                    <a:gd name="T9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7" h="12">
                      <a:moveTo>
                        <a:pt x="6" y="12"/>
                      </a:moveTo>
                      <a:cubicBezTo>
                        <a:pt x="7" y="12"/>
                        <a:pt x="87" y="4"/>
                        <a:pt x="137" y="2"/>
                      </a:cubicBezTo>
                      <a:cubicBezTo>
                        <a:pt x="132" y="0"/>
                        <a:pt x="132" y="0"/>
                        <a:pt x="132" y="0"/>
                      </a:cubicBezTo>
                      <a:cubicBezTo>
                        <a:pt x="82" y="2"/>
                        <a:pt x="1" y="10"/>
                        <a:pt x="0" y="10"/>
                      </a:cubicBezTo>
                      <a:lnTo>
                        <a:pt x="6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0" name="Freeform 57">
                  <a:extLst>
                    <a:ext uri="{FF2B5EF4-FFF2-40B4-BE49-F238E27FC236}">
                      <a16:creationId xmlns:a16="http://schemas.microsoft.com/office/drawing/2014/main" id="{DF48C9E9-120C-463D-9CD6-7BCA2E7075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11913" y="2447898"/>
                  <a:ext cx="414338" cy="24874"/>
                </a:xfrm>
                <a:custGeom>
                  <a:avLst/>
                  <a:gdLst>
                    <a:gd name="T0" fmla="*/ 6 w 130"/>
                    <a:gd name="T1" fmla="*/ 8 h 8"/>
                    <a:gd name="T2" fmla="*/ 130 w 130"/>
                    <a:gd name="T3" fmla="*/ 2 h 8"/>
                    <a:gd name="T4" fmla="*/ 125 w 130"/>
                    <a:gd name="T5" fmla="*/ 0 h 8"/>
                    <a:gd name="T6" fmla="*/ 0 w 130"/>
                    <a:gd name="T7" fmla="*/ 6 h 8"/>
                    <a:gd name="T8" fmla="*/ 6 w 130"/>
                    <a:gd name="T9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0" h="8">
                      <a:moveTo>
                        <a:pt x="6" y="8"/>
                      </a:moveTo>
                      <a:cubicBezTo>
                        <a:pt x="7" y="8"/>
                        <a:pt x="80" y="4"/>
                        <a:pt x="130" y="2"/>
                      </a:cubicBezTo>
                      <a:cubicBezTo>
                        <a:pt x="125" y="0"/>
                        <a:pt x="125" y="0"/>
                        <a:pt x="125" y="0"/>
                      </a:cubicBezTo>
                      <a:cubicBezTo>
                        <a:pt x="75" y="3"/>
                        <a:pt x="1" y="6"/>
                        <a:pt x="0" y="6"/>
                      </a:cubicBezTo>
                      <a:lnTo>
                        <a:pt x="6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1" name="Freeform 58">
                  <a:extLst>
                    <a:ext uri="{FF2B5EF4-FFF2-40B4-BE49-F238E27FC236}">
                      <a16:creationId xmlns:a16="http://schemas.microsoft.com/office/drawing/2014/main" id="{2C2C2DF1-0C52-4E57-BF66-4B7F5CFB71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38988" y="2415707"/>
                  <a:ext cx="396875" cy="20485"/>
                </a:xfrm>
                <a:custGeom>
                  <a:avLst/>
                  <a:gdLst>
                    <a:gd name="T0" fmla="*/ 6 w 125"/>
                    <a:gd name="T1" fmla="*/ 7 h 7"/>
                    <a:gd name="T2" fmla="*/ 125 w 125"/>
                    <a:gd name="T3" fmla="*/ 1 h 7"/>
                    <a:gd name="T4" fmla="*/ 120 w 125"/>
                    <a:gd name="T5" fmla="*/ 0 h 7"/>
                    <a:gd name="T6" fmla="*/ 0 w 125"/>
                    <a:gd name="T7" fmla="*/ 6 h 7"/>
                    <a:gd name="T8" fmla="*/ 6 w 125"/>
                    <a:gd name="T9" fmla="*/ 7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5" h="7">
                      <a:moveTo>
                        <a:pt x="6" y="7"/>
                      </a:moveTo>
                      <a:cubicBezTo>
                        <a:pt x="6" y="7"/>
                        <a:pt x="75" y="4"/>
                        <a:pt x="125" y="1"/>
                      </a:cubicBezTo>
                      <a:cubicBezTo>
                        <a:pt x="120" y="0"/>
                        <a:pt x="120" y="0"/>
                        <a:pt x="120" y="0"/>
                      </a:cubicBezTo>
                      <a:cubicBezTo>
                        <a:pt x="70" y="2"/>
                        <a:pt x="1" y="6"/>
                        <a:pt x="0" y="6"/>
                      </a:cubicBezTo>
                      <a:lnTo>
                        <a:pt x="6" y="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2" name="Freeform 59">
                  <a:extLst>
                    <a:ext uri="{FF2B5EF4-FFF2-40B4-BE49-F238E27FC236}">
                      <a16:creationId xmlns:a16="http://schemas.microsoft.com/office/drawing/2014/main" id="{3AE3E84A-45C0-4AB7-801F-4FF296CA9F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96213" y="2389370"/>
                  <a:ext cx="360363" cy="17558"/>
                </a:xfrm>
                <a:custGeom>
                  <a:avLst/>
                  <a:gdLst>
                    <a:gd name="T0" fmla="*/ 4 w 113"/>
                    <a:gd name="T1" fmla="*/ 6 h 6"/>
                    <a:gd name="T2" fmla="*/ 113 w 113"/>
                    <a:gd name="T3" fmla="*/ 1 h 6"/>
                    <a:gd name="T4" fmla="*/ 109 w 113"/>
                    <a:gd name="T5" fmla="*/ 0 h 6"/>
                    <a:gd name="T6" fmla="*/ 0 w 113"/>
                    <a:gd name="T7" fmla="*/ 5 h 6"/>
                    <a:gd name="T8" fmla="*/ 4 w 113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3" h="6">
                      <a:moveTo>
                        <a:pt x="4" y="6"/>
                      </a:moveTo>
                      <a:cubicBezTo>
                        <a:pt x="5" y="6"/>
                        <a:pt x="63" y="3"/>
                        <a:pt x="113" y="1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59" y="2"/>
                        <a:pt x="0" y="5"/>
                        <a:pt x="0" y="5"/>
                      </a:cubicBezTo>
                      <a:lnTo>
                        <a:pt x="4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9" name="Group 25">
              <a:extLst>
                <a:ext uri="{FF2B5EF4-FFF2-40B4-BE49-F238E27FC236}">
                  <a16:creationId xmlns:a16="http://schemas.microsoft.com/office/drawing/2014/main" id="{0F14B78D-0FF5-4D8E-9DAB-04686D0A5F03}"/>
                </a:ext>
              </a:extLst>
            </p:cNvPr>
            <p:cNvGrpSpPr/>
            <p:nvPr/>
          </p:nvGrpSpPr>
          <p:grpSpPr>
            <a:xfrm>
              <a:off x="1014547" y="1188726"/>
              <a:ext cx="9490876" cy="4173890"/>
              <a:chOff x="1014547" y="1188726"/>
              <a:chExt cx="9490876" cy="4173890"/>
            </a:xfrm>
          </p:grpSpPr>
          <p:grpSp>
            <p:nvGrpSpPr>
              <p:cNvPr id="10" name="Group 24">
                <a:extLst>
                  <a:ext uri="{FF2B5EF4-FFF2-40B4-BE49-F238E27FC236}">
                    <a16:creationId xmlns:a16="http://schemas.microsoft.com/office/drawing/2014/main" id="{ECD19308-3906-465A-A68E-EEC59F32EDCB}"/>
                  </a:ext>
                </a:extLst>
              </p:cNvPr>
              <p:cNvGrpSpPr/>
              <p:nvPr/>
            </p:nvGrpSpPr>
            <p:grpSpPr>
              <a:xfrm>
                <a:off x="1014547" y="2901069"/>
                <a:ext cx="1850363" cy="2461547"/>
                <a:chOff x="1014547" y="2901069"/>
                <a:chExt cx="1850363" cy="2461547"/>
              </a:xfrm>
            </p:grpSpPr>
            <p:pic>
              <p:nvPicPr>
                <p:cNvPr id="49" name="Picture 77">
                  <a:extLst>
                    <a:ext uri="{FF2B5EF4-FFF2-40B4-BE49-F238E27FC236}">
                      <a16:creationId xmlns:a16="http://schemas.microsoft.com/office/drawing/2014/main" id="{83DBD150-3171-4AB4-A613-C1928CE51C2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934" t="35265" r="13155" b="31318"/>
                <a:stretch/>
              </p:blipFill>
              <p:spPr>
                <a:xfrm rot="20782269">
                  <a:off x="1342573" y="4952562"/>
                  <a:ext cx="1522337" cy="410054"/>
                </a:xfrm>
                <a:prstGeom prst="rect">
                  <a:avLst/>
                </a:prstGeom>
              </p:spPr>
            </p:pic>
            <p:sp>
              <p:nvSpPr>
                <p:cNvPr id="50" name="Freeform 161">
                  <a:extLst>
                    <a:ext uri="{FF2B5EF4-FFF2-40B4-BE49-F238E27FC236}">
                      <a16:creationId xmlns:a16="http://schemas.microsoft.com/office/drawing/2014/main" id="{8B671030-C010-4ECB-BE14-3105088E5BD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73076" y="2962320"/>
                  <a:ext cx="1357039" cy="1389704"/>
                </a:xfrm>
                <a:custGeom>
                  <a:avLst/>
                  <a:gdLst>
                    <a:gd name="T0" fmla="*/ 0 w 465"/>
                    <a:gd name="T1" fmla="*/ 238 h 476"/>
                    <a:gd name="T2" fmla="*/ 233 w 465"/>
                    <a:gd name="T3" fmla="*/ 476 h 476"/>
                    <a:gd name="T4" fmla="*/ 0 w 465"/>
                    <a:gd name="T5" fmla="*/ 238 h 476"/>
                    <a:gd name="T6" fmla="*/ 465 w 465"/>
                    <a:gd name="T7" fmla="*/ 238 h 476"/>
                    <a:gd name="T8" fmla="*/ 233 w 465"/>
                    <a:gd name="T9" fmla="*/ 476 h 476"/>
                    <a:gd name="T10" fmla="*/ 465 w 465"/>
                    <a:gd name="T11" fmla="*/ 238 h 476"/>
                    <a:gd name="T12" fmla="*/ 233 w 465"/>
                    <a:gd name="T13" fmla="*/ 0 h 476"/>
                    <a:gd name="T14" fmla="*/ 0 w 465"/>
                    <a:gd name="T15" fmla="*/ 238 h 476"/>
                    <a:gd name="T16" fmla="*/ 0 w 465"/>
                    <a:gd name="T17" fmla="*/ 238 h 476"/>
                    <a:gd name="T18" fmla="*/ 233 w 465"/>
                    <a:gd name="T19" fmla="*/ 0 h 476"/>
                    <a:gd name="T20" fmla="*/ 465 w 465"/>
                    <a:gd name="T21" fmla="*/ 238 h 476"/>
                    <a:gd name="T22" fmla="*/ 465 w 465"/>
                    <a:gd name="T23" fmla="*/ 238 h 476"/>
                    <a:gd name="T24" fmla="*/ 233 w 465"/>
                    <a:gd name="T25" fmla="*/ 0 h 4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65" h="476">
                      <a:moveTo>
                        <a:pt x="0" y="238"/>
                      </a:moveTo>
                      <a:cubicBezTo>
                        <a:pt x="0" y="370"/>
                        <a:pt x="104" y="476"/>
                        <a:pt x="233" y="476"/>
                      </a:cubicBezTo>
                      <a:cubicBezTo>
                        <a:pt x="104" y="476"/>
                        <a:pt x="0" y="369"/>
                        <a:pt x="0" y="238"/>
                      </a:cubicBezTo>
                      <a:moveTo>
                        <a:pt x="465" y="238"/>
                      </a:moveTo>
                      <a:cubicBezTo>
                        <a:pt x="465" y="369"/>
                        <a:pt x="361" y="476"/>
                        <a:pt x="233" y="476"/>
                      </a:cubicBezTo>
                      <a:cubicBezTo>
                        <a:pt x="361" y="476"/>
                        <a:pt x="465" y="370"/>
                        <a:pt x="465" y="238"/>
                      </a:cubicBezTo>
                      <a:moveTo>
                        <a:pt x="233" y="0"/>
                      </a:moveTo>
                      <a:cubicBezTo>
                        <a:pt x="104" y="0"/>
                        <a:pt x="0" y="107"/>
                        <a:pt x="0" y="238"/>
                      </a:cubicBezTo>
                      <a:cubicBezTo>
                        <a:pt x="0" y="238"/>
                        <a:pt x="0" y="238"/>
                        <a:pt x="0" y="238"/>
                      </a:cubicBezTo>
                      <a:cubicBezTo>
                        <a:pt x="0" y="107"/>
                        <a:pt x="104" y="0"/>
                        <a:pt x="233" y="0"/>
                      </a:cubicBezTo>
                      <a:cubicBezTo>
                        <a:pt x="361" y="0"/>
                        <a:pt x="465" y="107"/>
                        <a:pt x="465" y="238"/>
                      </a:cubicBezTo>
                      <a:cubicBezTo>
                        <a:pt x="465" y="238"/>
                        <a:pt x="465" y="238"/>
                        <a:pt x="465" y="238"/>
                      </a:cubicBezTo>
                      <a:cubicBezTo>
                        <a:pt x="465" y="107"/>
                        <a:pt x="361" y="0"/>
                        <a:pt x="233" y="0"/>
                      </a:cubicBezTo>
                    </a:path>
                  </a:pathLst>
                </a:custGeom>
                <a:solidFill>
                  <a:srgbClr val="F79C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7" name="Freeform 159">
                  <a:extLst>
                    <a:ext uri="{FF2B5EF4-FFF2-40B4-BE49-F238E27FC236}">
                      <a16:creationId xmlns:a16="http://schemas.microsoft.com/office/drawing/2014/main" id="{FCD5FE73-BD30-4132-AE0B-47B2D8A00A2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14547" y="2901069"/>
                  <a:ext cx="1474096" cy="2360182"/>
                </a:xfrm>
                <a:custGeom>
                  <a:avLst/>
                  <a:gdLst>
                    <a:gd name="T0" fmla="*/ 505 w 505"/>
                    <a:gd name="T1" fmla="*/ 259 h 808"/>
                    <a:gd name="T2" fmla="*/ 253 w 505"/>
                    <a:gd name="T3" fmla="*/ 0 h 808"/>
                    <a:gd name="T4" fmla="*/ 0 w 505"/>
                    <a:gd name="T5" fmla="*/ 259 h 808"/>
                    <a:gd name="T6" fmla="*/ 242 w 505"/>
                    <a:gd name="T7" fmla="*/ 518 h 808"/>
                    <a:gd name="T8" fmla="*/ 242 w 505"/>
                    <a:gd name="T9" fmla="*/ 748 h 808"/>
                    <a:gd name="T10" fmla="*/ 222 w 505"/>
                    <a:gd name="T11" fmla="*/ 777 h 808"/>
                    <a:gd name="T12" fmla="*/ 253 w 505"/>
                    <a:gd name="T13" fmla="*/ 808 h 808"/>
                    <a:gd name="T14" fmla="*/ 283 w 505"/>
                    <a:gd name="T15" fmla="*/ 777 h 808"/>
                    <a:gd name="T16" fmla="*/ 263 w 505"/>
                    <a:gd name="T17" fmla="*/ 748 h 808"/>
                    <a:gd name="T18" fmla="*/ 263 w 505"/>
                    <a:gd name="T19" fmla="*/ 518 h 808"/>
                    <a:gd name="T20" fmla="*/ 505 w 505"/>
                    <a:gd name="T21" fmla="*/ 259 h 808"/>
                    <a:gd name="T22" fmla="*/ 20 w 505"/>
                    <a:gd name="T23" fmla="*/ 259 h 808"/>
                    <a:gd name="T24" fmla="*/ 253 w 505"/>
                    <a:gd name="T25" fmla="*/ 21 h 808"/>
                    <a:gd name="T26" fmla="*/ 485 w 505"/>
                    <a:gd name="T27" fmla="*/ 259 h 808"/>
                    <a:gd name="T28" fmla="*/ 253 w 505"/>
                    <a:gd name="T29" fmla="*/ 497 h 808"/>
                    <a:gd name="T30" fmla="*/ 20 w 505"/>
                    <a:gd name="T31" fmla="*/ 259 h 8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505" h="808">
                      <a:moveTo>
                        <a:pt x="505" y="259"/>
                      </a:moveTo>
                      <a:cubicBezTo>
                        <a:pt x="505" y="116"/>
                        <a:pt x="392" y="0"/>
                        <a:pt x="253" y="0"/>
                      </a:cubicBezTo>
                      <a:cubicBezTo>
                        <a:pt x="113" y="0"/>
                        <a:pt x="0" y="116"/>
                        <a:pt x="0" y="259"/>
                      </a:cubicBezTo>
                      <a:cubicBezTo>
                        <a:pt x="0" y="398"/>
                        <a:pt x="108" y="512"/>
                        <a:pt x="242" y="518"/>
                      </a:cubicBezTo>
                      <a:cubicBezTo>
                        <a:pt x="242" y="748"/>
                        <a:pt x="242" y="748"/>
                        <a:pt x="242" y="748"/>
                      </a:cubicBezTo>
                      <a:cubicBezTo>
                        <a:pt x="231" y="752"/>
                        <a:pt x="222" y="763"/>
                        <a:pt x="222" y="777"/>
                      </a:cubicBezTo>
                      <a:cubicBezTo>
                        <a:pt x="222" y="794"/>
                        <a:pt x="236" y="808"/>
                        <a:pt x="253" y="808"/>
                      </a:cubicBezTo>
                      <a:cubicBezTo>
                        <a:pt x="269" y="808"/>
                        <a:pt x="283" y="794"/>
                        <a:pt x="283" y="777"/>
                      </a:cubicBezTo>
                      <a:cubicBezTo>
                        <a:pt x="283" y="763"/>
                        <a:pt x="274" y="752"/>
                        <a:pt x="263" y="748"/>
                      </a:cubicBezTo>
                      <a:cubicBezTo>
                        <a:pt x="263" y="518"/>
                        <a:pt x="263" y="518"/>
                        <a:pt x="263" y="518"/>
                      </a:cubicBezTo>
                      <a:cubicBezTo>
                        <a:pt x="397" y="512"/>
                        <a:pt x="505" y="398"/>
                        <a:pt x="505" y="259"/>
                      </a:cubicBezTo>
                      <a:moveTo>
                        <a:pt x="20" y="259"/>
                      </a:moveTo>
                      <a:cubicBezTo>
                        <a:pt x="20" y="128"/>
                        <a:pt x="124" y="21"/>
                        <a:pt x="253" y="21"/>
                      </a:cubicBezTo>
                      <a:cubicBezTo>
                        <a:pt x="381" y="21"/>
                        <a:pt x="485" y="128"/>
                        <a:pt x="485" y="259"/>
                      </a:cubicBezTo>
                      <a:cubicBezTo>
                        <a:pt x="485" y="390"/>
                        <a:pt x="381" y="497"/>
                        <a:pt x="253" y="497"/>
                      </a:cubicBezTo>
                      <a:cubicBezTo>
                        <a:pt x="124" y="497"/>
                        <a:pt x="20" y="390"/>
                        <a:pt x="20" y="259"/>
                      </a:cubicBezTo>
                    </a:path>
                  </a:pathLst>
                </a:custGeom>
                <a:solidFill>
                  <a:srgbClr val="910830"/>
                </a:solidFill>
                <a:ln>
                  <a:solidFill>
                    <a:srgbClr val="910830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1" name="Group 22">
                <a:extLst>
                  <a:ext uri="{FF2B5EF4-FFF2-40B4-BE49-F238E27FC236}">
                    <a16:creationId xmlns:a16="http://schemas.microsoft.com/office/drawing/2014/main" id="{550E2094-A760-4218-9684-9C54CC8C312F}"/>
                  </a:ext>
                </a:extLst>
              </p:cNvPr>
              <p:cNvGrpSpPr/>
              <p:nvPr/>
            </p:nvGrpSpPr>
            <p:grpSpPr>
              <a:xfrm>
                <a:off x="4297649" y="2665168"/>
                <a:ext cx="1583494" cy="1971863"/>
                <a:chOff x="4297649" y="2665168"/>
                <a:chExt cx="1583494" cy="1971863"/>
              </a:xfrm>
            </p:grpSpPr>
            <p:pic>
              <p:nvPicPr>
                <p:cNvPr id="42" name="Picture 85">
                  <a:extLst>
                    <a:ext uri="{FF2B5EF4-FFF2-40B4-BE49-F238E27FC236}">
                      <a16:creationId xmlns:a16="http://schemas.microsoft.com/office/drawing/2014/main" id="{93D020A3-E655-4042-AFE3-2C93A10A04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934" t="35265" r="13155" b="31318"/>
                <a:stretch/>
              </p:blipFill>
              <p:spPr>
                <a:xfrm rot="21009216">
                  <a:off x="4358806" y="4226977"/>
                  <a:ext cx="1522337" cy="410054"/>
                </a:xfrm>
                <a:prstGeom prst="rect">
                  <a:avLst/>
                </a:prstGeom>
              </p:spPr>
            </p:pic>
            <p:grpSp>
              <p:nvGrpSpPr>
                <p:cNvPr id="43" name="Group 86">
                  <a:extLst>
                    <a:ext uri="{FF2B5EF4-FFF2-40B4-BE49-F238E27FC236}">
                      <a16:creationId xmlns:a16="http://schemas.microsoft.com/office/drawing/2014/main" id="{831652FE-B93E-4ACD-9100-4A7446B877D3}"/>
                    </a:ext>
                  </a:extLst>
                </p:cNvPr>
                <p:cNvGrpSpPr/>
                <p:nvPr/>
              </p:nvGrpSpPr>
              <p:grpSpPr>
                <a:xfrm>
                  <a:off x="4297649" y="2665168"/>
                  <a:ext cx="1083328" cy="1737118"/>
                  <a:chOff x="4926013" y="12979133"/>
                  <a:chExt cx="1449388" cy="2324100"/>
                </a:xfrm>
              </p:grpSpPr>
              <p:sp>
                <p:nvSpPr>
                  <p:cNvPr id="44" name="Freeform 154">
                    <a:extLst>
                      <a:ext uri="{FF2B5EF4-FFF2-40B4-BE49-F238E27FC236}">
                        <a16:creationId xmlns:a16="http://schemas.microsoft.com/office/drawing/2014/main" id="{E3184514-8B21-4D14-85AF-90C674C38CF5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926013" y="12979133"/>
                    <a:ext cx="1449388" cy="2324100"/>
                  </a:xfrm>
                  <a:custGeom>
                    <a:avLst/>
                    <a:gdLst>
                      <a:gd name="T0" fmla="*/ 426 w 426"/>
                      <a:gd name="T1" fmla="*/ 219 h 682"/>
                      <a:gd name="T2" fmla="*/ 213 w 426"/>
                      <a:gd name="T3" fmla="*/ 0 h 682"/>
                      <a:gd name="T4" fmla="*/ 0 w 426"/>
                      <a:gd name="T5" fmla="*/ 219 h 682"/>
                      <a:gd name="T6" fmla="*/ 205 w 426"/>
                      <a:gd name="T7" fmla="*/ 437 h 682"/>
                      <a:gd name="T8" fmla="*/ 205 w 426"/>
                      <a:gd name="T9" fmla="*/ 631 h 682"/>
                      <a:gd name="T10" fmla="*/ 188 w 426"/>
                      <a:gd name="T11" fmla="*/ 655 h 682"/>
                      <a:gd name="T12" fmla="*/ 213 w 426"/>
                      <a:gd name="T13" fmla="*/ 682 h 682"/>
                      <a:gd name="T14" fmla="*/ 239 w 426"/>
                      <a:gd name="T15" fmla="*/ 655 h 682"/>
                      <a:gd name="T16" fmla="*/ 222 w 426"/>
                      <a:gd name="T17" fmla="*/ 631 h 682"/>
                      <a:gd name="T18" fmla="*/ 222 w 426"/>
                      <a:gd name="T19" fmla="*/ 437 h 682"/>
                      <a:gd name="T20" fmla="*/ 426 w 426"/>
                      <a:gd name="T21" fmla="*/ 219 h 682"/>
                      <a:gd name="T22" fmla="*/ 17 w 426"/>
                      <a:gd name="T23" fmla="*/ 219 h 682"/>
                      <a:gd name="T24" fmla="*/ 213 w 426"/>
                      <a:gd name="T25" fmla="*/ 18 h 682"/>
                      <a:gd name="T26" fmla="*/ 409 w 426"/>
                      <a:gd name="T27" fmla="*/ 219 h 682"/>
                      <a:gd name="T28" fmla="*/ 213 w 426"/>
                      <a:gd name="T29" fmla="*/ 420 h 682"/>
                      <a:gd name="T30" fmla="*/ 17 w 426"/>
                      <a:gd name="T31" fmla="*/ 219 h 6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26" h="682">
                        <a:moveTo>
                          <a:pt x="426" y="219"/>
                        </a:moveTo>
                        <a:cubicBezTo>
                          <a:pt x="426" y="98"/>
                          <a:pt x="331" y="0"/>
                          <a:pt x="213" y="0"/>
                        </a:cubicBezTo>
                        <a:cubicBezTo>
                          <a:pt x="96" y="0"/>
                          <a:pt x="0" y="98"/>
                          <a:pt x="0" y="219"/>
                        </a:cubicBezTo>
                        <a:cubicBezTo>
                          <a:pt x="0" y="336"/>
                          <a:pt x="91" y="432"/>
                          <a:pt x="205" y="437"/>
                        </a:cubicBezTo>
                        <a:cubicBezTo>
                          <a:pt x="205" y="631"/>
                          <a:pt x="205" y="631"/>
                          <a:pt x="205" y="631"/>
                        </a:cubicBezTo>
                        <a:cubicBezTo>
                          <a:pt x="195" y="634"/>
                          <a:pt x="188" y="644"/>
                          <a:pt x="188" y="655"/>
                        </a:cubicBezTo>
                        <a:cubicBezTo>
                          <a:pt x="188" y="670"/>
                          <a:pt x="199" y="682"/>
                          <a:pt x="213" y="682"/>
                        </a:cubicBezTo>
                        <a:cubicBezTo>
                          <a:pt x="227" y="682"/>
                          <a:pt x="239" y="670"/>
                          <a:pt x="239" y="655"/>
                        </a:cubicBezTo>
                        <a:cubicBezTo>
                          <a:pt x="239" y="644"/>
                          <a:pt x="232" y="634"/>
                          <a:pt x="222" y="631"/>
                        </a:cubicBezTo>
                        <a:cubicBezTo>
                          <a:pt x="222" y="437"/>
                          <a:pt x="222" y="437"/>
                          <a:pt x="222" y="437"/>
                        </a:cubicBezTo>
                        <a:cubicBezTo>
                          <a:pt x="335" y="432"/>
                          <a:pt x="426" y="336"/>
                          <a:pt x="426" y="219"/>
                        </a:cubicBezTo>
                        <a:moveTo>
                          <a:pt x="17" y="219"/>
                        </a:moveTo>
                        <a:cubicBezTo>
                          <a:pt x="17" y="108"/>
                          <a:pt x="105" y="18"/>
                          <a:pt x="213" y="18"/>
                        </a:cubicBezTo>
                        <a:cubicBezTo>
                          <a:pt x="321" y="18"/>
                          <a:pt x="409" y="108"/>
                          <a:pt x="409" y="219"/>
                        </a:cubicBezTo>
                        <a:cubicBezTo>
                          <a:pt x="409" y="329"/>
                          <a:pt x="321" y="420"/>
                          <a:pt x="213" y="420"/>
                        </a:cubicBezTo>
                        <a:cubicBezTo>
                          <a:pt x="105" y="420"/>
                          <a:pt x="17" y="329"/>
                          <a:pt x="17" y="219"/>
                        </a:cubicBezTo>
                      </a:path>
                    </a:pathLst>
                  </a:custGeom>
                  <a:solidFill>
                    <a:srgbClr val="91083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Freeform 155">
                    <a:extLst>
                      <a:ext uri="{FF2B5EF4-FFF2-40B4-BE49-F238E27FC236}">
                        <a16:creationId xmlns:a16="http://schemas.microsoft.com/office/drawing/2014/main" id="{2938A79E-EF90-4819-900A-61F7FF4FD52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68970" y="13042321"/>
                    <a:ext cx="1335088" cy="1368426"/>
                  </a:xfrm>
                  <a:custGeom>
                    <a:avLst/>
                    <a:gdLst>
                      <a:gd name="T0" fmla="*/ 196 w 392"/>
                      <a:gd name="T1" fmla="*/ 0 h 402"/>
                      <a:gd name="T2" fmla="*/ 0 w 392"/>
                      <a:gd name="T3" fmla="*/ 201 h 402"/>
                      <a:gd name="T4" fmla="*/ 0 w 392"/>
                      <a:gd name="T5" fmla="*/ 201 h 402"/>
                      <a:gd name="T6" fmla="*/ 196 w 392"/>
                      <a:gd name="T7" fmla="*/ 402 h 402"/>
                      <a:gd name="T8" fmla="*/ 196 w 392"/>
                      <a:gd name="T9" fmla="*/ 402 h 402"/>
                      <a:gd name="T10" fmla="*/ 196 w 392"/>
                      <a:gd name="T11" fmla="*/ 402 h 402"/>
                      <a:gd name="T12" fmla="*/ 392 w 392"/>
                      <a:gd name="T13" fmla="*/ 201 h 402"/>
                      <a:gd name="T14" fmla="*/ 392 w 392"/>
                      <a:gd name="T15" fmla="*/ 201 h 402"/>
                      <a:gd name="T16" fmla="*/ 196 w 392"/>
                      <a:gd name="T17" fmla="*/ 0 h 40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92" h="402">
                        <a:moveTo>
                          <a:pt x="196" y="0"/>
                        </a:moveTo>
                        <a:cubicBezTo>
                          <a:pt x="88" y="0"/>
                          <a:pt x="0" y="90"/>
                          <a:pt x="0" y="201"/>
                        </a:cubicBezTo>
                        <a:cubicBezTo>
                          <a:pt x="0" y="201"/>
                          <a:pt x="0" y="201"/>
                          <a:pt x="0" y="201"/>
                        </a:cubicBezTo>
                        <a:cubicBezTo>
                          <a:pt x="0" y="311"/>
                          <a:pt x="88" y="402"/>
                          <a:pt x="196" y="402"/>
                        </a:cubicBezTo>
                        <a:cubicBezTo>
                          <a:pt x="196" y="402"/>
                          <a:pt x="196" y="402"/>
                          <a:pt x="196" y="402"/>
                        </a:cubicBezTo>
                        <a:cubicBezTo>
                          <a:pt x="196" y="402"/>
                          <a:pt x="196" y="402"/>
                          <a:pt x="196" y="402"/>
                        </a:cubicBezTo>
                        <a:cubicBezTo>
                          <a:pt x="304" y="402"/>
                          <a:pt x="392" y="311"/>
                          <a:pt x="392" y="201"/>
                        </a:cubicBezTo>
                        <a:cubicBezTo>
                          <a:pt x="392" y="201"/>
                          <a:pt x="392" y="201"/>
                          <a:pt x="392" y="201"/>
                        </a:cubicBezTo>
                        <a:cubicBezTo>
                          <a:pt x="392" y="90"/>
                          <a:pt x="304" y="0"/>
                          <a:pt x="196" y="0"/>
                        </a:cubicBezTo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Freeform 156">
                    <a:extLst>
                      <a:ext uri="{FF2B5EF4-FFF2-40B4-BE49-F238E27FC236}">
                        <a16:creationId xmlns:a16="http://schemas.microsoft.com/office/drawing/2014/main" id="{2B12FE5A-DE6C-41F0-9B02-1C8C771DED1F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983163" y="13041046"/>
                    <a:ext cx="1335088" cy="1368425"/>
                  </a:xfrm>
                  <a:custGeom>
                    <a:avLst/>
                    <a:gdLst>
                      <a:gd name="T0" fmla="*/ 0 w 392"/>
                      <a:gd name="T1" fmla="*/ 201 h 402"/>
                      <a:gd name="T2" fmla="*/ 196 w 392"/>
                      <a:gd name="T3" fmla="*/ 402 h 402"/>
                      <a:gd name="T4" fmla="*/ 0 w 392"/>
                      <a:gd name="T5" fmla="*/ 201 h 402"/>
                      <a:gd name="T6" fmla="*/ 392 w 392"/>
                      <a:gd name="T7" fmla="*/ 201 h 402"/>
                      <a:gd name="T8" fmla="*/ 196 w 392"/>
                      <a:gd name="T9" fmla="*/ 402 h 402"/>
                      <a:gd name="T10" fmla="*/ 392 w 392"/>
                      <a:gd name="T11" fmla="*/ 201 h 402"/>
                      <a:gd name="T12" fmla="*/ 196 w 392"/>
                      <a:gd name="T13" fmla="*/ 0 h 402"/>
                      <a:gd name="T14" fmla="*/ 0 w 392"/>
                      <a:gd name="T15" fmla="*/ 201 h 402"/>
                      <a:gd name="T16" fmla="*/ 0 w 392"/>
                      <a:gd name="T17" fmla="*/ 201 h 402"/>
                      <a:gd name="T18" fmla="*/ 196 w 392"/>
                      <a:gd name="T19" fmla="*/ 0 h 402"/>
                      <a:gd name="T20" fmla="*/ 392 w 392"/>
                      <a:gd name="T21" fmla="*/ 201 h 402"/>
                      <a:gd name="T22" fmla="*/ 392 w 392"/>
                      <a:gd name="T23" fmla="*/ 201 h 402"/>
                      <a:gd name="T24" fmla="*/ 196 w 392"/>
                      <a:gd name="T25" fmla="*/ 0 h 40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92" h="402">
                        <a:moveTo>
                          <a:pt x="0" y="201"/>
                        </a:moveTo>
                        <a:cubicBezTo>
                          <a:pt x="0" y="312"/>
                          <a:pt x="88" y="402"/>
                          <a:pt x="196" y="402"/>
                        </a:cubicBezTo>
                        <a:cubicBezTo>
                          <a:pt x="88" y="402"/>
                          <a:pt x="0" y="311"/>
                          <a:pt x="0" y="201"/>
                        </a:cubicBezTo>
                        <a:moveTo>
                          <a:pt x="392" y="201"/>
                        </a:moveTo>
                        <a:cubicBezTo>
                          <a:pt x="392" y="311"/>
                          <a:pt x="304" y="402"/>
                          <a:pt x="196" y="402"/>
                        </a:cubicBezTo>
                        <a:cubicBezTo>
                          <a:pt x="305" y="402"/>
                          <a:pt x="392" y="312"/>
                          <a:pt x="392" y="201"/>
                        </a:cubicBezTo>
                        <a:moveTo>
                          <a:pt x="196" y="0"/>
                        </a:moveTo>
                        <a:cubicBezTo>
                          <a:pt x="88" y="0"/>
                          <a:pt x="0" y="90"/>
                          <a:pt x="0" y="201"/>
                        </a:cubicBezTo>
                        <a:cubicBezTo>
                          <a:pt x="0" y="201"/>
                          <a:pt x="0" y="201"/>
                          <a:pt x="0" y="201"/>
                        </a:cubicBezTo>
                        <a:cubicBezTo>
                          <a:pt x="0" y="90"/>
                          <a:pt x="88" y="0"/>
                          <a:pt x="196" y="0"/>
                        </a:cubicBezTo>
                        <a:cubicBezTo>
                          <a:pt x="304" y="0"/>
                          <a:pt x="392" y="90"/>
                          <a:pt x="392" y="201"/>
                        </a:cubicBezTo>
                        <a:cubicBezTo>
                          <a:pt x="392" y="201"/>
                          <a:pt x="392" y="201"/>
                          <a:pt x="392" y="201"/>
                        </a:cubicBezTo>
                        <a:cubicBezTo>
                          <a:pt x="392" y="90"/>
                          <a:pt x="305" y="0"/>
                          <a:pt x="196" y="0"/>
                        </a:cubicBezTo>
                      </a:path>
                    </a:pathLst>
                  </a:custGeom>
                  <a:solidFill>
                    <a:srgbClr val="7DCC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2" name="Group 20">
                <a:extLst>
                  <a:ext uri="{FF2B5EF4-FFF2-40B4-BE49-F238E27FC236}">
                    <a16:creationId xmlns:a16="http://schemas.microsoft.com/office/drawing/2014/main" id="{F7A9481E-4199-4924-A22E-275642C96E65}"/>
                  </a:ext>
                </a:extLst>
              </p:cNvPr>
              <p:cNvGrpSpPr/>
              <p:nvPr/>
            </p:nvGrpSpPr>
            <p:grpSpPr>
              <a:xfrm>
                <a:off x="8614806" y="1188726"/>
                <a:ext cx="1890617" cy="1160076"/>
                <a:chOff x="8614806" y="1188726"/>
                <a:chExt cx="1890617" cy="1160076"/>
              </a:xfrm>
            </p:grpSpPr>
            <p:pic>
              <p:nvPicPr>
                <p:cNvPr id="34" name="Picture 102">
                  <a:extLst>
                    <a:ext uri="{FF2B5EF4-FFF2-40B4-BE49-F238E27FC236}">
                      <a16:creationId xmlns:a16="http://schemas.microsoft.com/office/drawing/2014/main" id="{124DB1F3-F726-47B6-8456-5778974EC1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934" t="35265" r="13155" b="31318"/>
                <a:stretch/>
              </p:blipFill>
              <p:spPr>
                <a:xfrm rot="21405931">
                  <a:off x="9994030" y="2270405"/>
                  <a:ext cx="364435" cy="70785"/>
                </a:xfrm>
                <a:prstGeom prst="rect">
                  <a:avLst/>
                </a:prstGeom>
              </p:spPr>
            </p:pic>
            <p:grpSp>
              <p:nvGrpSpPr>
                <p:cNvPr id="35" name="Group 19">
                  <a:extLst>
                    <a:ext uri="{FF2B5EF4-FFF2-40B4-BE49-F238E27FC236}">
                      <a16:creationId xmlns:a16="http://schemas.microsoft.com/office/drawing/2014/main" id="{3C31D2A1-9C32-4B3F-8A6D-187795BBB6E9}"/>
                    </a:ext>
                  </a:extLst>
                </p:cNvPr>
                <p:cNvGrpSpPr/>
                <p:nvPr/>
              </p:nvGrpSpPr>
              <p:grpSpPr>
                <a:xfrm>
                  <a:off x="8614806" y="1188726"/>
                  <a:ext cx="1890617" cy="1160076"/>
                  <a:chOff x="8614806" y="1188726"/>
                  <a:chExt cx="1890617" cy="1160076"/>
                </a:xfrm>
              </p:grpSpPr>
              <p:sp>
                <p:nvSpPr>
                  <p:cNvPr id="36" name="Freeform 132">
                    <a:extLst>
                      <a:ext uri="{FF2B5EF4-FFF2-40B4-BE49-F238E27FC236}">
                        <a16:creationId xmlns:a16="http://schemas.microsoft.com/office/drawing/2014/main" id="{5877C606-D061-46B2-B9CD-6B49FB221B9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845528" y="1188726"/>
                    <a:ext cx="659895" cy="677359"/>
                  </a:xfrm>
                  <a:custGeom>
                    <a:avLst/>
                    <a:gdLst>
                      <a:gd name="T0" fmla="*/ 0 w 247"/>
                      <a:gd name="T1" fmla="*/ 127 h 253"/>
                      <a:gd name="T2" fmla="*/ 124 w 247"/>
                      <a:gd name="T3" fmla="*/ 253 h 253"/>
                      <a:gd name="T4" fmla="*/ 0 w 247"/>
                      <a:gd name="T5" fmla="*/ 127 h 253"/>
                      <a:gd name="T6" fmla="*/ 247 w 247"/>
                      <a:gd name="T7" fmla="*/ 127 h 253"/>
                      <a:gd name="T8" fmla="*/ 124 w 247"/>
                      <a:gd name="T9" fmla="*/ 253 h 253"/>
                      <a:gd name="T10" fmla="*/ 247 w 247"/>
                      <a:gd name="T11" fmla="*/ 127 h 253"/>
                      <a:gd name="T12" fmla="*/ 124 w 247"/>
                      <a:gd name="T13" fmla="*/ 0 h 253"/>
                      <a:gd name="T14" fmla="*/ 0 w 247"/>
                      <a:gd name="T15" fmla="*/ 127 h 253"/>
                      <a:gd name="T16" fmla="*/ 0 w 247"/>
                      <a:gd name="T17" fmla="*/ 127 h 253"/>
                      <a:gd name="T18" fmla="*/ 124 w 247"/>
                      <a:gd name="T19" fmla="*/ 0 h 253"/>
                      <a:gd name="T20" fmla="*/ 247 w 247"/>
                      <a:gd name="T21" fmla="*/ 127 h 253"/>
                      <a:gd name="T22" fmla="*/ 247 w 247"/>
                      <a:gd name="T23" fmla="*/ 127 h 253"/>
                      <a:gd name="T24" fmla="*/ 124 w 247"/>
                      <a:gd name="T25" fmla="*/ 0 h 2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47" h="253">
                        <a:moveTo>
                          <a:pt x="0" y="127"/>
                        </a:moveTo>
                        <a:cubicBezTo>
                          <a:pt x="0" y="196"/>
                          <a:pt x="55" y="253"/>
                          <a:pt x="124" y="253"/>
                        </a:cubicBezTo>
                        <a:cubicBezTo>
                          <a:pt x="56" y="253"/>
                          <a:pt x="0" y="196"/>
                          <a:pt x="0" y="127"/>
                        </a:cubicBezTo>
                        <a:moveTo>
                          <a:pt x="247" y="127"/>
                        </a:moveTo>
                        <a:cubicBezTo>
                          <a:pt x="247" y="196"/>
                          <a:pt x="192" y="253"/>
                          <a:pt x="124" y="253"/>
                        </a:cubicBezTo>
                        <a:cubicBezTo>
                          <a:pt x="192" y="253"/>
                          <a:pt x="247" y="196"/>
                          <a:pt x="247" y="127"/>
                        </a:cubicBezTo>
                        <a:moveTo>
                          <a:pt x="124" y="0"/>
                        </a:moveTo>
                        <a:cubicBezTo>
                          <a:pt x="55" y="0"/>
                          <a:pt x="0" y="57"/>
                          <a:pt x="0" y="127"/>
                        </a:cubicBezTo>
                        <a:cubicBezTo>
                          <a:pt x="0" y="127"/>
                          <a:pt x="0" y="127"/>
                          <a:pt x="0" y="127"/>
                        </a:cubicBezTo>
                        <a:cubicBezTo>
                          <a:pt x="0" y="57"/>
                          <a:pt x="56" y="0"/>
                          <a:pt x="124" y="0"/>
                        </a:cubicBezTo>
                        <a:cubicBezTo>
                          <a:pt x="192" y="0"/>
                          <a:pt x="247" y="57"/>
                          <a:pt x="247" y="127"/>
                        </a:cubicBezTo>
                        <a:cubicBezTo>
                          <a:pt x="247" y="127"/>
                          <a:pt x="247" y="127"/>
                          <a:pt x="247" y="127"/>
                        </a:cubicBezTo>
                        <a:cubicBezTo>
                          <a:pt x="247" y="57"/>
                          <a:pt x="192" y="0"/>
                          <a:pt x="124" y="0"/>
                        </a:cubicBezTo>
                      </a:path>
                    </a:pathLst>
                  </a:custGeom>
                  <a:solidFill>
                    <a:srgbClr val="DF9E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38" name="Group 14">
                    <a:extLst>
                      <a:ext uri="{FF2B5EF4-FFF2-40B4-BE49-F238E27FC236}">
                        <a16:creationId xmlns:a16="http://schemas.microsoft.com/office/drawing/2014/main" id="{D721E59F-46A0-425C-8600-82674A3F896E}"/>
                      </a:ext>
                    </a:extLst>
                  </p:cNvPr>
                  <p:cNvGrpSpPr/>
                  <p:nvPr/>
                </p:nvGrpSpPr>
                <p:grpSpPr>
                  <a:xfrm>
                    <a:off x="8614806" y="1199912"/>
                    <a:ext cx="719772" cy="1148890"/>
                    <a:chOff x="8614806" y="1199912"/>
                    <a:chExt cx="719772" cy="1148890"/>
                  </a:xfrm>
                </p:grpSpPr>
                <p:sp>
                  <p:nvSpPr>
                    <p:cNvPr id="40" name="Freeform 130">
                      <a:extLst>
                        <a:ext uri="{FF2B5EF4-FFF2-40B4-BE49-F238E27FC236}">
                          <a16:creationId xmlns:a16="http://schemas.microsoft.com/office/drawing/2014/main" id="{0986B1D6-97DB-41F7-BAB9-447D7BD07306}"/>
                        </a:ext>
                      </a:extLst>
                    </p:cNvPr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8614806" y="1199912"/>
                      <a:ext cx="719772" cy="1148890"/>
                    </a:xfrm>
                    <a:custGeom>
                      <a:avLst/>
                      <a:gdLst>
                        <a:gd name="T0" fmla="*/ 269 w 269"/>
                        <a:gd name="T1" fmla="*/ 138 h 429"/>
                        <a:gd name="T2" fmla="*/ 135 w 269"/>
                        <a:gd name="T3" fmla="*/ 0 h 429"/>
                        <a:gd name="T4" fmla="*/ 0 w 269"/>
                        <a:gd name="T5" fmla="*/ 138 h 429"/>
                        <a:gd name="T6" fmla="*/ 129 w 269"/>
                        <a:gd name="T7" fmla="*/ 275 h 429"/>
                        <a:gd name="T8" fmla="*/ 129 w 269"/>
                        <a:gd name="T9" fmla="*/ 397 h 429"/>
                        <a:gd name="T10" fmla="*/ 119 w 269"/>
                        <a:gd name="T11" fmla="*/ 413 h 429"/>
                        <a:gd name="T12" fmla="*/ 135 w 269"/>
                        <a:gd name="T13" fmla="*/ 429 h 429"/>
                        <a:gd name="T14" fmla="*/ 151 w 269"/>
                        <a:gd name="T15" fmla="*/ 413 h 429"/>
                        <a:gd name="T16" fmla="*/ 140 w 269"/>
                        <a:gd name="T17" fmla="*/ 397 h 429"/>
                        <a:gd name="T18" fmla="*/ 140 w 269"/>
                        <a:gd name="T19" fmla="*/ 275 h 429"/>
                        <a:gd name="T20" fmla="*/ 269 w 269"/>
                        <a:gd name="T21" fmla="*/ 138 h 429"/>
                        <a:gd name="T22" fmla="*/ 11 w 269"/>
                        <a:gd name="T23" fmla="*/ 138 h 429"/>
                        <a:gd name="T24" fmla="*/ 135 w 269"/>
                        <a:gd name="T25" fmla="*/ 11 h 429"/>
                        <a:gd name="T26" fmla="*/ 258 w 269"/>
                        <a:gd name="T27" fmla="*/ 138 h 429"/>
                        <a:gd name="T28" fmla="*/ 135 w 269"/>
                        <a:gd name="T29" fmla="*/ 264 h 429"/>
                        <a:gd name="T30" fmla="*/ 11 w 269"/>
                        <a:gd name="T31" fmla="*/ 138 h 4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</a:cxnLst>
                      <a:rect l="0" t="0" r="r" b="b"/>
                      <a:pathLst>
                        <a:path w="269" h="429">
                          <a:moveTo>
                            <a:pt x="269" y="138"/>
                          </a:moveTo>
                          <a:cubicBezTo>
                            <a:pt x="269" y="62"/>
                            <a:pt x="209" y="0"/>
                            <a:pt x="135" y="0"/>
                          </a:cubicBezTo>
                          <a:cubicBezTo>
                            <a:pt x="61" y="0"/>
                            <a:pt x="0" y="62"/>
                            <a:pt x="0" y="138"/>
                          </a:cubicBezTo>
                          <a:cubicBezTo>
                            <a:pt x="0" y="212"/>
                            <a:pt x="58" y="272"/>
                            <a:pt x="129" y="275"/>
                          </a:cubicBezTo>
                          <a:cubicBezTo>
                            <a:pt x="129" y="397"/>
                            <a:pt x="129" y="397"/>
                            <a:pt x="129" y="397"/>
                          </a:cubicBezTo>
                          <a:cubicBezTo>
                            <a:pt x="123" y="399"/>
                            <a:pt x="119" y="405"/>
                            <a:pt x="119" y="413"/>
                          </a:cubicBezTo>
                          <a:cubicBezTo>
                            <a:pt x="119" y="422"/>
                            <a:pt x="126" y="429"/>
                            <a:pt x="135" y="429"/>
                          </a:cubicBezTo>
                          <a:cubicBezTo>
                            <a:pt x="143" y="429"/>
                            <a:pt x="151" y="422"/>
                            <a:pt x="151" y="413"/>
                          </a:cubicBezTo>
                          <a:cubicBezTo>
                            <a:pt x="151" y="405"/>
                            <a:pt x="146" y="399"/>
                            <a:pt x="140" y="397"/>
                          </a:cubicBezTo>
                          <a:cubicBezTo>
                            <a:pt x="140" y="275"/>
                            <a:pt x="140" y="275"/>
                            <a:pt x="140" y="275"/>
                          </a:cubicBezTo>
                          <a:cubicBezTo>
                            <a:pt x="211" y="272"/>
                            <a:pt x="269" y="212"/>
                            <a:pt x="269" y="138"/>
                          </a:cubicBezTo>
                          <a:moveTo>
                            <a:pt x="11" y="138"/>
                          </a:moveTo>
                          <a:cubicBezTo>
                            <a:pt x="11" y="68"/>
                            <a:pt x="67" y="11"/>
                            <a:pt x="135" y="11"/>
                          </a:cubicBezTo>
                          <a:cubicBezTo>
                            <a:pt x="203" y="11"/>
                            <a:pt x="258" y="68"/>
                            <a:pt x="258" y="138"/>
                          </a:cubicBezTo>
                          <a:cubicBezTo>
                            <a:pt x="258" y="207"/>
                            <a:pt x="203" y="264"/>
                            <a:pt x="135" y="264"/>
                          </a:cubicBezTo>
                          <a:cubicBezTo>
                            <a:pt x="67" y="264"/>
                            <a:pt x="11" y="207"/>
                            <a:pt x="11" y="138"/>
                          </a:cubicBezTo>
                        </a:path>
                      </a:pathLst>
                    </a:custGeom>
                    <a:solidFill>
                      <a:srgbClr val="910830"/>
                    </a:solidFill>
                    <a:ln>
                      <a:solidFill>
                        <a:srgbClr val="910830"/>
                      </a:solidFill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41" name="Freeform 131">
                      <a:extLst>
                        <a:ext uri="{FF2B5EF4-FFF2-40B4-BE49-F238E27FC236}">
                          <a16:creationId xmlns:a16="http://schemas.microsoft.com/office/drawing/2014/main" id="{A711529F-D3A4-4C58-9A47-DC1DF9422CD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8644748" y="1229850"/>
                      <a:ext cx="659895" cy="677359"/>
                    </a:xfrm>
                    <a:custGeom>
                      <a:avLst/>
                      <a:gdLst>
                        <a:gd name="T0" fmla="*/ 124 w 247"/>
                        <a:gd name="T1" fmla="*/ 0 h 253"/>
                        <a:gd name="T2" fmla="*/ 0 w 247"/>
                        <a:gd name="T3" fmla="*/ 127 h 253"/>
                        <a:gd name="T4" fmla="*/ 0 w 247"/>
                        <a:gd name="T5" fmla="*/ 127 h 253"/>
                        <a:gd name="T6" fmla="*/ 124 w 247"/>
                        <a:gd name="T7" fmla="*/ 253 h 253"/>
                        <a:gd name="T8" fmla="*/ 124 w 247"/>
                        <a:gd name="T9" fmla="*/ 253 h 253"/>
                        <a:gd name="T10" fmla="*/ 124 w 247"/>
                        <a:gd name="T11" fmla="*/ 253 h 253"/>
                        <a:gd name="T12" fmla="*/ 247 w 247"/>
                        <a:gd name="T13" fmla="*/ 127 h 253"/>
                        <a:gd name="T14" fmla="*/ 247 w 247"/>
                        <a:gd name="T15" fmla="*/ 127 h 253"/>
                        <a:gd name="T16" fmla="*/ 124 w 247"/>
                        <a:gd name="T17" fmla="*/ 0 h 25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247" h="253">
                          <a:moveTo>
                            <a:pt x="124" y="0"/>
                          </a:moveTo>
                          <a:cubicBezTo>
                            <a:pt x="56" y="0"/>
                            <a:pt x="0" y="57"/>
                            <a:pt x="0" y="127"/>
                          </a:cubicBezTo>
                          <a:cubicBezTo>
                            <a:pt x="0" y="127"/>
                            <a:pt x="0" y="127"/>
                            <a:pt x="0" y="127"/>
                          </a:cubicBezTo>
                          <a:cubicBezTo>
                            <a:pt x="0" y="196"/>
                            <a:pt x="56" y="253"/>
                            <a:pt x="124" y="253"/>
                          </a:cubicBezTo>
                          <a:cubicBezTo>
                            <a:pt x="124" y="253"/>
                            <a:pt x="124" y="253"/>
                            <a:pt x="124" y="253"/>
                          </a:cubicBezTo>
                          <a:cubicBezTo>
                            <a:pt x="124" y="253"/>
                            <a:pt x="124" y="253"/>
                            <a:pt x="124" y="253"/>
                          </a:cubicBezTo>
                          <a:cubicBezTo>
                            <a:pt x="192" y="253"/>
                            <a:pt x="247" y="196"/>
                            <a:pt x="247" y="127"/>
                          </a:cubicBezTo>
                          <a:cubicBezTo>
                            <a:pt x="247" y="127"/>
                            <a:pt x="247" y="127"/>
                            <a:pt x="247" y="127"/>
                          </a:cubicBezTo>
                          <a:cubicBezTo>
                            <a:pt x="247" y="57"/>
                            <a:pt x="192" y="0"/>
                            <a:pt x="124" y="0"/>
                          </a:cubicBezTo>
                        </a:path>
                      </a:pathLst>
                    </a:custGeom>
                    <a:solidFill>
                      <a:schemeClr val="bg2">
                        <a:alpha val="50000"/>
                      </a:schemeClr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</p:grpSp>
          <p:grpSp>
            <p:nvGrpSpPr>
              <p:cNvPr id="13" name="Group 23">
                <a:extLst>
                  <a:ext uri="{FF2B5EF4-FFF2-40B4-BE49-F238E27FC236}">
                    <a16:creationId xmlns:a16="http://schemas.microsoft.com/office/drawing/2014/main" id="{070F9C3F-B756-4636-8241-63B0A021CE7B}"/>
                  </a:ext>
                </a:extLst>
              </p:cNvPr>
              <p:cNvGrpSpPr/>
              <p:nvPr/>
            </p:nvGrpSpPr>
            <p:grpSpPr>
              <a:xfrm>
                <a:off x="3994112" y="1342995"/>
                <a:ext cx="969922" cy="1409280"/>
                <a:chOff x="3994112" y="1342995"/>
                <a:chExt cx="969922" cy="1409280"/>
              </a:xfrm>
            </p:grpSpPr>
            <p:pic>
              <p:nvPicPr>
                <p:cNvPr id="26" name="Picture 101">
                  <a:extLst>
                    <a:ext uri="{FF2B5EF4-FFF2-40B4-BE49-F238E27FC236}">
                      <a16:creationId xmlns:a16="http://schemas.microsoft.com/office/drawing/2014/main" id="{D938E2F3-D3E6-41B9-A273-B23C7787E3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934" t="35265" r="13155" b="31318"/>
                <a:stretch/>
              </p:blipFill>
              <p:spPr>
                <a:xfrm rot="21177284">
                  <a:off x="4018782" y="2497664"/>
                  <a:ext cx="945252" cy="254611"/>
                </a:xfrm>
                <a:prstGeom prst="rect">
                  <a:avLst/>
                </a:prstGeom>
              </p:spPr>
            </p:pic>
            <p:grpSp>
              <p:nvGrpSpPr>
                <p:cNvPr id="28" name="Group 17">
                  <a:extLst>
                    <a:ext uri="{FF2B5EF4-FFF2-40B4-BE49-F238E27FC236}">
                      <a16:creationId xmlns:a16="http://schemas.microsoft.com/office/drawing/2014/main" id="{14D5A658-1E08-4ADF-9150-9B1B6686867B}"/>
                    </a:ext>
                  </a:extLst>
                </p:cNvPr>
                <p:cNvGrpSpPr/>
                <p:nvPr/>
              </p:nvGrpSpPr>
              <p:grpSpPr>
                <a:xfrm>
                  <a:off x="3994112" y="1342995"/>
                  <a:ext cx="806488" cy="1289428"/>
                  <a:chOff x="3994112" y="1342995"/>
                  <a:chExt cx="806488" cy="1289428"/>
                </a:xfrm>
              </p:grpSpPr>
              <p:grpSp>
                <p:nvGrpSpPr>
                  <p:cNvPr id="30" name="Group 16">
                    <a:extLst>
                      <a:ext uri="{FF2B5EF4-FFF2-40B4-BE49-F238E27FC236}">
                        <a16:creationId xmlns:a16="http://schemas.microsoft.com/office/drawing/2014/main" id="{1681DB0C-6503-4F39-A508-431E0607E455}"/>
                      </a:ext>
                    </a:extLst>
                  </p:cNvPr>
                  <p:cNvGrpSpPr/>
                  <p:nvPr/>
                </p:nvGrpSpPr>
                <p:grpSpPr>
                  <a:xfrm>
                    <a:off x="3994112" y="1342995"/>
                    <a:ext cx="806488" cy="1289428"/>
                    <a:chOff x="3994112" y="1342995"/>
                    <a:chExt cx="806488" cy="1289428"/>
                  </a:xfrm>
                </p:grpSpPr>
                <p:sp>
                  <p:nvSpPr>
                    <p:cNvPr id="32" name="Freeform 134">
                      <a:extLst>
                        <a:ext uri="{FF2B5EF4-FFF2-40B4-BE49-F238E27FC236}">
                          <a16:creationId xmlns:a16="http://schemas.microsoft.com/office/drawing/2014/main" id="{9CEC39DE-0222-4815-9A60-9DD3DF0406B3}"/>
                        </a:ext>
                      </a:extLst>
                    </p:cNvPr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3994112" y="1342995"/>
                      <a:ext cx="806488" cy="1289428"/>
                    </a:xfrm>
                    <a:custGeom>
                      <a:avLst/>
                      <a:gdLst>
                        <a:gd name="T0" fmla="*/ 316 w 316"/>
                        <a:gd name="T1" fmla="*/ 162 h 505"/>
                        <a:gd name="T2" fmla="*/ 158 w 316"/>
                        <a:gd name="T3" fmla="*/ 0 h 505"/>
                        <a:gd name="T4" fmla="*/ 0 w 316"/>
                        <a:gd name="T5" fmla="*/ 162 h 505"/>
                        <a:gd name="T6" fmla="*/ 152 w 316"/>
                        <a:gd name="T7" fmla="*/ 323 h 505"/>
                        <a:gd name="T8" fmla="*/ 152 w 316"/>
                        <a:gd name="T9" fmla="*/ 467 h 505"/>
                        <a:gd name="T10" fmla="*/ 139 w 316"/>
                        <a:gd name="T11" fmla="*/ 485 h 505"/>
                        <a:gd name="T12" fmla="*/ 158 w 316"/>
                        <a:gd name="T13" fmla="*/ 505 h 505"/>
                        <a:gd name="T14" fmla="*/ 177 w 316"/>
                        <a:gd name="T15" fmla="*/ 485 h 505"/>
                        <a:gd name="T16" fmla="*/ 164 w 316"/>
                        <a:gd name="T17" fmla="*/ 467 h 505"/>
                        <a:gd name="T18" fmla="*/ 164 w 316"/>
                        <a:gd name="T19" fmla="*/ 323 h 505"/>
                        <a:gd name="T20" fmla="*/ 316 w 316"/>
                        <a:gd name="T21" fmla="*/ 162 h 505"/>
                        <a:gd name="T22" fmla="*/ 13 w 316"/>
                        <a:gd name="T23" fmla="*/ 162 h 505"/>
                        <a:gd name="T24" fmla="*/ 158 w 316"/>
                        <a:gd name="T25" fmla="*/ 13 h 505"/>
                        <a:gd name="T26" fmla="*/ 303 w 316"/>
                        <a:gd name="T27" fmla="*/ 162 h 505"/>
                        <a:gd name="T28" fmla="*/ 158 w 316"/>
                        <a:gd name="T29" fmla="*/ 311 h 505"/>
                        <a:gd name="T30" fmla="*/ 13 w 316"/>
                        <a:gd name="T31" fmla="*/ 162 h 50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</a:cxnLst>
                      <a:rect l="0" t="0" r="r" b="b"/>
                      <a:pathLst>
                        <a:path w="316" h="505">
                          <a:moveTo>
                            <a:pt x="316" y="162"/>
                          </a:moveTo>
                          <a:cubicBezTo>
                            <a:pt x="316" y="73"/>
                            <a:pt x="245" y="0"/>
                            <a:pt x="158" y="0"/>
                          </a:cubicBezTo>
                          <a:cubicBezTo>
                            <a:pt x="71" y="0"/>
                            <a:pt x="0" y="73"/>
                            <a:pt x="0" y="162"/>
                          </a:cubicBezTo>
                          <a:cubicBezTo>
                            <a:pt x="0" y="249"/>
                            <a:pt x="68" y="320"/>
                            <a:pt x="152" y="323"/>
                          </a:cubicBezTo>
                          <a:cubicBezTo>
                            <a:pt x="152" y="467"/>
                            <a:pt x="152" y="467"/>
                            <a:pt x="152" y="467"/>
                          </a:cubicBezTo>
                          <a:cubicBezTo>
                            <a:pt x="144" y="470"/>
                            <a:pt x="139" y="477"/>
                            <a:pt x="139" y="485"/>
                          </a:cubicBezTo>
                          <a:cubicBezTo>
                            <a:pt x="139" y="496"/>
                            <a:pt x="148" y="505"/>
                            <a:pt x="158" y="505"/>
                          </a:cubicBezTo>
                          <a:cubicBezTo>
                            <a:pt x="169" y="505"/>
                            <a:pt x="177" y="496"/>
                            <a:pt x="177" y="485"/>
                          </a:cubicBezTo>
                          <a:cubicBezTo>
                            <a:pt x="177" y="477"/>
                            <a:pt x="172" y="470"/>
                            <a:pt x="164" y="467"/>
                          </a:cubicBezTo>
                          <a:cubicBezTo>
                            <a:pt x="164" y="323"/>
                            <a:pt x="164" y="323"/>
                            <a:pt x="164" y="323"/>
                          </a:cubicBezTo>
                          <a:cubicBezTo>
                            <a:pt x="248" y="320"/>
                            <a:pt x="316" y="249"/>
                            <a:pt x="316" y="162"/>
                          </a:cubicBezTo>
                          <a:moveTo>
                            <a:pt x="13" y="162"/>
                          </a:moveTo>
                          <a:cubicBezTo>
                            <a:pt x="13" y="80"/>
                            <a:pt x="78" y="13"/>
                            <a:pt x="158" y="13"/>
                          </a:cubicBezTo>
                          <a:cubicBezTo>
                            <a:pt x="238" y="13"/>
                            <a:pt x="303" y="80"/>
                            <a:pt x="303" y="162"/>
                          </a:cubicBezTo>
                          <a:cubicBezTo>
                            <a:pt x="303" y="244"/>
                            <a:pt x="238" y="311"/>
                            <a:pt x="158" y="311"/>
                          </a:cubicBezTo>
                          <a:cubicBezTo>
                            <a:pt x="78" y="311"/>
                            <a:pt x="13" y="244"/>
                            <a:pt x="13" y="162"/>
                          </a:cubicBezTo>
                        </a:path>
                      </a:pathLst>
                    </a:custGeom>
                    <a:solidFill>
                      <a:srgbClr val="910830"/>
                    </a:solidFill>
                    <a:ln>
                      <a:solidFill>
                        <a:srgbClr val="910830"/>
                      </a:solidFill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33" name="Freeform 135">
                      <a:extLst>
                        <a:ext uri="{FF2B5EF4-FFF2-40B4-BE49-F238E27FC236}">
                          <a16:creationId xmlns:a16="http://schemas.microsoft.com/office/drawing/2014/main" id="{921569D9-CDE4-4442-863E-D4BF24E86D9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027418" y="1376301"/>
                      <a:ext cx="739875" cy="761286"/>
                    </a:xfrm>
                    <a:custGeom>
                      <a:avLst/>
                      <a:gdLst>
                        <a:gd name="T0" fmla="*/ 145 w 290"/>
                        <a:gd name="T1" fmla="*/ 0 h 298"/>
                        <a:gd name="T2" fmla="*/ 135 w 290"/>
                        <a:gd name="T3" fmla="*/ 0 h 298"/>
                        <a:gd name="T4" fmla="*/ 0 w 290"/>
                        <a:gd name="T5" fmla="*/ 149 h 298"/>
                        <a:gd name="T6" fmla="*/ 0 w 290"/>
                        <a:gd name="T7" fmla="*/ 149 h 298"/>
                        <a:gd name="T8" fmla="*/ 145 w 290"/>
                        <a:gd name="T9" fmla="*/ 298 h 298"/>
                        <a:gd name="T10" fmla="*/ 145 w 290"/>
                        <a:gd name="T11" fmla="*/ 298 h 298"/>
                        <a:gd name="T12" fmla="*/ 145 w 290"/>
                        <a:gd name="T13" fmla="*/ 298 h 298"/>
                        <a:gd name="T14" fmla="*/ 290 w 290"/>
                        <a:gd name="T15" fmla="*/ 149 h 298"/>
                        <a:gd name="T16" fmla="*/ 290 w 290"/>
                        <a:gd name="T17" fmla="*/ 149 h 298"/>
                        <a:gd name="T18" fmla="*/ 155 w 290"/>
                        <a:gd name="T19" fmla="*/ 0 h 298"/>
                        <a:gd name="T20" fmla="*/ 145 w 290"/>
                        <a:gd name="T21" fmla="*/ 0 h 29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</a:cxnLst>
                      <a:rect l="0" t="0" r="r" b="b"/>
                      <a:pathLst>
                        <a:path w="290" h="298">
                          <a:moveTo>
                            <a:pt x="145" y="0"/>
                          </a:moveTo>
                          <a:cubicBezTo>
                            <a:pt x="142" y="0"/>
                            <a:pt x="138" y="0"/>
                            <a:pt x="135" y="0"/>
                          </a:cubicBezTo>
                          <a:cubicBezTo>
                            <a:pt x="59" y="6"/>
                            <a:pt x="0" y="70"/>
                            <a:pt x="0" y="149"/>
                          </a:cubicBezTo>
                          <a:cubicBezTo>
                            <a:pt x="0" y="149"/>
                            <a:pt x="0" y="149"/>
                            <a:pt x="0" y="149"/>
                          </a:cubicBezTo>
                          <a:cubicBezTo>
                            <a:pt x="0" y="231"/>
                            <a:pt x="65" y="298"/>
                            <a:pt x="145" y="298"/>
                          </a:cubicBezTo>
                          <a:cubicBezTo>
                            <a:pt x="145" y="298"/>
                            <a:pt x="145" y="298"/>
                            <a:pt x="145" y="298"/>
                          </a:cubicBezTo>
                          <a:cubicBezTo>
                            <a:pt x="145" y="298"/>
                            <a:pt x="145" y="298"/>
                            <a:pt x="145" y="298"/>
                          </a:cubicBezTo>
                          <a:cubicBezTo>
                            <a:pt x="225" y="298"/>
                            <a:pt x="290" y="231"/>
                            <a:pt x="290" y="149"/>
                          </a:cubicBezTo>
                          <a:cubicBezTo>
                            <a:pt x="290" y="149"/>
                            <a:pt x="290" y="149"/>
                            <a:pt x="290" y="149"/>
                          </a:cubicBezTo>
                          <a:cubicBezTo>
                            <a:pt x="290" y="70"/>
                            <a:pt x="231" y="6"/>
                            <a:pt x="155" y="0"/>
                          </a:cubicBezTo>
                          <a:cubicBezTo>
                            <a:pt x="152" y="0"/>
                            <a:pt x="148" y="0"/>
                            <a:pt x="145" y="0"/>
                          </a:cubicBezTo>
                        </a:path>
                      </a:pathLst>
                    </a:custGeom>
                    <a:solidFill>
                      <a:schemeClr val="bg2">
                        <a:alpha val="50000"/>
                      </a:schemeClr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dirty="0"/>
                    </a:p>
                  </p:txBody>
                </p:sp>
              </p:grpSp>
              <p:sp>
                <p:nvSpPr>
                  <p:cNvPr id="31" name="Freeform 136">
                    <a:extLst>
                      <a:ext uri="{FF2B5EF4-FFF2-40B4-BE49-F238E27FC236}">
                        <a16:creationId xmlns:a16="http://schemas.microsoft.com/office/drawing/2014/main" id="{ABC52FD7-A57E-4744-8C29-9E7F9756CFC2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027418" y="1376301"/>
                    <a:ext cx="739875" cy="761286"/>
                  </a:xfrm>
                  <a:custGeom>
                    <a:avLst/>
                    <a:gdLst>
                      <a:gd name="T0" fmla="*/ 0 w 290"/>
                      <a:gd name="T1" fmla="*/ 149 h 298"/>
                      <a:gd name="T2" fmla="*/ 145 w 290"/>
                      <a:gd name="T3" fmla="*/ 298 h 298"/>
                      <a:gd name="T4" fmla="*/ 0 w 290"/>
                      <a:gd name="T5" fmla="*/ 149 h 298"/>
                      <a:gd name="T6" fmla="*/ 290 w 290"/>
                      <a:gd name="T7" fmla="*/ 149 h 298"/>
                      <a:gd name="T8" fmla="*/ 145 w 290"/>
                      <a:gd name="T9" fmla="*/ 298 h 298"/>
                      <a:gd name="T10" fmla="*/ 290 w 290"/>
                      <a:gd name="T11" fmla="*/ 149 h 298"/>
                      <a:gd name="T12" fmla="*/ 135 w 290"/>
                      <a:gd name="T13" fmla="*/ 0 h 298"/>
                      <a:gd name="T14" fmla="*/ 0 w 290"/>
                      <a:gd name="T15" fmla="*/ 149 h 298"/>
                      <a:gd name="T16" fmla="*/ 0 w 290"/>
                      <a:gd name="T17" fmla="*/ 149 h 298"/>
                      <a:gd name="T18" fmla="*/ 135 w 290"/>
                      <a:gd name="T19" fmla="*/ 0 h 298"/>
                      <a:gd name="T20" fmla="*/ 155 w 290"/>
                      <a:gd name="T21" fmla="*/ 0 h 298"/>
                      <a:gd name="T22" fmla="*/ 290 w 290"/>
                      <a:gd name="T23" fmla="*/ 149 h 298"/>
                      <a:gd name="T24" fmla="*/ 290 w 290"/>
                      <a:gd name="T25" fmla="*/ 149 h 298"/>
                      <a:gd name="T26" fmla="*/ 155 w 290"/>
                      <a:gd name="T2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90" h="298">
                        <a:moveTo>
                          <a:pt x="0" y="149"/>
                        </a:moveTo>
                        <a:cubicBezTo>
                          <a:pt x="0" y="231"/>
                          <a:pt x="65" y="298"/>
                          <a:pt x="145" y="298"/>
                        </a:cubicBezTo>
                        <a:cubicBezTo>
                          <a:pt x="65" y="298"/>
                          <a:pt x="0" y="231"/>
                          <a:pt x="0" y="149"/>
                        </a:cubicBezTo>
                        <a:moveTo>
                          <a:pt x="290" y="149"/>
                        </a:moveTo>
                        <a:cubicBezTo>
                          <a:pt x="290" y="231"/>
                          <a:pt x="225" y="298"/>
                          <a:pt x="145" y="298"/>
                        </a:cubicBezTo>
                        <a:cubicBezTo>
                          <a:pt x="225" y="298"/>
                          <a:pt x="290" y="231"/>
                          <a:pt x="290" y="149"/>
                        </a:cubicBezTo>
                        <a:moveTo>
                          <a:pt x="135" y="0"/>
                        </a:moveTo>
                        <a:cubicBezTo>
                          <a:pt x="59" y="6"/>
                          <a:pt x="0" y="70"/>
                          <a:pt x="0" y="149"/>
                        </a:cubicBezTo>
                        <a:cubicBezTo>
                          <a:pt x="0" y="149"/>
                          <a:pt x="0" y="149"/>
                          <a:pt x="0" y="149"/>
                        </a:cubicBezTo>
                        <a:cubicBezTo>
                          <a:pt x="0" y="70"/>
                          <a:pt x="59" y="6"/>
                          <a:pt x="135" y="0"/>
                        </a:cubicBezTo>
                        <a:moveTo>
                          <a:pt x="155" y="0"/>
                        </a:moveTo>
                        <a:cubicBezTo>
                          <a:pt x="231" y="6"/>
                          <a:pt x="290" y="70"/>
                          <a:pt x="290" y="149"/>
                        </a:cubicBezTo>
                        <a:cubicBezTo>
                          <a:pt x="290" y="149"/>
                          <a:pt x="290" y="149"/>
                          <a:pt x="290" y="149"/>
                        </a:cubicBezTo>
                        <a:cubicBezTo>
                          <a:pt x="290" y="70"/>
                          <a:pt x="231" y="6"/>
                          <a:pt x="155" y="0"/>
                        </a:cubicBezTo>
                      </a:path>
                    </a:pathLst>
                  </a:custGeom>
                  <a:solidFill>
                    <a:srgbClr val="66CA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4" name="Group 21">
                <a:extLst>
                  <a:ext uri="{FF2B5EF4-FFF2-40B4-BE49-F238E27FC236}">
                    <a16:creationId xmlns:a16="http://schemas.microsoft.com/office/drawing/2014/main" id="{10AA6F99-5201-4AD6-96A1-26B339740242}"/>
                  </a:ext>
                </a:extLst>
              </p:cNvPr>
              <p:cNvGrpSpPr/>
              <p:nvPr/>
            </p:nvGrpSpPr>
            <p:grpSpPr>
              <a:xfrm>
                <a:off x="7915164" y="2030665"/>
                <a:ext cx="1522337" cy="1692107"/>
                <a:chOff x="7915164" y="2030665"/>
                <a:chExt cx="1522337" cy="1692107"/>
              </a:xfrm>
            </p:grpSpPr>
            <p:sp>
              <p:nvSpPr>
                <p:cNvPr id="15" name="Freeform 149">
                  <a:extLst>
                    <a:ext uri="{FF2B5EF4-FFF2-40B4-BE49-F238E27FC236}">
                      <a16:creationId xmlns:a16="http://schemas.microsoft.com/office/drawing/2014/main" id="{1E5F562A-E325-47E0-931F-C26E0AA52E7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963512" y="2070090"/>
                  <a:ext cx="882136" cy="904311"/>
                </a:xfrm>
                <a:custGeom>
                  <a:avLst/>
                  <a:gdLst>
                    <a:gd name="T0" fmla="*/ 334 w 334"/>
                    <a:gd name="T1" fmla="*/ 171 h 342"/>
                    <a:gd name="T2" fmla="*/ 167 w 334"/>
                    <a:gd name="T3" fmla="*/ 342 h 342"/>
                    <a:gd name="T4" fmla="*/ 334 w 334"/>
                    <a:gd name="T5" fmla="*/ 171 h 342"/>
                    <a:gd name="T6" fmla="*/ 0 w 334"/>
                    <a:gd name="T7" fmla="*/ 171 h 342"/>
                    <a:gd name="T8" fmla="*/ 167 w 334"/>
                    <a:gd name="T9" fmla="*/ 342 h 342"/>
                    <a:gd name="T10" fmla="*/ 0 w 334"/>
                    <a:gd name="T11" fmla="*/ 171 h 342"/>
                    <a:gd name="T12" fmla="*/ 167 w 334"/>
                    <a:gd name="T13" fmla="*/ 0 h 342"/>
                    <a:gd name="T14" fmla="*/ 0 w 334"/>
                    <a:gd name="T15" fmla="*/ 171 h 342"/>
                    <a:gd name="T16" fmla="*/ 0 w 334"/>
                    <a:gd name="T17" fmla="*/ 171 h 342"/>
                    <a:gd name="T18" fmla="*/ 167 w 334"/>
                    <a:gd name="T19" fmla="*/ 0 h 342"/>
                    <a:gd name="T20" fmla="*/ 334 w 334"/>
                    <a:gd name="T21" fmla="*/ 171 h 342"/>
                    <a:gd name="T22" fmla="*/ 334 w 334"/>
                    <a:gd name="T23" fmla="*/ 171 h 342"/>
                    <a:gd name="T24" fmla="*/ 167 w 334"/>
                    <a:gd name="T25" fmla="*/ 0 h 3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34" h="342">
                      <a:moveTo>
                        <a:pt x="334" y="171"/>
                      </a:moveTo>
                      <a:cubicBezTo>
                        <a:pt x="334" y="265"/>
                        <a:pt x="259" y="342"/>
                        <a:pt x="167" y="342"/>
                      </a:cubicBezTo>
                      <a:cubicBezTo>
                        <a:pt x="259" y="342"/>
                        <a:pt x="334" y="265"/>
                        <a:pt x="334" y="171"/>
                      </a:cubicBezTo>
                      <a:moveTo>
                        <a:pt x="0" y="171"/>
                      </a:moveTo>
                      <a:cubicBezTo>
                        <a:pt x="0" y="265"/>
                        <a:pt x="75" y="342"/>
                        <a:pt x="167" y="342"/>
                      </a:cubicBezTo>
                      <a:cubicBezTo>
                        <a:pt x="75" y="342"/>
                        <a:pt x="0" y="265"/>
                        <a:pt x="0" y="171"/>
                      </a:cubicBezTo>
                      <a:moveTo>
                        <a:pt x="167" y="0"/>
                      </a:moveTo>
                      <a:cubicBezTo>
                        <a:pt x="75" y="0"/>
                        <a:pt x="0" y="76"/>
                        <a:pt x="0" y="171"/>
                      </a:cubicBezTo>
                      <a:cubicBezTo>
                        <a:pt x="0" y="171"/>
                        <a:pt x="0" y="171"/>
                        <a:pt x="0" y="171"/>
                      </a:cubicBezTo>
                      <a:cubicBezTo>
                        <a:pt x="0" y="76"/>
                        <a:pt x="75" y="0"/>
                        <a:pt x="167" y="0"/>
                      </a:cubicBezTo>
                      <a:cubicBezTo>
                        <a:pt x="259" y="0"/>
                        <a:pt x="334" y="76"/>
                        <a:pt x="334" y="171"/>
                      </a:cubicBezTo>
                      <a:cubicBezTo>
                        <a:pt x="334" y="171"/>
                        <a:pt x="334" y="171"/>
                        <a:pt x="334" y="171"/>
                      </a:cubicBezTo>
                      <a:cubicBezTo>
                        <a:pt x="334" y="76"/>
                        <a:pt x="259" y="0"/>
                        <a:pt x="167" y="0"/>
                      </a:cubicBezTo>
                    </a:path>
                  </a:pathLst>
                </a:custGeom>
                <a:solidFill>
                  <a:srgbClr val="FF66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pic>
              <p:nvPicPr>
                <p:cNvPr id="16" name="Picture 92">
                  <a:extLst>
                    <a:ext uri="{FF2B5EF4-FFF2-40B4-BE49-F238E27FC236}">
                      <a16:creationId xmlns:a16="http://schemas.microsoft.com/office/drawing/2014/main" id="{CDA58139-3779-49C1-8544-5A8DB3C57C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934" t="35265" r="13155" b="31318"/>
                <a:stretch/>
              </p:blipFill>
              <p:spPr>
                <a:xfrm rot="21177284">
                  <a:off x="7915164" y="3312718"/>
                  <a:ext cx="1522337" cy="410054"/>
                </a:xfrm>
                <a:prstGeom prst="rect">
                  <a:avLst/>
                </a:prstGeom>
              </p:spPr>
            </p:pic>
            <p:grpSp>
              <p:nvGrpSpPr>
                <p:cNvPr id="18" name="Group 12">
                  <a:extLst>
                    <a:ext uri="{FF2B5EF4-FFF2-40B4-BE49-F238E27FC236}">
                      <a16:creationId xmlns:a16="http://schemas.microsoft.com/office/drawing/2014/main" id="{99E6AA25-E08F-4181-9568-D93F7E2267E1}"/>
                    </a:ext>
                  </a:extLst>
                </p:cNvPr>
                <p:cNvGrpSpPr/>
                <p:nvPr/>
              </p:nvGrpSpPr>
              <p:grpSpPr>
                <a:xfrm>
                  <a:off x="7926551" y="2030665"/>
                  <a:ext cx="958522" cy="1533880"/>
                  <a:chOff x="7926551" y="2030665"/>
                  <a:chExt cx="958522" cy="1533880"/>
                </a:xfrm>
              </p:grpSpPr>
              <p:sp>
                <p:nvSpPr>
                  <p:cNvPr id="24" name="Freeform 148">
                    <a:extLst>
                      <a:ext uri="{FF2B5EF4-FFF2-40B4-BE49-F238E27FC236}">
                        <a16:creationId xmlns:a16="http://schemas.microsoft.com/office/drawing/2014/main" id="{73C7B073-DE11-4F76-9417-D30FBBD9C3B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64195" y="2070090"/>
                    <a:ext cx="882136" cy="904311"/>
                  </a:xfrm>
                  <a:custGeom>
                    <a:avLst/>
                    <a:gdLst>
                      <a:gd name="T0" fmla="*/ 167 w 334"/>
                      <a:gd name="T1" fmla="*/ 0 h 342"/>
                      <a:gd name="T2" fmla="*/ 0 w 334"/>
                      <a:gd name="T3" fmla="*/ 171 h 342"/>
                      <a:gd name="T4" fmla="*/ 0 w 334"/>
                      <a:gd name="T5" fmla="*/ 171 h 342"/>
                      <a:gd name="T6" fmla="*/ 167 w 334"/>
                      <a:gd name="T7" fmla="*/ 342 h 342"/>
                      <a:gd name="T8" fmla="*/ 167 w 334"/>
                      <a:gd name="T9" fmla="*/ 342 h 342"/>
                      <a:gd name="T10" fmla="*/ 167 w 334"/>
                      <a:gd name="T11" fmla="*/ 342 h 342"/>
                      <a:gd name="T12" fmla="*/ 334 w 334"/>
                      <a:gd name="T13" fmla="*/ 171 h 342"/>
                      <a:gd name="T14" fmla="*/ 334 w 334"/>
                      <a:gd name="T15" fmla="*/ 171 h 342"/>
                      <a:gd name="T16" fmla="*/ 167 w 334"/>
                      <a:gd name="T17" fmla="*/ 0 h 3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34" h="342">
                        <a:moveTo>
                          <a:pt x="167" y="0"/>
                        </a:moveTo>
                        <a:cubicBezTo>
                          <a:pt x="75" y="0"/>
                          <a:pt x="0" y="76"/>
                          <a:pt x="0" y="171"/>
                        </a:cubicBezTo>
                        <a:cubicBezTo>
                          <a:pt x="0" y="171"/>
                          <a:pt x="0" y="171"/>
                          <a:pt x="0" y="171"/>
                        </a:cubicBezTo>
                        <a:cubicBezTo>
                          <a:pt x="0" y="265"/>
                          <a:pt x="75" y="342"/>
                          <a:pt x="167" y="342"/>
                        </a:cubicBezTo>
                        <a:cubicBezTo>
                          <a:pt x="167" y="342"/>
                          <a:pt x="167" y="342"/>
                          <a:pt x="167" y="342"/>
                        </a:cubicBezTo>
                        <a:cubicBezTo>
                          <a:pt x="167" y="342"/>
                          <a:pt x="167" y="342"/>
                          <a:pt x="167" y="342"/>
                        </a:cubicBezTo>
                        <a:cubicBezTo>
                          <a:pt x="259" y="342"/>
                          <a:pt x="334" y="265"/>
                          <a:pt x="334" y="171"/>
                        </a:cubicBezTo>
                        <a:cubicBezTo>
                          <a:pt x="334" y="171"/>
                          <a:pt x="334" y="171"/>
                          <a:pt x="334" y="171"/>
                        </a:cubicBezTo>
                        <a:cubicBezTo>
                          <a:pt x="334" y="76"/>
                          <a:pt x="259" y="0"/>
                          <a:pt x="167" y="0"/>
                        </a:cubicBezTo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25" name="Freeform 147">
                    <a:extLst>
                      <a:ext uri="{FF2B5EF4-FFF2-40B4-BE49-F238E27FC236}">
                        <a16:creationId xmlns:a16="http://schemas.microsoft.com/office/drawing/2014/main" id="{95449F55-CC72-4EAD-92C2-6BF7101B260E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7926551" y="2030665"/>
                    <a:ext cx="958522" cy="1533880"/>
                  </a:xfrm>
                  <a:custGeom>
                    <a:avLst/>
                    <a:gdLst>
                      <a:gd name="T0" fmla="*/ 363 w 363"/>
                      <a:gd name="T1" fmla="*/ 186 h 580"/>
                      <a:gd name="T2" fmla="*/ 181 w 363"/>
                      <a:gd name="T3" fmla="*/ 0 h 580"/>
                      <a:gd name="T4" fmla="*/ 0 w 363"/>
                      <a:gd name="T5" fmla="*/ 186 h 580"/>
                      <a:gd name="T6" fmla="*/ 174 w 363"/>
                      <a:gd name="T7" fmla="*/ 372 h 580"/>
                      <a:gd name="T8" fmla="*/ 174 w 363"/>
                      <a:gd name="T9" fmla="*/ 537 h 580"/>
                      <a:gd name="T10" fmla="*/ 159 w 363"/>
                      <a:gd name="T11" fmla="*/ 558 h 580"/>
                      <a:gd name="T12" fmla="*/ 181 w 363"/>
                      <a:gd name="T13" fmla="*/ 580 h 580"/>
                      <a:gd name="T14" fmla="*/ 203 w 363"/>
                      <a:gd name="T15" fmla="*/ 558 h 580"/>
                      <a:gd name="T16" fmla="*/ 188 w 363"/>
                      <a:gd name="T17" fmla="*/ 537 h 580"/>
                      <a:gd name="T18" fmla="*/ 188 w 363"/>
                      <a:gd name="T19" fmla="*/ 372 h 580"/>
                      <a:gd name="T20" fmla="*/ 363 w 363"/>
                      <a:gd name="T21" fmla="*/ 186 h 580"/>
                      <a:gd name="T22" fmla="*/ 14 w 363"/>
                      <a:gd name="T23" fmla="*/ 186 h 580"/>
                      <a:gd name="T24" fmla="*/ 181 w 363"/>
                      <a:gd name="T25" fmla="*/ 15 h 580"/>
                      <a:gd name="T26" fmla="*/ 348 w 363"/>
                      <a:gd name="T27" fmla="*/ 186 h 580"/>
                      <a:gd name="T28" fmla="*/ 181 w 363"/>
                      <a:gd name="T29" fmla="*/ 357 h 580"/>
                      <a:gd name="T30" fmla="*/ 14 w 363"/>
                      <a:gd name="T31" fmla="*/ 186 h 5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363" h="580">
                        <a:moveTo>
                          <a:pt x="363" y="186"/>
                        </a:moveTo>
                        <a:cubicBezTo>
                          <a:pt x="363" y="83"/>
                          <a:pt x="281" y="0"/>
                          <a:pt x="181" y="0"/>
                        </a:cubicBezTo>
                        <a:cubicBezTo>
                          <a:pt x="81" y="0"/>
                          <a:pt x="0" y="83"/>
                          <a:pt x="0" y="186"/>
                        </a:cubicBezTo>
                        <a:cubicBezTo>
                          <a:pt x="0" y="286"/>
                          <a:pt x="77" y="368"/>
                          <a:pt x="174" y="372"/>
                        </a:cubicBezTo>
                        <a:cubicBezTo>
                          <a:pt x="174" y="537"/>
                          <a:pt x="174" y="537"/>
                          <a:pt x="174" y="537"/>
                        </a:cubicBezTo>
                        <a:cubicBezTo>
                          <a:pt x="166" y="540"/>
                          <a:pt x="159" y="548"/>
                          <a:pt x="159" y="558"/>
                        </a:cubicBezTo>
                        <a:cubicBezTo>
                          <a:pt x="159" y="570"/>
                          <a:pt x="169" y="580"/>
                          <a:pt x="181" y="580"/>
                        </a:cubicBezTo>
                        <a:cubicBezTo>
                          <a:pt x="193" y="580"/>
                          <a:pt x="203" y="570"/>
                          <a:pt x="203" y="558"/>
                        </a:cubicBezTo>
                        <a:cubicBezTo>
                          <a:pt x="203" y="548"/>
                          <a:pt x="197" y="540"/>
                          <a:pt x="188" y="537"/>
                        </a:cubicBezTo>
                        <a:cubicBezTo>
                          <a:pt x="188" y="372"/>
                          <a:pt x="188" y="372"/>
                          <a:pt x="188" y="372"/>
                        </a:cubicBezTo>
                        <a:cubicBezTo>
                          <a:pt x="285" y="368"/>
                          <a:pt x="363" y="286"/>
                          <a:pt x="363" y="186"/>
                        </a:cubicBezTo>
                        <a:moveTo>
                          <a:pt x="14" y="186"/>
                        </a:moveTo>
                        <a:cubicBezTo>
                          <a:pt x="14" y="91"/>
                          <a:pt x="89" y="15"/>
                          <a:pt x="181" y="15"/>
                        </a:cubicBezTo>
                        <a:cubicBezTo>
                          <a:pt x="273" y="15"/>
                          <a:pt x="348" y="91"/>
                          <a:pt x="348" y="186"/>
                        </a:cubicBezTo>
                        <a:cubicBezTo>
                          <a:pt x="348" y="280"/>
                          <a:pt x="273" y="357"/>
                          <a:pt x="181" y="357"/>
                        </a:cubicBezTo>
                        <a:cubicBezTo>
                          <a:pt x="89" y="357"/>
                          <a:pt x="14" y="280"/>
                          <a:pt x="14" y="186"/>
                        </a:cubicBezTo>
                      </a:path>
                    </a:pathLst>
                  </a:custGeom>
                  <a:solidFill>
                    <a:srgbClr val="910830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</p:grpSp>
      </p:grpSp>
      <p:pic>
        <p:nvPicPr>
          <p:cNvPr id="97" name="Grafik 96">
            <a:extLst>
              <a:ext uri="{FF2B5EF4-FFF2-40B4-BE49-F238E27FC236}">
                <a16:creationId xmlns:a16="http://schemas.microsoft.com/office/drawing/2014/main" id="{FF5478D0-BA2F-48A9-B7A5-DDDB50D31F9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546" y="1160365"/>
            <a:ext cx="607249" cy="607249"/>
          </a:xfrm>
          <a:prstGeom prst="rect">
            <a:avLst/>
          </a:prstGeom>
        </p:spPr>
      </p:pic>
      <p:pic>
        <p:nvPicPr>
          <p:cNvPr id="101" name="Grafik 100">
            <a:extLst>
              <a:ext uri="{FF2B5EF4-FFF2-40B4-BE49-F238E27FC236}">
                <a16:creationId xmlns:a16="http://schemas.microsoft.com/office/drawing/2014/main" id="{5977F43B-CCE5-4A78-B2B6-7AD8671E817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03" y="2979409"/>
            <a:ext cx="777310" cy="861215"/>
          </a:xfrm>
          <a:prstGeom prst="rect">
            <a:avLst/>
          </a:prstGeom>
        </p:spPr>
      </p:pic>
      <p:pic>
        <p:nvPicPr>
          <p:cNvPr id="103" name="Grafik 102">
            <a:extLst>
              <a:ext uri="{FF2B5EF4-FFF2-40B4-BE49-F238E27FC236}">
                <a16:creationId xmlns:a16="http://schemas.microsoft.com/office/drawing/2014/main" id="{94E37061-D6E0-4975-AF87-DF9A76F73C5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193" y="2693334"/>
            <a:ext cx="719398" cy="612429"/>
          </a:xfrm>
          <a:prstGeom prst="rect">
            <a:avLst/>
          </a:prstGeom>
        </p:spPr>
      </p:pic>
      <p:pic>
        <p:nvPicPr>
          <p:cNvPr id="105" name="Grafik 104">
            <a:extLst>
              <a:ext uri="{FF2B5EF4-FFF2-40B4-BE49-F238E27FC236}">
                <a16:creationId xmlns:a16="http://schemas.microsoft.com/office/drawing/2014/main" id="{9AADB278-E0C3-4A87-95C0-84E1F48EE8D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044" y="2082410"/>
            <a:ext cx="563933" cy="552082"/>
          </a:xfrm>
          <a:prstGeom prst="rect">
            <a:avLst/>
          </a:prstGeom>
        </p:spPr>
      </p:pic>
      <p:pic>
        <p:nvPicPr>
          <p:cNvPr id="107" name="Grafik 106">
            <a:extLst>
              <a:ext uri="{FF2B5EF4-FFF2-40B4-BE49-F238E27FC236}">
                <a16:creationId xmlns:a16="http://schemas.microsoft.com/office/drawing/2014/main" id="{A2251C6A-5DF2-4A7D-9057-36E771142C5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468" y="1418619"/>
            <a:ext cx="457980" cy="476048"/>
          </a:xfrm>
          <a:prstGeom prst="rect">
            <a:avLst/>
          </a:prstGeom>
        </p:spPr>
      </p:pic>
      <p:sp>
        <p:nvSpPr>
          <p:cNvPr id="109" name="Textfeld 108">
            <a:extLst>
              <a:ext uri="{FF2B5EF4-FFF2-40B4-BE49-F238E27FC236}">
                <a16:creationId xmlns:a16="http://schemas.microsoft.com/office/drawing/2014/main" id="{BD2A9058-0C85-4A3A-ADED-C09DDF2AE223}"/>
              </a:ext>
            </a:extLst>
          </p:cNvPr>
          <p:cNvSpPr txBox="1"/>
          <p:nvPr/>
        </p:nvSpPr>
        <p:spPr>
          <a:xfrm flipH="1">
            <a:off x="9167315" y="2738400"/>
            <a:ext cx="21502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b="1" dirty="0">
                <a:solidFill>
                  <a:srgbClr val="910830"/>
                </a:solidFill>
              </a:rPr>
              <a:t>3. Evaluation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Anki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Phase6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BRAINYOO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Kartenheld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Buffl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KevDi</a:t>
            </a:r>
            <a:endParaRPr lang="en-US" sz="1800" dirty="0"/>
          </a:p>
          <a:p>
            <a:pPr algn="l"/>
            <a:endParaRPr lang="de-DE" dirty="0"/>
          </a:p>
          <a:p>
            <a:pPr marL="342900" indent="-342900" algn="l">
              <a:buAutoNum type="arabicPeriod"/>
            </a:pPr>
            <a:endParaRPr lang="de-DE" dirty="0"/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3C33B457-B90A-4503-A555-1E21C201212B}"/>
              </a:ext>
            </a:extLst>
          </p:cNvPr>
          <p:cNvSpPr txBox="1"/>
          <p:nvPr/>
        </p:nvSpPr>
        <p:spPr>
          <a:xfrm>
            <a:off x="965389" y="2259516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910830"/>
                </a:solidFill>
              </a:rPr>
              <a:t>1. Motivation</a:t>
            </a:r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934B6B30-FCB4-4A41-AEF5-2A61A2FB1916}"/>
              </a:ext>
            </a:extLst>
          </p:cNvPr>
          <p:cNvSpPr txBox="1"/>
          <p:nvPr/>
        </p:nvSpPr>
        <p:spPr>
          <a:xfrm>
            <a:off x="4829364" y="4861118"/>
            <a:ext cx="38381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910830"/>
                </a:solidFill>
              </a:rPr>
              <a:t>2. Anforderungen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Open Educational Resources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Lernalgorithmen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Eigene</a:t>
            </a:r>
            <a:r>
              <a:rPr lang="en-US" dirty="0"/>
              <a:t> </a:t>
            </a:r>
            <a:r>
              <a:rPr lang="en-US" dirty="0" err="1"/>
              <a:t>Anforderungen</a:t>
            </a:r>
            <a:endParaRPr lang="en-US" dirty="0"/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6421DE17-437A-4306-A0A5-80DBD5231300}"/>
              </a:ext>
            </a:extLst>
          </p:cNvPr>
          <p:cNvSpPr txBox="1"/>
          <p:nvPr/>
        </p:nvSpPr>
        <p:spPr>
          <a:xfrm>
            <a:off x="4744261" y="1239461"/>
            <a:ext cx="30985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910830"/>
                </a:solidFill>
              </a:rPr>
              <a:t>4. Dokumentation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Funktionsübersicht</a:t>
            </a:r>
            <a:r>
              <a:rPr lang="en-US" sz="18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Datenbankmodell</a:t>
            </a:r>
            <a:endParaRPr lang="en-US" sz="1800" dirty="0"/>
          </a:p>
          <a:p>
            <a:endParaRPr lang="de-DE" b="1" dirty="0">
              <a:solidFill>
                <a:srgbClr val="910830"/>
              </a:solidFill>
            </a:endParaRP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2EBE5D3F-D74B-4B25-A69F-EE4B9B9CFE69}"/>
              </a:ext>
            </a:extLst>
          </p:cNvPr>
          <p:cNvSpPr txBox="1"/>
          <p:nvPr/>
        </p:nvSpPr>
        <p:spPr>
          <a:xfrm>
            <a:off x="9362017" y="1515033"/>
            <a:ext cx="135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b="1" dirty="0">
                <a:solidFill>
                  <a:srgbClr val="910830"/>
                </a:solidFill>
              </a:rPr>
              <a:t>5. Ausblick</a:t>
            </a:r>
          </a:p>
        </p:txBody>
      </p:sp>
    </p:spTree>
    <p:extLst>
      <p:ext uri="{BB962C8B-B14F-4D97-AF65-F5344CB8AC3E}">
        <p14:creationId xmlns:p14="http://schemas.microsoft.com/office/powerpoint/2010/main" val="3975197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CD1810-164B-4620-8431-5E5426CE6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A1A9B9-AFF6-4FEA-840E-B500936B52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12B76A9-3904-4E0D-A04B-0F7B353E0D9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Beliebte Lernmethode</a:t>
            </a:r>
          </a:p>
          <a:p>
            <a:r>
              <a:rPr lang="de-DE" dirty="0"/>
              <a:t>Jederzeit und von überall aus lernen</a:t>
            </a:r>
          </a:p>
          <a:p>
            <a:r>
              <a:rPr lang="de-DE" dirty="0"/>
              <a:t>Oft kostenpflichtig</a:t>
            </a:r>
          </a:p>
          <a:p>
            <a:r>
              <a:rPr lang="de-DE" dirty="0"/>
              <a:t>Fehlende Funktionen und Eingabemöglichkeiten</a:t>
            </a:r>
          </a:p>
          <a:p>
            <a:r>
              <a:rPr lang="de-DE" dirty="0"/>
              <a:t>Kollaborative Plattform für die gemeinsame Erstellung von Karteikarten </a:t>
            </a:r>
          </a:p>
          <a:p>
            <a:r>
              <a:rPr lang="de-DE" dirty="0"/>
              <a:t>Auch für Unternehmen, Schulen, Universitäten auf eigenen Servern </a:t>
            </a:r>
            <a:r>
              <a:rPr lang="de-DE" dirty="0" err="1"/>
              <a:t>hostbar</a:t>
            </a:r>
            <a:endParaRPr lang="de-DE" dirty="0"/>
          </a:p>
          <a:p>
            <a:pPr lvl="1"/>
            <a:r>
              <a:rPr lang="de-DE" dirty="0"/>
              <a:t>gebildeteren und besser geschulten Personal</a:t>
            </a:r>
          </a:p>
          <a:p>
            <a:pPr lvl="1"/>
            <a:r>
              <a:rPr lang="de-DE" dirty="0"/>
              <a:t>höheres Ansehen durch fortschrittlichere Lernumgebungen</a:t>
            </a:r>
          </a:p>
          <a:p>
            <a:pPr lvl="1"/>
            <a:r>
              <a:rPr lang="de-DE" dirty="0"/>
              <a:t>Verbesserungen der Lernbedingung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4956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DA162D-4648-47F0-B1F2-F6ECADC3A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b="1" dirty="0">
                <a:solidFill>
                  <a:srgbClr val="910830"/>
                </a:solidFill>
              </a:rPr>
              <a:t>Anforderungen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5D0268-3F54-462F-B57F-0AD060C3E1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/>
              <a:t>Open Educational Resources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D0105D0-205A-4E1F-ACCB-AACB15F4080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9424" y="1743075"/>
            <a:ext cx="11100045" cy="434975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910830"/>
                </a:solidFill>
              </a:rPr>
              <a:t>A</a:t>
            </a:r>
            <a:r>
              <a:rPr lang="en-US" dirty="0"/>
              <a:t>	</a:t>
            </a:r>
            <a:r>
              <a:rPr lang="de-DE" dirty="0"/>
              <a:t>Betriebssystemunabhängigkeit und Freiheit der Bearbeitungssoftware</a:t>
            </a:r>
            <a:endParaRPr lang="en-US" dirty="0"/>
          </a:p>
          <a:p>
            <a:r>
              <a:rPr lang="en-US" dirty="0">
                <a:solidFill>
                  <a:srgbClr val="910830"/>
                </a:solidFill>
              </a:rPr>
              <a:t>L</a:t>
            </a:r>
            <a:r>
              <a:rPr lang="en-US" dirty="0"/>
              <a:t>	</a:t>
            </a:r>
            <a:r>
              <a:rPr lang="de-DE" dirty="0"/>
              <a:t>geringe Expertise zur Nutzung der Software</a:t>
            </a:r>
            <a:endParaRPr lang="en-US" dirty="0"/>
          </a:p>
          <a:p>
            <a:r>
              <a:rPr lang="en-US" dirty="0">
                <a:solidFill>
                  <a:srgbClr val="910830"/>
                </a:solidFill>
              </a:rPr>
              <a:t>M</a:t>
            </a:r>
            <a:r>
              <a:rPr lang="en-US" dirty="0"/>
              <a:t>	</a:t>
            </a:r>
            <a:r>
              <a:rPr lang="de-DE" dirty="0"/>
              <a:t>vernünftige Editierbarkeit</a:t>
            </a:r>
            <a:endParaRPr lang="en-US" dirty="0"/>
          </a:p>
          <a:p>
            <a:r>
              <a:rPr lang="en-US" dirty="0">
                <a:solidFill>
                  <a:srgbClr val="910830"/>
                </a:solidFill>
              </a:rPr>
              <a:t>S</a:t>
            </a:r>
            <a:r>
              <a:rPr lang="en-US" dirty="0"/>
              <a:t>	</a:t>
            </a:r>
            <a:r>
              <a:rPr lang="de-DE" dirty="0"/>
              <a:t>verfügbare</a:t>
            </a:r>
            <a:r>
              <a:rPr lang="en-US" dirty="0"/>
              <a:t> </a:t>
            </a:r>
            <a:r>
              <a:rPr lang="de-DE" dirty="0"/>
              <a:t>Quelldateien</a:t>
            </a:r>
          </a:p>
          <a:p>
            <a:r>
              <a:rPr lang="en-US" dirty="0">
                <a:solidFill>
                  <a:srgbClr val="910830"/>
                </a:solidFill>
              </a:rPr>
              <a:t>P</a:t>
            </a:r>
            <a:r>
              <a:rPr lang="en-US" dirty="0"/>
              <a:t>	</a:t>
            </a:r>
            <a:r>
              <a:rPr lang="de-DE" dirty="0"/>
              <a:t>freie Software zur Erstellung, Bereitstellung </a:t>
            </a:r>
            <a:r>
              <a:rPr lang="en-US" dirty="0"/>
              <a:t>und</a:t>
            </a:r>
            <a:r>
              <a:rPr lang="de-DE" dirty="0"/>
              <a:t> Nutzung, offline, mobile Anwendung</a:t>
            </a:r>
          </a:p>
          <a:p>
            <a:r>
              <a:rPr lang="en-US" dirty="0">
                <a:solidFill>
                  <a:srgbClr val="910830"/>
                </a:solidFill>
              </a:rPr>
              <a:t>S</a:t>
            </a:r>
            <a:r>
              <a:rPr lang="en-US" dirty="0"/>
              <a:t>	</a:t>
            </a:r>
            <a:r>
              <a:rPr lang="de-DE" dirty="0"/>
              <a:t>eine Quelldatei, Trennung von Layout und Inhalt, einfaches Textformat</a:t>
            </a:r>
          </a:p>
        </p:txBody>
      </p:sp>
    </p:spTree>
    <p:extLst>
      <p:ext uri="{BB962C8B-B14F-4D97-AF65-F5344CB8AC3E}">
        <p14:creationId xmlns:p14="http://schemas.microsoft.com/office/powerpoint/2010/main" val="2526325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DA162D-4648-47F0-B1F2-F6ECADC3A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b="1" dirty="0">
                <a:solidFill>
                  <a:srgbClr val="910830"/>
                </a:solidFill>
              </a:rPr>
              <a:t>Anforderungen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5D0268-3F54-462F-B57F-0AD060C3E1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 err="1"/>
              <a:t>Lernalgorithmen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D0105D0-205A-4E1F-ACCB-AACB15F4080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z="1200" b="1" u="sng" dirty="0">
                <a:solidFill>
                  <a:srgbClr val="910830"/>
                </a:solidFill>
              </a:rPr>
              <a:t>Leitner-</a:t>
            </a:r>
            <a:r>
              <a:rPr lang="en-US" sz="1200" b="1" u="sng" dirty="0" err="1">
                <a:solidFill>
                  <a:srgbClr val="910830"/>
                </a:solidFill>
              </a:rPr>
              <a:t>Algorithmus</a:t>
            </a:r>
            <a:endParaRPr lang="en-US" sz="1200" b="1" u="sng" dirty="0">
              <a:solidFill>
                <a:srgbClr val="910830"/>
              </a:solidFill>
            </a:endParaRPr>
          </a:p>
          <a:p>
            <a:pPr lvl="1"/>
            <a:r>
              <a:rPr lang="de-DE" sz="1200" dirty="0"/>
              <a:t>von Sebastian Leitner aus dem Jahr 1972 </a:t>
            </a:r>
            <a:r>
              <a:rPr lang="de-DE" sz="1000" dirty="0">
                <a:solidFill>
                  <a:srgbClr val="910830"/>
                </a:solidFill>
              </a:rPr>
              <a:t>[Seb72]</a:t>
            </a:r>
          </a:p>
          <a:p>
            <a:pPr lvl="1"/>
            <a:r>
              <a:rPr lang="de-DE" sz="1200" dirty="0"/>
              <a:t>Einteilung in Phasen mit verschiedenen Wiederholungsintervallen</a:t>
            </a:r>
          </a:p>
          <a:p>
            <a:pPr lvl="1"/>
            <a:endParaRPr lang="en-US" sz="1200" dirty="0"/>
          </a:p>
          <a:p>
            <a:r>
              <a:rPr lang="en-US" sz="1200" b="1" u="sng" dirty="0">
                <a:solidFill>
                  <a:srgbClr val="910830"/>
                </a:solidFill>
              </a:rPr>
              <a:t>Microlearning</a:t>
            </a:r>
          </a:p>
          <a:p>
            <a:pPr lvl="1"/>
            <a:r>
              <a:rPr lang="en-US" sz="1200" dirty="0" err="1"/>
              <a:t>Kurze</a:t>
            </a:r>
            <a:r>
              <a:rPr lang="en-US" sz="1200" dirty="0"/>
              <a:t> </a:t>
            </a:r>
            <a:r>
              <a:rPr lang="en-US" sz="1200" dirty="0" err="1"/>
              <a:t>Lerneinheiten</a:t>
            </a:r>
            <a:endParaRPr lang="en-US" sz="1200" dirty="0"/>
          </a:p>
          <a:p>
            <a:pPr lvl="2"/>
            <a:r>
              <a:rPr lang="de-DE" sz="1200" dirty="0"/>
              <a:t>Ilona </a:t>
            </a:r>
            <a:r>
              <a:rPr lang="de-DE" sz="1200" dirty="0" err="1"/>
              <a:t>Buchem</a:t>
            </a:r>
            <a:r>
              <a:rPr lang="de-DE" sz="1200" dirty="0"/>
              <a:t> und Henrike Hamelmann maximal 15 Minuten</a:t>
            </a:r>
          </a:p>
          <a:p>
            <a:pPr lvl="1"/>
            <a:r>
              <a:rPr lang="de-DE" sz="1200" dirty="0"/>
              <a:t>Konzentrationsspannen </a:t>
            </a:r>
            <a:r>
              <a:rPr lang="de-DE" sz="1000" dirty="0">
                <a:solidFill>
                  <a:srgbClr val="910830"/>
                </a:solidFill>
              </a:rPr>
              <a:t>[10]</a:t>
            </a:r>
          </a:p>
          <a:p>
            <a:pPr lvl="2"/>
            <a:r>
              <a:rPr lang="de-DE" sz="1200" dirty="0"/>
              <a:t>12 – 16 Jahre	30 Minuten </a:t>
            </a:r>
          </a:p>
          <a:p>
            <a:pPr lvl="2"/>
            <a:r>
              <a:rPr lang="de-DE" sz="1200" dirty="0"/>
              <a:t>Erwachsene 	90 Minuten</a:t>
            </a:r>
            <a:endParaRPr lang="en-US" sz="1200" dirty="0"/>
          </a:p>
          <a:p>
            <a:endParaRPr lang="en-US" sz="1200" dirty="0"/>
          </a:p>
          <a:p>
            <a:r>
              <a:rPr lang="en-US" sz="1200" b="1" u="sng" dirty="0">
                <a:solidFill>
                  <a:srgbClr val="910830"/>
                </a:solidFill>
              </a:rPr>
              <a:t>Spaced Learning</a:t>
            </a:r>
          </a:p>
          <a:p>
            <a:pPr lvl="1"/>
            <a:r>
              <a:rPr lang="de-DE" sz="1200" dirty="0"/>
              <a:t>erstmals theoretisch im Jahr 2005 von Douglas Fields eingeführt</a:t>
            </a:r>
            <a:endParaRPr lang="en-US" sz="1200" dirty="0"/>
          </a:p>
          <a:p>
            <a:pPr lvl="1"/>
            <a:r>
              <a:rPr lang="de-DE" sz="1200" dirty="0"/>
              <a:t>Wiederholungen von kurzen Lerneinheiten</a:t>
            </a:r>
          </a:p>
          <a:p>
            <a:pPr lvl="1"/>
            <a:r>
              <a:rPr lang="de-DE" sz="1200" dirty="0"/>
              <a:t>Verschiedene Algorithmen </a:t>
            </a:r>
          </a:p>
          <a:p>
            <a:pPr lvl="2"/>
            <a:r>
              <a:rPr lang="de-DE" sz="1200" dirty="0"/>
              <a:t>Auf </a:t>
            </a:r>
            <a:r>
              <a:rPr lang="de-DE" sz="1200" dirty="0" err="1"/>
              <a:t>Basisi</a:t>
            </a:r>
            <a:r>
              <a:rPr lang="de-DE" sz="1200" dirty="0"/>
              <a:t> von neuronalen Netzen</a:t>
            </a:r>
          </a:p>
          <a:p>
            <a:pPr lvl="2"/>
            <a:r>
              <a:rPr lang="de-DE" sz="1200" dirty="0" err="1"/>
              <a:t>SuperMemo</a:t>
            </a:r>
            <a:r>
              <a:rPr lang="de-DE" sz="1200" dirty="0"/>
              <a:t>-Familie</a:t>
            </a:r>
          </a:p>
          <a:p>
            <a:pPr lvl="1"/>
            <a:r>
              <a:rPr lang="de-DE" sz="1200" dirty="0"/>
              <a:t>Pausen von 10 Minuten führen zum besten Ergebnis </a:t>
            </a:r>
            <a:r>
              <a:rPr lang="de-DE" sz="1000" dirty="0">
                <a:solidFill>
                  <a:srgbClr val="910830"/>
                </a:solidFill>
              </a:rPr>
              <a:t>[MMMG01]</a:t>
            </a:r>
          </a:p>
          <a:p>
            <a:pPr marL="457200" lvl="1" indent="0">
              <a:buNone/>
            </a:pPr>
            <a:endParaRPr lang="en-US" sz="12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3C396BF-4C7C-4D39-A2DE-376921611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476" y="1276974"/>
            <a:ext cx="3240851" cy="1763023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D8268E4F-AAC2-41A6-84FA-50DBFE584EC5}"/>
              </a:ext>
            </a:extLst>
          </p:cNvPr>
          <p:cNvSpPr txBox="1"/>
          <p:nvPr/>
        </p:nvSpPr>
        <p:spPr>
          <a:xfrm>
            <a:off x="7994953" y="2855331"/>
            <a:ext cx="21506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sz="900" dirty="0" err="1"/>
              <a:t>Grosser</a:t>
            </a:r>
            <a:r>
              <a:rPr lang="de-DE" sz="900" dirty="0"/>
              <a:t> Schlumpf, </a:t>
            </a:r>
          </a:p>
          <a:p>
            <a:pPr algn="r"/>
            <a:r>
              <a:rPr lang="de-DE" sz="900" dirty="0">
                <a:hlinkClick r:id="rId3"/>
              </a:rPr>
              <a:t>CC BY-SA 3.0 </a:t>
            </a:r>
            <a:r>
              <a:rPr lang="de-DE" sz="900" dirty="0"/>
              <a:t>via Wikimedia Commons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9D2CE7C-FDAD-44A2-9084-F281975603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056" y="3601406"/>
            <a:ext cx="4387944" cy="300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750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DA162D-4648-47F0-B1F2-F6ECADC3A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b="1" dirty="0">
                <a:solidFill>
                  <a:srgbClr val="910830"/>
                </a:solidFill>
              </a:rPr>
              <a:t>Anforderungen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5D0268-3F54-462F-B57F-0AD060C3E1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000" dirty="0"/>
              <a:t>Eigene</a:t>
            </a:r>
            <a:r>
              <a:rPr lang="en-US" sz="2000" dirty="0"/>
              <a:t> </a:t>
            </a:r>
            <a:r>
              <a:rPr lang="de-DE" sz="2000" dirty="0"/>
              <a:t>Anforderungen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D0105D0-205A-4E1F-ACCB-AACB15F4080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Sortierung von Kursen nach Prioritäten oder Fälligkeiten</a:t>
            </a:r>
          </a:p>
          <a:p>
            <a:r>
              <a:rPr lang="de-DE" dirty="0"/>
              <a:t>Deaktivierung von Kursen oder durch Export &amp; Löschen</a:t>
            </a:r>
          </a:p>
          <a:p>
            <a:r>
              <a:rPr lang="de-DE" dirty="0"/>
              <a:t>Relevanz für Karten oder Prioritäten oder Fälligkeiten für Kurse und Kategorien</a:t>
            </a:r>
          </a:p>
          <a:p>
            <a:r>
              <a:rPr lang="de-DE" dirty="0"/>
              <a:t>Ausreichende Formatierungsmöglichkeiten und Eingabe von Formeln</a:t>
            </a:r>
          </a:p>
          <a:p>
            <a:r>
              <a:rPr lang="de-DE" dirty="0"/>
              <a:t>Bilder- und Audiounterstützung</a:t>
            </a:r>
          </a:p>
          <a:p>
            <a:pPr lvl="1"/>
            <a:r>
              <a:rPr lang="de-DE" dirty="0"/>
              <a:t>Bilder optimalerweise per </a:t>
            </a:r>
            <a:r>
              <a:rPr lang="de-DE" dirty="0" err="1"/>
              <a:t>copy</a:t>
            </a:r>
            <a:r>
              <a:rPr lang="de-DE" dirty="0"/>
              <a:t> &amp; </a:t>
            </a:r>
            <a:r>
              <a:rPr lang="de-DE" dirty="0" err="1"/>
              <a:t>paste</a:t>
            </a:r>
            <a:r>
              <a:rPr lang="de-DE" dirty="0"/>
              <a:t> in den Textfluss einfügen</a:t>
            </a:r>
          </a:p>
          <a:p>
            <a:r>
              <a:rPr lang="de-DE" dirty="0"/>
              <a:t>Weitere Lernmethoden</a:t>
            </a:r>
          </a:p>
          <a:p>
            <a:pPr lvl="1"/>
            <a:r>
              <a:rPr lang="de-DE" dirty="0"/>
              <a:t>Abfrage nach Fälligkeit</a:t>
            </a:r>
          </a:p>
          <a:p>
            <a:pPr lvl="1"/>
            <a:r>
              <a:rPr lang="de-DE" dirty="0"/>
              <a:t>Intensive Session</a:t>
            </a:r>
          </a:p>
          <a:p>
            <a:pPr lvl="1"/>
            <a:r>
              <a:rPr lang="de-DE" dirty="0"/>
              <a:t>Abfrage der schwierigen Karten</a:t>
            </a:r>
          </a:p>
          <a:p>
            <a:pPr lvl="1"/>
            <a:r>
              <a:rPr lang="de-DE" dirty="0"/>
              <a:t>Abfrage nach Relevanz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329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DA162D-4648-47F0-B1F2-F6ECADC3A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b="1" dirty="0">
                <a:solidFill>
                  <a:srgbClr val="910830"/>
                </a:solidFill>
              </a:rPr>
              <a:t>Anforderungen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5D0268-3F54-462F-B57F-0AD060C3E1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000" dirty="0"/>
              <a:t>Eigene</a:t>
            </a:r>
            <a:r>
              <a:rPr lang="en-US" sz="2000" dirty="0"/>
              <a:t> </a:t>
            </a:r>
            <a:r>
              <a:rPr lang="de-DE" sz="2000" dirty="0"/>
              <a:t>Anforderungen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D0105D0-205A-4E1F-ACCB-AACB15F4080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err="1"/>
              <a:t>Statistiken</a:t>
            </a:r>
            <a:endParaRPr lang="en-US" dirty="0"/>
          </a:p>
          <a:p>
            <a:pPr lvl="1"/>
            <a:r>
              <a:rPr lang="en-US" dirty="0" err="1"/>
              <a:t>Karten</a:t>
            </a:r>
            <a:r>
              <a:rPr lang="en-US" dirty="0"/>
              <a:t> in den </a:t>
            </a:r>
            <a:r>
              <a:rPr lang="en-US" dirty="0" err="1"/>
              <a:t>jeweiligen</a:t>
            </a:r>
            <a:r>
              <a:rPr lang="en-US" dirty="0"/>
              <a:t> </a:t>
            </a:r>
            <a:r>
              <a:rPr lang="en-US" dirty="0" err="1"/>
              <a:t>Phasen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Aktivitätsverlauf</a:t>
            </a:r>
            <a:endParaRPr lang="en-US" dirty="0"/>
          </a:p>
          <a:p>
            <a:pPr lvl="1"/>
            <a:r>
              <a:rPr lang="en-US" dirty="0" err="1"/>
              <a:t>Erfolgsquote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</a:t>
            </a:r>
            <a:r>
              <a:rPr lang="en-US" dirty="0" err="1"/>
              <a:t>einer</a:t>
            </a:r>
            <a:r>
              <a:rPr lang="en-US" dirty="0"/>
              <a:t> </a:t>
            </a:r>
            <a:r>
              <a:rPr lang="en-US" dirty="0" err="1"/>
              <a:t>Lernsession</a:t>
            </a:r>
            <a:endParaRPr lang="en-US" dirty="0"/>
          </a:p>
          <a:p>
            <a:pPr lvl="1"/>
            <a:r>
              <a:rPr lang="en-US" dirty="0" err="1"/>
              <a:t>Prognosen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Optionen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Anzahl</a:t>
            </a:r>
            <a:r>
              <a:rPr lang="en-US" dirty="0"/>
              <a:t> der </a:t>
            </a:r>
            <a:r>
              <a:rPr lang="en-US" dirty="0" err="1"/>
              <a:t>Karteikarten</a:t>
            </a:r>
            <a:r>
              <a:rPr lang="en-US" dirty="0"/>
              <a:t> pro Tag </a:t>
            </a:r>
          </a:p>
          <a:p>
            <a:pPr lvl="1"/>
            <a:r>
              <a:rPr lang="en-US" dirty="0" err="1"/>
              <a:t>Anzahl</a:t>
            </a:r>
            <a:r>
              <a:rPr lang="en-US" dirty="0"/>
              <a:t> von </a:t>
            </a:r>
            <a:r>
              <a:rPr lang="en-US" dirty="0" err="1"/>
              <a:t>neuen</a:t>
            </a:r>
            <a:r>
              <a:rPr lang="en-US" dirty="0"/>
              <a:t> </a:t>
            </a:r>
            <a:r>
              <a:rPr lang="en-US" dirty="0" err="1"/>
              <a:t>Karteikarten</a:t>
            </a:r>
            <a:r>
              <a:rPr lang="en-US" dirty="0"/>
              <a:t> pro Tag</a:t>
            </a:r>
          </a:p>
          <a:p>
            <a:pPr lvl="1"/>
            <a:r>
              <a:rPr lang="en-US" dirty="0" err="1"/>
              <a:t>Handhabung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falsch</a:t>
            </a:r>
            <a:r>
              <a:rPr lang="en-US" dirty="0"/>
              <a:t> </a:t>
            </a:r>
            <a:r>
              <a:rPr lang="en-US" dirty="0" err="1"/>
              <a:t>beantworteter</a:t>
            </a:r>
            <a:r>
              <a:rPr lang="en-US" dirty="0"/>
              <a:t> </a:t>
            </a:r>
            <a:r>
              <a:rPr lang="en-US" dirty="0" err="1"/>
              <a:t>Frage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Festlegung</a:t>
            </a:r>
            <a:r>
              <a:rPr lang="en-US" dirty="0"/>
              <a:t> der </a:t>
            </a:r>
            <a:r>
              <a:rPr lang="en-US" dirty="0" err="1"/>
              <a:t>Warteintervalle</a:t>
            </a:r>
            <a:r>
              <a:rPr lang="en-US" dirty="0"/>
              <a:t> und </a:t>
            </a:r>
            <a:r>
              <a:rPr lang="en-US" dirty="0" err="1"/>
              <a:t>Wahrscheinlichkeiten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Anzahl</a:t>
            </a:r>
            <a:r>
              <a:rPr lang="en-US" dirty="0"/>
              <a:t> der </a:t>
            </a:r>
            <a:r>
              <a:rPr lang="en-US" dirty="0" err="1"/>
              <a:t>Phasen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667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DA162D-4648-47F0-B1F2-F6ECADC3A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910830"/>
                </a:solidFill>
              </a:rPr>
              <a:t>Evaluation </a:t>
            </a:r>
            <a:r>
              <a:rPr lang="de-DE" sz="3600" b="1" dirty="0">
                <a:solidFill>
                  <a:srgbClr val="910830"/>
                </a:solidFill>
              </a:rPr>
              <a:t>vorhandener</a:t>
            </a:r>
            <a:r>
              <a:rPr lang="en-US" sz="3600" b="1" dirty="0">
                <a:solidFill>
                  <a:srgbClr val="910830"/>
                </a:solidFill>
              </a:rPr>
              <a:t> Software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5D0268-3F54-462F-B57F-0AD060C3E1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Anki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D0105D0-205A-4E1F-ACCB-AACB15F4080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007713" y="2781300"/>
            <a:ext cx="3974612" cy="1895475"/>
          </a:xfrm>
        </p:spPr>
        <p:txBody>
          <a:bodyPr/>
          <a:lstStyle/>
          <a:p>
            <a:r>
              <a:rPr lang="de-DE" sz="1800" b="1" dirty="0">
                <a:solidFill>
                  <a:srgbClr val="C00000"/>
                </a:solidFill>
              </a:rPr>
              <a:t>Keine Erfüllung des Single </a:t>
            </a:r>
            <a:r>
              <a:rPr lang="de-DE" sz="1800" b="1" dirty="0" err="1">
                <a:solidFill>
                  <a:srgbClr val="C00000"/>
                </a:solidFill>
              </a:rPr>
              <a:t>Sourcings</a:t>
            </a:r>
            <a:endParaRPr lang="de-DE" sz="1800" b="1" dirty="0">
              <a:solidFill>
                <a:srgbClr val="C00000"/>
              </a:solidFill>
            </a:endParaRPr>
          </a:p>
          <a:p>
            <a:pPr lvl="1"/>
            <a:r>
              <a:rPr lang="de-DE" dirty="0"/>
              <a:t>Mehr als eine Kopie, kein Export von Bildern</a:t>
            </a:r>
          </a:p>
          <a:p>
            <a:r>
              <a:rPr lang="de-DE" sz="1800" dirty="0"/>
              <a:t>keine Kollaboration</a:t>
            </a:r>
          </a:p>
          <a:p>
            <a:r>
              <a:rPr lang="de-DE" sz="1800" dirty="0"/>
              <a:t>Kein ansprechendes Design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9300F5A-6B99-40D0-99BF-BA17EFD7F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4487" y="1561589"/>
            <a:ext cx="1033257" cy="108507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35C8E66-4936-4091-ACA6-9EAB0476E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256" y="1495099"/>
            <a:ext cx="1033259" cy="1118102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F55A94D1-7239-4DBE-81CA-0570E7154082}"/>
              </a:ext>
            </a:extLst>
          </p:cNvPr>
          <p:cNvSpPr txBox="1"/>
          <p:nvPr/>
        </p:nvSpPr>
        <p:spPr>
          <a:xfrm>
            <a:off x="609600" y="2646661"/>
            <a:ext cx="595825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Freie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C00000"/>
                </a:solidFill>
              </a:rPr>
              <a:t>A, L, M, S und P </a:t>
            </a:r>
            <a:r>
              <a:rPr lang="en-US" sz="1800" b="1" dirty="0" err="1">
                <a:solidFill>
                  <a:srgbClr val="C00000"/>
                </a:solidFill>
              </a:rPr>
              <a:t>erfüllt</a:t>
            </a:r>
            <a:endParaRPr lang="de-DE" b="1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Unterteilung einer Kartenseite in mehrere Sektionen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N-dimensionale Karten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Bilder innerhalb des </a:t>
            </a:r>
            <a:r>
              <a:rPr lang="de-DE" sz="1800" dirty="0" err="1"/>
              <a:t>Textlusses</a:t>
            </a:r>
            <a:r>
              <a:rPr lang="de-DE" sz="1800" dirty="0"/>
              <a:t> mit </a:t>
            </a:r>
            <a:r>
              <a:rPr lang="de-DE" sz="1800" dirty="0" err="1"/>
              <a:t>copy</a:t>
            </a:r>
            <a:r>
              <a:rPr lang="de-DE" sz="1800" dirty="0"/>
              <a:t> &amp; </a:t>
            </a:r>
            <a:r>
              <a:rPr lang="de-DE" sz="1800" dirty="0" err="1"/>
              <a:t>paste</a:t>
            </a: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Formeln durch verschiedene Methoden (Latex, </a:t>
            </a:r>
            <a:r>
              <a:rPr lang="de-DE" sz="1800" dirty="0" err="1"/>
              <a:t>MathJax</a:t>
            </a:r>
            <a:r>
              <a:rPr lang="de-DE" sz="1800" dirty="0"/>
              <a:t>, HTML)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Spaced Learning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Gedächtnisleistung nach Tageszeit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Ähnliche Karten vermeiden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Einfaches Votesystem auf der Webseite</a:t>
            </a:r>
          </a:p>
        </p:txBody>
      </p:sp>
    </p:spTree>
    <p:extLst>
      <p:ext uri="{BB962C8B-B14F-4D97-AF65-F5344CB8AC3E}">
        <p14:creationId xmlns:p14="http://schemas.microsoft.com/office/powerpoint/2010/main" val="1267259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DA162D-4648-47F0-B1F2-F6ECADC3A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910830"/>
                </a:solidFill>
              </a:rPr>
              <a:t>Evaluation </a:t>
            </a:r>
            <a:r>
              <a:rPr lang="de-DE" sz="3600" b="1" dirty="0">
                <a:solidFill>
                  <a:srgbClr val="910830"/>
                </a:solidFill>
              </a:rPr>
              <a:t>vorhandener</a:t>
            </a:r>
            <a:r>
              <a:rPr lang="en-US" sz="3600" b="1" dirty="0">
                <a:solidFill>
                  <a:srgbClr val="910830"/>
                </a:solidFill>
              </a:rPr>
              <a:t> Software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5D0268-3F54-462F-B57F-0AD060C3E1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Phase6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D0105D0-205A-4E1F-ACCB-AACB15F4080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007713" y="2781300"/>
            <a:ext cx="3974612" cy="3443654"/>
          </a:xfrm>
        </p:spPr>
        <p:txBody>
          <a:bodyPr/>
          <a:lstStyle/>
          <a:p>
            <a:r>
              <a:rPr lang="de-DE" sz="1800" b="1" dirty="0">
                <a:solidFill>
                  <a:srgbClr val="C00000"/>
                </a:solidFill>
              </a:rPr>
              <a:t>A, M, S und Single Sourcing nicht erfüllt</a:t>
            </a:r>
          </a:p>
          <a:p>
            <a:pPr lvl="1"/>
            <a:r>
              <a:rPr lang="de-DE" sz="1600" dirty="0"/>
              <a:t>Kostenpflichtig</a:t>
            </a:r>
          </a:p>
          <a:p>
            <a:pPr lvl="1"/>
            <a:r>
              <a:rPr lang="de-DE" sz="1600" dirty="0"/>
              <a:t>Quellcode der Software und Quelldateien nicht öffentlich verfügbar</a:t>
            </a:r>
          </a:p>
          <a:p>
            <a:pPr lvl="1"/>
            <a:r>
              <a:rPr lang="de-DE" sz="1600" dirty="0"/>
              <a:t>fehlende Exportfunktion</a:t>
            </a:r>
          </a:p>
          <a:p>
            <a:pPr lvl="1"/>
            <a:r>
              <a:rPr lang="de-DE" sz="1600" dirty="0"/>
              <a:t>mangelnde Formatierungsfunktionen</a:t>
            </a:r>
          </a:p>
          <a:p>
            <a:pPr lvl="1"/>
            <a:r>
              <a:rPr lang="de-DE" sz="1600" dirty="0"/>
              <a:t>Keine Formeln</a:t>
            </a:r>
          </a:p>
          <a:p>
            <a:r>
              <a:rPr lang="de-DE" sz="1800" dirty="0"/>
              <a:t>Keine Deaktivierung von Kursen</a:t>
            </a:r>
          </a:p>
          <a:p>
            <a:r>
              <a:rPr lang="de-DE" sz="1800" dirty="0"/>
              <a:t>Keine Prioritäten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9300F5A-6B99-40D0-99BF-BA17EFD7F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4487" y="1561589"/>
            <a:ext cx="1033257" cy="108507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35C8E66-4936-4091-ACA6-9EAB0476E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256" y="1495099"/>
            <a:ext cx="1033259" cy="1118102"/>
          </a:xfrm>
          <a:prstGeom prst="rect">
            <a:avLst/>
          </a:prstGeom>
        </p:spPr>
      </p:pic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8B5A23E5-87EC-4582-BA37-E195B079C104}"/>
              </a:ext>
            </a:extLst>
          </p:cNvPr>
          <p:cNvSpPr txBox="1">
            <a:spLocks/>
          </p:cNvSpPr>
          <p:nvPr/>
        </p:nvSpPr>
        <p:spPr>
          <a:xfrm>
            <a:off x="965197" y="2781300"/>
            <a:ext cx="4831375" cy="344365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 kern="1200">
                <a:solidFill>
                  <a:srgbClr val="595959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rgbClr val="595959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rgbClr val="595959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rgbClr val="595959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rgbClr val="595959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b="1" dirty="0">
                <a:solidFill>
                  <a:srgbClr val="C00000"/>
                </a:solidFill>
              </a:rPr>
              <a:t>L und P der Softwareanforderungen erfüllt</a:t>
            </a:r>
          </a:p>
          <a:p>
            <a:pPr lvl="1"/>
            <a:r>
              <a:rPr lang="de-DE" sz="1600" dirty="0"/>
              <a:t>Auf mobile Endgeräte verfügbar</a:t>
            </a:r>
          </a:p>
          <a:p>
            <a:r>
              <a:rPr lang="de-DE" sz="1800" dirty="0"/>
              <a:t>Aufnahme von Audio</a:t>
            </a:r>
          </a:p>
          <a:p>
            <a:r>
              <a:rPr lang="de-DE" sz="1800" dirty="0"/>
              <a:t>Fälligkeit von Kursen &amp; Kategorien</a:t>
            </a:r>
          </a:p>
          <a:p>
            <a:r>
              <a:rPr lang="de-DE" sz="1800" dirty="0"/>
              <a:t>Aktivitäts- und Prognosestatistiken </a:t>
            </a:r>
          </a:p>
          <a:p>
            <a:r>
              <a:rPr lang="de-DE" sz="1800" dirty="0"/>
              <a:t>Individuelle Anzahl an Phasen</a:t>
            </a:r>
          </a:p>
          <a:p>
            <a:r>
              <a:rPr lang="de-DE" sz="1800" dirty="0"/>
              <a:t>Einstellung: </a:t>
            </a:r>
          </a:p>
          <a:p>
            <a:pPr lvl="1"/>
            <a:r>
              <a:rPr lang="de-DE" sz="1600" dirty="0"/>
              <a:t>Anzahl täglicher Karten/Tag</a:t>
            </a:r>
          </a:p>
          <a:p>
            <a:pPr lvl="1"/>
            <a:r>
              <a:rPr lang="de-DE" sz="1600" dirty="0"/>
              <a:t>Warteintervalle</a:t>
            </a:r>
          </a:p>
          <a:p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8587669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ERCIS">
      <a:dk1>
        <a:srgbClr val="5E5E5D"/>
      </a:dk1>
      <a:lt1>
        <a:srgbClr val="FFFFFF"/>
      </a:lt1>
      <a:dk2>
        <a:srgbClr val="910830"/>
      </a:dk2>
      <a:lt2>
        <a:srgbClr val="FFFFFF"/>
      </a:lt2>
      <a:accent1>
        <a:srgbClr val="910830"/>
      </a:accent1>
      <a:accent2>
        <a:srgbClr val="5E5E5D"/>
      </a:accent2>
      <a:accent3>
        <a:srgbClr val="8797A3"/>
      </a:accent3>
      <a:accent4>
        <a:srgbClr val="143164"/>
      </a:accent4>
      <a:accent5>
        <a:srgbClr val="87BF2A"/>
      </a:accent5>
      <a:accent6>
        <a:srgbClr val="E77C12"/>
      </a:accent6>
      <a:hlink>
        <a:srgbClr val="910830"/>
      </a:hlink>
      <a:folHlink>
        <a:srgbClr val="5E5E5D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715</Words>
  <Application>Microsoft Office PowerPoint</Application>
  <PresentationFormat>Breitbild</PresentationFormat>
  <Paragraphs>190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4" baseType="lpstr">
      <vt:lpstr>Arial</vt:lpstr>
      <vt:lpstr>Calibri</vt:lpstr>
      <vt:lpstr>Freestyle Script</vt:lpstr>
      <vt:lpstr>Trebuchet MS</vt:lpstr>
      <vt:lpstr>Wingdings</vt:lpstr>
      <vt:lpstr>1_Office Theme</vt:lpstr>
      <vt:lpstr>Kicards  webbasierte kollaborative Karteikarten-Software            nach Anforderungen von OER </vt:lpstr>
      <vt:lpstr>Roadmap</vt:lpstr>
      <vt:lpstr>Motivation</vt:lpstr>
      <vt:lpstr>Anforderungen</vt:lpstr>
      <vt:lpstr>Anforderungen</vt:lpstr>
      <vt:lpstr>Anforderungen</vt:lpstr>
      <vt:lpstr>Anforderungen</vt:lpstr>
      <vt:lpstr>Evaluation vorhandener Software</vt:lpstr>
      <vt:lpstr>Evaluation vorhandener Software</vt:lpstr>
      <vt:lpstr>Evaluation vorhandener Software</vt:lpstr>
      <vt:lpstr>Evaluation vorhandener Software</vt:lpstr>
      <vt:lpstr>Evaluation vorhandener Software</vt:lpstr>
      <vt:lpstr>Evaluation vorhandener Software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WWU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Hoffmeister, Benedikt;Simeon Brüggenjürgen (Uni Münster)</dc:creator>
  <cp:lastModifiedBy>Kira Marie Alberding</cp:lastModifiedBy>
  <cp:revision>449</cp:revision>
  <dcterms:created xsi:type="dcterms:W3CDTF">2018-10-31T15:13:04Z</dcterms:created>
  <dcterms:modified xsi:type="dcterms:W3CDTF">2021-01-24T15:30:01Z</dcterms:modified>
</cp:coreProperties>
</file>