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352" y="7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3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B963-C781-4EC4-AE0B-0AA7DE35FB3B}" type="datetimeFigureOut">
              <a:rPr lang="fr-CH" smtClean="0"/>
              <a:t>27.05.2014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0D61-6C1E-4695-A366-DDD2BCD64FF6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Carte perforée 3"/>
          <p:cNvSpPr/>
          <p:nvPr/>
        </p:nvSpPr>
        <p:spPr>
          <a:xfrm>
            <a:off x="260648" y="179512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apache</a:t>
            </a:r>
            <a:endParaRPr lang="fr-CH" sz="1100" dirty="0"/>
          </a:p>
        </p:txBody>
      </p:sp>
      <p:sp>
        <p:nvSpPr>
          <p:cNvPr id="5" name="Organigramme : Carte perforée 4"/>
          <p:cNvSpPr/>
          <p:nvPr/>
        </p:nvSpPr>
        <p:spPr>
          <a:xfrm>
            <a:off x="260648" y="61156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/>
              <a:t>b</a:t>
            </a:r>
            <a:r>
              <a:rPr lang="fr-CH" sz="1100" dirty="0" err="1" smtClean="0"/>
              <a:t>uildout</a:t>
            </a:r>
            <a:endParaRPr lang="fr-CH" sz="1100" dirty="0" smtClean="0"/>
          </a:p>
        </p:txBody>
      </p:sp>
      <p:sp>
        <p:nvSpPr>
          <p:cNvPr id="6" name="Organigramme : Carte perforée 5"/>
          <p:cNvSpPr/>
          <p:nvPr/>
        </p:nvSpPr>
        <p:spPr>
          <a:xfrm>
            <a:off x="260648" y="1043608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deploy</a:t>
            </a:r>
            <a:endParaRPr lang="fr-CH" sz="1100" dirty="0"/>
          </a:p>
        </p:txBody>
      </p:sp>
      <p:sp>
        <p:nvSpPr>
          <p:cNvPr id="7" name="Organigramme : Carte perforée 6"/>
          <p:cNvSpPr/>
          <p:nvPr/>
        </p:nvSpPr>
        <p:spPr>
          <a:xfrm>
            <a:off x="260648" y="1907704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jsbuild</a:t>
            </a:r>
            <a:endParaRPr lang="fr-CH" sz="1100" dirty="0"/>
          </a:p>
        </p:txBody>
      </p:sp>
      <p:sp>
        <p:nvSpPr>
          <p:cNvPr id="8" name="Organigramme : Carte perforée 7"/>
          <p:cNvSpPr/>
          <p:nvPr/>
        </p:nvSpPr>
        <p:spPr>
          <a:xfrm>
            <a:off x="260648" y="2339752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mapserver</a:t>
            </a:r>
            <a:endParaRPr lang="fr-CH" sz="1100" dirty="0"/>
          </a:p>
        </p:txBody>
      </p:sp>
      <p:sp>
        <p:nvSpPr>
          <p:cNvPr id="9" name="Organigramme : Carte perforée 8"/>
          <p:cNvSpPr/>
          <p:nvPr/>
        </p:nvSpPr>
        <p:spPr>
          <a:xfrm>
            <a:off x="260648" y="277180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print</a:t>
            </a:r>
            <a:endParaRPr lang="fr-CH" sz="1100" dirty="0"/>
          </a:p>
        </p:txBody>
      </p:sp>
      <p:sp>
        <p:nvSpPr>
          <p:cNvPr id="10" name="Organigramme : Carte perforée 9"/>
          <p:cNvSpPr/>
          <p:nvPr/>
        </p:nvSpPr>
        <p:spPr>
          <a:xfrm>
            <a:off x="260648" y="3635896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&lt;</a:t>
            </a:r>
            <a:r>
              <a:rPr lang="fr-CH" sz="1100" dirty="0" err="1" smtClean="0"/>
              <a:t>project</a:t>
            </a:r>
            <a:r>
              <a:rPr lang="fr-CH" sz="1100" dirty="0" smtClean="0"/>
              <a:t>&gt;</a:t>
            </a:r>
            <a:endParaRPr lang="fr-CH" sz="1100" dirty="0"/>
          </a:p>
        </p:txBody>
      </p:sp>
      <p:sp>
        <p:nvSpPr>
          <p:cNvPr id="11" name="Organigramme : Carte perforée 10"/>
          <p:cNvSpPr/>
          <p:nvPr/>
        </p:nvSpPr>
        <p:spPr>
          <a:xfrm>
            <a:off x="2060848" y="3635896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CONST_migration</a:t>
            </a:r>
            <a:endParaRPr lang="fr-CH" sz="1100" dirty="0"/>
          </a:p>
        </p:txBody>
      </p:sp>
      <p:sp>
        <p:nvSpPr>
          <p:cNvPr id="12" name="Organigramme : Carte perforée 11"/>
          <p:cNvSpPr/>
          <p:nvPr/>
        </p:nvSpPr>
        <p:spPr>
          <a:xfrm>
            <a:off x="2060848" y="4499992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scripts</a:t>
            </a:r>
            <a:endParaRPr lang="fr-CH" sz="1100" dirty="0"/>
          </a:p>
        </p:txBody>
      </p:sp>
      <p:sp>
        <p:nvSpPr>
          <p:cNvPr id="13" name="Organigramme : Carte perforée 12"/>
          <p:cNvSpPr/>
          <p:nvPr/>
        </p:nvSpPr>
        <p:spPr>
          <a:xfrm>
            <a:off x="2060848" y="493204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static</a:t>
            </a:r>
            <a:endParaRPr lang="fr-CH" sz="1100" dirty="0"/>
          </a:p>
        </p:txBody>
      </p:sp>
      <p:sp>
        <p:nvSpPr>
          <p:cNvPr id="14" name="Organigramme : Carte perforée 13"/>
          <p:cNvSpPr/>
          <p:nvPr/>
        </p:nvSpPr>
        <p:spPr>
          <a:xfrm>
            <a:off x="2060848" y="5364088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templates</a:t>
            </a:r>
            <a:endParaRPr lang="fr-CH" sz="1100" dirty="0"/>
          </a:p>
        </p:txBody>
      </p:sp>
      <p:sp>
        <p:nvSpPr>
          <p:cNvPr id="15" name="Organigramme : Carte perforée 14"/>
          <p:cNvSpPr/>
          <p:nvPr/>
        </p:nvSpPr>
        <p:spPr>
          <a:xfrm>
            <a:off x="2060848" y="5796136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views</a:t>
            </a:r>
            <a:endParaRPr lang="fr-CH" sz="1100" dirty="0"/>
          </a:p>
        </p:txBody>
      </p:sp>
      <p:cxnSp>
        <p:nvCxnSpPr>
          <p:cNvPr id="17" name="Connecteur en angle 16"/>
          <p:cNvCxnSpPr>
            <a:stCxn id="10" idx="3"/>
            <a:endCxn id="11" idx="1"/>
          </p:cNvCxnSpPr>
          <p:nvPr/>
        </p:nvCxnSpPr>
        <p:spPr>
          <a:xfrm>
            <a:off x="1520648" y="3815896"/>
            <a:ext cx="5402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0" idx="3"/>
            <a:endCxn id="12" idx="1"/>
          </p:cNvCxnSpPr>
          <p:nvPr/>
        </p:nvCxnSpPr>
        <p:spPr>
          <a:xfrm>
            <a:off x="1520648" y="3815896"/>
            <a:ext cx="54020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10" idx="3"/>
            <a:endCxn id="13" idx="1"/>
          </p:cNvCxnSpPr>
          <p:nvPr/>
        </p:nvCxnSpPr>
        <p:spPr>
          <a:xfrm>
            <a:off x="1520648" y="3815896"/>
            <a:ext cx="540200" cy="1296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0" idx="3"/>
            <a:endCxn id="14" idx="1"/>
          </p:cNvCxnSpPr>
          <p:nvPr/>
        </p:nvCxnSpPr>
        <p:spPr>
          <a:xfrm>
            <a:off x="1520648" y="3815896"/>
            <a:ext cx="540200" cy="17281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0" idx="3"/>
            <a:endCxn id="15" idx="1"/>
          </p:cNvCxnSpPr>
          <p:nvPr/>
        </p:nvCxnSpPr>
        <p:spPr>
          <a:xfrm>
            <a:off x="1520648" y="3815896"/>
            <a:ext cx="540200" cy="21602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rganigramme : Carte perforée 41"/>
          <p:cNvSpPr/>
          <p:nvPr/>
        </p:nvSpPr>
        <p:spPr>
          <a:xfrm>
            <a:off x="2060848" y="4067944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locale</a:t>
            </a:r>
            <a:endParaRPr lang="fr-CH" sz="1100" dirty="0"/>
          </a:p>
        </p:txBody>
      </p:sp>
      <p:cxnSp>
        <p:nvCxnSpPr>
          <p:cNvPr id="46" name="Connecteur en angle 45"/>
          <p:cNvCxnSpPr>
            <a:stCxn id="10" idx="3"/>
            <a:endCxn id="42" idx="1"/>
          </p:cNvCxnSpPr>
          <p:nvPr/>
        </p:nvCxnSpPr>
        <p:spPr>
          <a:xfrm>
            <a:off x="1520648" y="3815896"/>
            <a:ext cx="540200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Carte perforée 46"/>
          <p:cNvSpPr/>
          <p:nvPr/>
        </p:nvSpPr>
        <p:spPr>
          <a:xfrm>
            <a:off x="2060848" y="234000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fonts</a:t>
            </a:r>
            <a:endParaRPr lang="fr-CH" sz="1100" dirty="0"/>
          </a:p>
        </p:txBody>
      </p:sp>
      <p:cxnSp>
        <p:nvCxnSpPr>
          <p:cNvPr id="49" name="Connecteur en angle 48"/>
          <p:cNvCxnSpPr>
            <a:stCxn id="8" idx="3"/>
            <a:endCxn id="47" idx="1"/>
          </p:cNvCxnSpPr>
          <p:nvPr/>
        </p:nvCxnSpPr>
        <p:spPr>
          <a:xfrm>
            <a:off x="1520648" y="2519752"/>
            <a:ext cx="540200" cy="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arte perforée 49"/>
          <p:cNvSpPr/>
          <p:nvPr/>
        </p:nvSpPr>
        <p:spPr>
          <a:xfrm>
            <a:off x="2060848" y="277180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templates</a:t>
            </a:r>
            <a:endParaRPr lang="fr-CH" sz="1100" dirty="0"/>
          </a:p>
        </p:txBody>
      </p:sp>
      <p:sp>
        <p:nvSpPr>
          <p:cNvPr id="51" name="Organigramme : Carte perforée 50"/>
          <p:cNvSpPr/>
          <p:nvPr/>
        </p:nvSpPr>
        <p:spPr>
          <a:xfrm>
            <a:off x="2060848" y="3203848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WEB-INF</a:t>
            </a:r>
            <a:endParaRPr lang="fr-CH" sz="1100" dirty="0"/>
          </a:p>
        </p:txBody>
      </p:sp>
      <p:cxnSp>
        <p:nvCxnSpPr>
          <p:cNvPr id="53" name="Connecteur en angle 52"/>
          <p:cNvCxnSpPr>
            <a:stCxn id="9" idx="3"/>
            <a:endCxn id="50" idx="1"/>
          </p:cNvCxnSpPr>
          <p:nvPr/>
        </p:nvCxnSpPr>
        <p:spPr>
          <a:xfrm>
            <a:off x="1520648" y="2951800"/>
            <a:ext cx="5402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>
            <a:stCxn id="9" idx="3"/>
            <a:endCxn id="51" idx="1"/>
          </p:cNvCxnSpPr>
          <p:nvPr/>
        </p:nvCxnSpPr>
        <p:spPr>
          <a:xfrm>
            <a:off x="1520648" y="2951800"/>
            <a:ext cx="540200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Carte perforée 57"/>
          <p:cNvSpPr/>
          <p:nvPr/>
        </p:nvSpPr>
        <p:spPr>
          <a:xfrm>
            <a:off x="2060848" y="61156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bin</a:t>
            </a:r>
            <a:endParaRPr lang="fr-CH" sz="1100" dirty="0"/>
          </a:p>
        </p:txBody>
      </p:sp>
      <p:sp>
        <p:nvSpPr>
          <p:cNvPr id="59" name="Organigramme : Carte perforée 58"/>
          <p:cNvSpPr/>
          <p:nvPr/>
        </p:nvSpPr>
        <p:spPr>
          <a:xfrm>
            <a:off x="2060848" y="1043608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develop</a:t>
            </a:r>
            <a:r>
              <a:rPr lang="fr-CH" sz="1100" dirty="0" smtClean="0"/>
              <a:t>-</a:t>
            </a:r>
            <a:r>
              <a:rPr lang="fr-CH" sz="1100" dirty="0" err="1" smtClean="0"/>
              <a:t>eggs</a:t>
            </a:r>
            <a:endParaRPr lang="fr-CH" sz="1100" dirty="0"/>
          </a:p>
        </p:txBody>
      </p:sp>
      <p:sp>
        <p:nvSpPr>
          <p:cNvPr id="60" name="Organigramme : Carte perforée 59"/>
          <p:cNvSpPr/>
          <p:nvPr/>
        </p:nvSpPr>
        <p:spPr>
          <a:xfrm>
            <a:off x="2060848" y="1475656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eggs</a:t>
            </a:r>
            <a:endParaRPr lang="fr-CH" sz="1100" dirty="0"/>
          </a:p>
        </p:txBody>
      </p:sp>
      <p:sp>
        <p:nvSpPr>
          <p:cNvPr id="61" name="Organigramme : Carte perforée 60"/>
          <p:cNvSpPr/>
          <p:nvPr/>
        </p:nvSpPr>
        <p:spPr>
          <a:xfrm>
            <a:off x="2060848" y="1907704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parts</a:t>
            </a:r>
            <a:endParaRPr lang="fr-CH" sz="1100" dirty="0"/>
          </a:p>
        </p:txBody>
      </p:sp>
      <p:sp>
        <p:nvSpPr>
          <p:cNvPr id="95" name="Organigramme : Carte perforée 94"/>
          <p:cNvSpPr/>
          <p:nvPr/>
        </p:nvSpPr>
        <p:spPr>
          <a:xfrm>
            <a:off x="3861048" y="363600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versions</a:t>
            </a:r>
            <a:endParaRPr lang="fr-CH" sz="1100" dirty="0"/>
          </a:p>
        </p:txBody>
      </p:sp>
      <p:cxnSp>
        <p:nvCxnSpPr>
          <p:cNvPr id="97" name="Connecteur en angle 96"/>
          <p:cNvCxnSpPr>
            <a:stCxn id="11" idx="3"/>
            <a:endCxn id="95" idx="1"/>
          </p:cNvCxnSpPr>
          <p:nvPr/>
        </p:nvCxnSpPr>
        <p:spPr>
          <a:xfrm>
            <a:off x="3320848" y="3815896"/>
            <a:ext cx="540200" cy="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rganigramme : Carte perforée 97"/>
          <p:cNvSpPr/>
          <p:nvPr/>
        </p:nvSpPr>
        <p:spPr>
          <a:xfrm>
            <a:off x="3861048" y="4067944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apihelp</a:t>
            </a:r>
            <a:endParaRPr lang="fr-CH" sz="1100" dirty="0"/>
          </a:p>
        </p:txBody>
      </p:sp>
      <p:sp>
        <p:nvSpPr>
          <p:cNvPr id="99" name="Organigramme : Carte perforée 98"/>
          <p:cNvSpPr/>
          <p:nvPr/>
        </p:nvSpPr>
        <p:spPr>
          <a:xfrm>
            <a:off x="3861048" y="4499992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build</a:t>
            </a:r>
            <a:endParaRPr lang="fr-CH" sz="1100" dirty="0"/>
          </a:p>
        </p:txBody>
      </p:sp>
      <p:sp>
        <p:nvSpPr>
          <p:cNvPr id="100" name="Organigramme : Carte perforée 99"/>
          <p:cNvSpPr/>
          <p:nvPr/>
        </p:nvSpPr>
        <p:spPr>
          <a:xfrm>
            <a:off x="3861048" y="4932040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css</a:t>
            </a:r>
            <a:endParaRPr lang="fr-CH" sz="1100" dirty="0"/>
          </a:p>
        </p:txBody>
      </p:sp>
      <p:sp>
        <p:nvSpPr>
          <p:cNvPr id="101" name="Organigramme : Carte perforée 100"/>
          <p:cNvSpPr/>
          <p:nvPr/>
        </p:nvSpPr>
        <p:spPr>
          <a:xfrm>
            <a:off x="3861048" y="5364088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images</a:t>
            </a:r>
            <a:endParaRPr lang="fr-CH" sz="1100" dirty="0"/>
          </a:p>
        </p:txBody>
      </p:sp>
      <p:sp>
        <p:nvSpPr>
          <p:cNvPr id="102" name="Organigramme : Carte perforée 101"/>
          <p:cNvSpPr/>
          <p:nvPr/>
        </p:nvSpPr>
        <p:spPr>
          <a:xfrm>
            <a:off x="3861048" y="5796376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js</a:t>
            </a:r>
            <a:endParaRPr lang="fr-CH" sz="1100" dirty="0"/>
          </a:p>
        </p:txBody>
      </p:sp>
      <p:sp>
        <p:nvSpPr>
          <p:cNvPr id="103" name="Organigramme : Carte perforée 102"/>
          <p:cNvSpPr/>
          <p:nvPr/>
        </p:nvSpPr>
        <p:spPr>
          <a:xfrm>
            <a:off x="3861048" y="6228184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lib</a:t>
            </a:r>
            <a:endParaRPr lang="fr-CH" sz="1100" dirty="0"/>
          </a:p>
        </p:txBody>
      </p:sp>
      <p:sp>
        <p:nvSpPr>
          <p:cNvPr id="104" name="Organigramme : Carte perforée 103"/>
          <p:cNvSpPr/>
          <p:nvPr/>
        </p:nvSpPr>
        <p:spPr>
          <a:xfrm>
            <a:off x="5445224" y="5796136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/>
              <a:t>Proj</a:t>
            </a:r>
            <a:endParaRPr lang="fr-CH" sz="1100" dirty="0"/>
          </a:p>
        </p:txBody>
      </p:sp>
      <p:cxnSp>
        <p:nvCxnSpPr>
          <p:cNvPr id="106" name="Connecteur en angle 105"/>
          <p:cNvCxnSpPr>
            <a:stCxn id="102" idx="3"/>
            <a:endCxn id="104" idx="1"/>
          </p:cNvCxnSpPr>
          <p:nvPr/>
        </p:nvCxnSpPr>
        <p:spPr>
          <a:xfrm flipV="1">
            <a:off x="5121048" y="5976136"/>
            <a:ext cx="324176" cy="2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5445224" y="6275804"/>
            <a:ext cx="28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…</a:t>
            </a:r>
            <a:endParaRPr lang="fr-CH" sz="1100" dirty="0"/>
          </a:p>
        </p:txBody>
      </p:sp>
      <p:cxnSp>
        <p:nvCxnSpPr>
          <p:cNvPr id="110" name="Connecteur en angle 109"/>
          <p:cNvCxnSpPr>
            <a:stCxn id="103" idx="3"/>
          </p:cNvCxnSpPr>
          <p:nvPr/>
        </p:nvCxnSpPr>
        <p:spPr>
          <a:xfrm flipV="1">
            <a:off x="5121048" y="6406609"/>
            <a:ext cx="324176" cy="15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rganigramme : Carte perforée 110"/>
          <p:cNvSpPr/>
          <p:nvPr/>
        </p:nvSpPr>
        <p:spPr>
          <a:xfrm>
            <a:off x="3861048" y="6660232"/>
            <a:ext cx="1260000" cy="360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mobile</a:t>
            </a:r>
            <a:endParaRPr lang="fr-CH" sz="11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445224" y="6707852"/>
            <a:ext cx="28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…</a:t>
            </a:r>
            <a:endParaRPr lang="fr-CH" sz="1100" dirty="0"/>
          </a:p>
        </p:txBody>
      </p:sp>
      <p:cxnSp>
        <p:nvCxnSpPr>
          <p:cNvPr id="114" name="Connecteur en angle 113"/>
          <p:cNvCxnSpPr>
            <a:stCxn id="111" idx="3"/>
            <a:endCxn id="112" idx="1"/>
          </p:cNvCxnSpPr>
          <p:nvPr/>
        </p:nvCxnSpPr>
        <p:spPr>
          <a:xfrm flipV="1">
            <a:off x="5121048" y="6838657"/>
            <a:ext cx="324176" cy="15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ngle 115"/>
          <p:cNvCxnSpPr>
            <a:stCxn id="13" idx="3"/>
            <a:endCxn id="98" idx="1"/>
          </p:cNvCxnSpPr>
          <p:nvPr/>
        </p:nvCxnSpPr>
        <p:spPr>
          <a:xfrm flipV="1">
            <a:off x="3320848" y="4247944"/>
            <a:ext cx="54020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ngle 117"/>
          <p:cNvCxnSpPr>
            <a:stCxn id="13" idx="3"/>
            <a:endCxn id="99" idx="1"/>
          </p:cNvCxnSpPr>
          <p:nvPr/>
        </p:nvCxnSpPr>
        <p:spPr>
          <a:xfrm flipV="1">
            <a:off x="3320848" y="4679992"/>
            <a:ext cx="540200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119"/>
          <p:cNvCxnSpPr>
            <a:stCxn id="13" idx="3"/>
            <a:endCxn id="100" idx="1"/>
          </p:cNvCxnSpPr>
          <p:nvPr/>
        </p:nvCxnSpPr>
        <p:spPr>
          <a:xfrm>
            <a:off x="3320848" y="5112040"/>
            <a:ext cx="5402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/>
          <p:cNvCxnSpPr>
            <a:stCxn id="13" idx="3"/>
            <a:endCxn id="101" idx="1"/>
          </p:cNvCxnSpPr>
          <p:nvPr/>
        </p:nvCxnSpPr>
        <p:spPr>
          <a:xfrm>
            <a:off x="3320848" y="5112040"/>
            <a:ext cx="540200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en angle 125"/>
          <p:cNvCxnSpPr>
            <a:stCxn id="13" idx="3"/>
            <a:endCxn id="102" idx="1"/>
          </p:cNvCxnSpPr>
          <p:nvPr/>
        </p:nvCxnSpPr>
        <p:spPr>
          <a:xfrm>
            <a:off x="3320848" y="5112040"/>
            <a:ext cx="540200" cy="8643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/>
          <p:cNvCxnSpPr>
            <a:stCxn id="13" idx="3"/>
            <a:endCxn id="103" idx="1"/>
          </p:cNvCxnSpPr>
          <p:nvPr/>
        </p:nvCxnSpPr>
        <p:spPr>
          <a:xfrm>
            <a:off x="3320848" y="5112040"/>
            <a:ext cx="540200" cy="1296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129"/>
          <p:cNvCxnSpPr>
            <a:stCxn id="13" idx="3"/>
            <a:endCxn id="111" idx="1"/>
          </p:cNvCxnSpPr>
          <p:nvPr/>
        </p:nvCxnSpPr>
        <p:spPr>
          <a:xfrm>
            <a:off x="3320848" y="5112040"/>
            <a:ext cx="540200" cy="17281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en angle 211"/>
          <p:cNvCxnSpPr>
            <a:stCxn id="5" idx="3"/>
            <a:endCxn id="58" idx="1"/>
          </p:cNvCxnSpPr>
          <p:nvPr/>
        </p:nvCxnSpPr>
        <p:spPr>
          <a:xfrm>
            <a:off x="1520648" y="791560"/>
            <a:ext cx="5402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en angle 213"/>
          <p:cNvCxnSpPr>
            <a:stCxn id="5" idx="3"/>
            <a:endCxn id="59" idx="1"/>
          </p:cNvCxnSpPr>
          <p:nvPr/>
        </p:nvCxnSpPr>
        <p:spPr>
          <a:xfrm>
            <a:off x="1520648" y="791560"/>
            <a:ext cx="540200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en angle 215"/>
          <p:cNvCxnSpPr>
            <a:stCxn id="5" idx="3"/>
            <a:endCxn id="60" idx="1"/>
          </p:cNvCxnSpPr>
          <p:nvPr/>
        </p:nvCxnSpPr>
        <p:spPr>
          <a:xfrm>
            <a:off x="1520648" y="791560"/>
            <a:ext cx="54020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en angle 217"/>
          <p:cNvCxnSpPr>
            <a:stCxn id="5" idx="3"/>
            <a:endCxn id="61" idx="1"/>
          </p:cNvCxnSpPr>
          <p:nvPr/>
        </p:nvCxnSpPr>
        <p:spPr>
          <a:xfrm>
            <a:off x="1520648" y="791560"/>
            <a:ext cx="540200" cy="1296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313700" y="6277379"/>
            <a:ext cx="28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…</a:t>
            </a:r>
            <a:endParaRPr lang="fr-CH" sz="1100" dirty="0"/>
          </a:p>
        </p:txBody>
      </p:sp>
      <p:cxnSp>
        <p:nvCxnSpPr>
          <p:cNvPr id="18" name="Connecteur en angle 17"/>
          <p:cNvCxnSpPr>
            <a:stCxn id="104" idx="2"/>
            <a:endCxn id="63" idx="1"/>
          </p:cNvCxnSpPr>
          <p:nvPr/>
        </p:nvCxnSpPr>
        <p:spPr>
          <a:xfrm rot="16200000" flipH="1">
            <a:off x="6068438" y="6162922"/>
            <a:ext cx="252048" cy="238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5445224" y="5445737"/>
            <a:ext cx="28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…</a:t>
            </a:r>
            <a:endParaRPr lang="fr-CH" sz="1100" dirty="0"/>
          </a:p>
        </p:txBody>
      </p:sp>
      <p:cxnSp>
        <p:nvCxnSpPr>
          <p:cNvPr id="26" name="Connecteur en angle 25"/>
          <p:cNvCxnSpPr>
            <a:stCxn id="65" idx="1"/>
            <a:endCxn id="102" idx="3"/>
          </p:cNvCxnSpPr>
          <p:nvPr/>
        </p:nvCxnSpPr>
        <p:spPr>
          <a:xfrm rot="10800000" flipV="1">
            <a:off x="5121048" y="5576542"/>
            <a:ext cx="324176" cy="399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Office PowerPoint</Application>
  <PresentationFormat>Affichage à l'écran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Etat de Neuchatel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SIEN</dc:creator>
  <cp:lastModifiedBy>SIEN</cp:lastModifiedBy>
  <cp:revision>5</cp:revision>
  <dcterms:created xsi:type="dcterms:W3CDTF">2014-05-02T13:56:21Z</dcterms:created>
  <dcterms:modified xsi:type="dcterms:W3CDTF">2014-05-27T13:09:20Z</dcterms:modified>
</cp:coreProperties>
</file>