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217E-27E3-487A-BBAB-4838626CF38D}" type="datetimeFigureOut">
              <a:rPr lang="en-US" smtClean="0"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24A4-1042-4614-808B-BE71E8A1C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3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217E-27E3-487A-BBAB-4838626CF38D}" type="datetimeFigureOut">
              <a:rPr lang="en-US" smtClean="0"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24A4-1042-4614-808B-BE71E8A1C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6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217E-27E3-487A-BBAB-4838626CF38D}" type="datetimeFigureOut">
              <a:rPr lang="en-US" smtClean="0"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24A4-1042-4614-808B-BE71E8A1C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3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217E-27E3-487A-BBAB-4838626CF38D}" type="datetimeFigureOut">
              <a:rPr lang="en-US" smtClean="0"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24A4-1042-4614-808B-BE71E8A1C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0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217E-27E3-487A-BBAB-4838626CF38D}" type="datetimeFigureOut">
              <a:rPr lang="en-US" smtClean="0"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24A4-1042-4614-808B-BE71E8A1C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7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217E-27E3-487A-BBAB-4838626CF38D}" type="datetimeFigureOut">
              <a:rPr lang="en-US" smtClean="0"/>
              <a:t>3/13/2015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24A4-1042-4614-808B-BE71E8A1C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0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217E-27E3-487A-BBAB-4838626CF38D}" type="datetimeFigureOut">
              <a:rPr lang="en-US" smtClean="0"/>
              <a:t>3/13/2015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24A4-1042-4614-808B-BE71E8A1C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2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217E-27E3-487A-BBAB-4838626CF38D}" type="datetimeFigureOut">
              <a:rPr lang="en-US" smtClean="0"/>
              <a:t>3/13/2015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24A4-1042-4614-808B-BE71E8A1C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9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217E-27E3-487A-BBAB-4838626CF38D}" type="datetimeFigureOut">
              <a:rPr lang="en-US" smtClean="0"/>
              <a:t>3/13/2015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24A4-1042-4614-808B-BE71E8A1C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217E-27E3-487A-BBAB-4838626CF38D}" type="datetimeFigureOut">
              <a:rPr lang="en-US" smtClean="0"/>
              <a:t>3/13/2015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24A4-1042-4614-808B-BE71E8A1C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3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217E-27E3-487A-BBAB-4838626CF38D}" type="datetimeFigureOut">
              <a:rPr lang="en-US" smtClean="0"/>
              <a:t>3/13/2015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24A4-1042-4614-808B-BE71E8A1C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9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D217E-27E3-487A-BBAB-4838626CF38D}" type="datetimeFigureOut">
              <a:rPr lang="en-US" smtClean="0"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224A4-1042-4614-808B-BE71E8A1C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9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greatest president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Ronald W. Reagan</a:t>
            </a:r>
          </a:p>
        </p:txBody>
      </p:sp>
    </p:spTree>
    <p:extLst>
      <p:ext uri="{BB962C8B-B14F-4D97-AF65-F5344CB8AC3E}">
        <p14:creationId xmlns:p14="http://schemas.microsoft.com/office/powerpoint/2010/main" val="256121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0"/>
            <a:ext cx="2667000" cy="42672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752600"/>
            <a:ext cx="2705100" cy="4191000"/>
          </a:xfrm>
        </p:spPr>
      </p:pic>
    </p:spTree>
    <p:extLst>
      <p:ext uri="{BB962C8B-B14F-4D97-AF65-F5344CB8AC3E}">
        <p14:creationId xmlns:p14="http://schemas.microsoft.com/office/powerpoint/2010/main" val="170375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peace and strength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</a:t>
            </a:r>
            <a:r>
              <a:rPr lang="en-US" dirty="0" smtClean="0"/>
              <a:t>millitary</a:t>
            </a:r>
            <a:r>
              <a:rPr lang="en-US" dirty="0" smtClean="0"/>
              <a:t> was </a:t>
            </a:r>
            <a:r>
              <a:rPr lang="en-US" dirty="0" err="1" smtClean="0"/>
              <a:t>distroyed</a:t>
            </a:r>
            <a:r>
              <a:rPr lang="en-US" dirty="0" smtClean="0"/>
              <a:t> during the carter years, But Reagan turned around and started   rebuilding the armed forces”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0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 situations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“not only did he cut tax rates but the tax reform act of 1986 simplified the income tax code by </a:t>
            </a:r>
            <a:r>
              <a:rPr lang="en-US" smtClean="0"/>
              <a:t>getting rid of </a:t>
            </a:r>
            <a:r>
              <a:rPr lang="en-US" dirty="0" smtClean="0"/>
              <a:t>money shelters.”</a:t>
            </a:r>
          </a:p>
          <a:p>
            <a:endParaRPr lang="en-US" dirty="0"/>
          </a:p>
          <a:p>
            <a:r>
              <a:rPr lang="en-US" dirty="0" smtClean="0"/>
              <a:t>“The federal debt was $994 billion when Reagan became president in 1981 it grew to 2.9 trillion by the time his second term ended”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9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88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The greatest president</vt:lpstr>
      <vt:lpstr>PowerPoint Presentation</vt:lpstr>
      <vt:lpstr>Having peace and strength</vt:lpstr>
      <vt:lpstr>Money situations</vt:lpstr>
    </vt:vector>
  </TitlesOfParts>
  <Company>North Smithfield School Department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greatest president</dc:title>
  <dc:creator>Kayleigh M. Alberto</dc:creator>
  <cp:lastModifiedBy>Kayleigh M. Alberto</cp:lastModifiedBy>
  <cp:revision>5</cp:revision>
  <dcterms:created xsi:type="dcterms:W3CDTF">2015-03-11T11:47:05Z</dcterms:created>
  <dcterms:modified xsi:type="dcterms:W3CDTF">2015-03-13T18:02:14Z</dcterms:modified>
</cp:coreProperties>
</file>