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7ba600e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7ba600e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ba600e7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ba600e7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ba600e7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ba600e7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ba600e7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ba600e7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ba600e7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ba600e7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ba600e7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ba600e7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ba600e7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ba600e7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            </a:t>
            </a:r>
            <a:r>
              <a:rPr b="1" i="1" lang="uk" sz="6200"/>
              <a:t>ColorLess</a:t>
            </a:r>
            <a:endParaRPr b="1" i="1"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 останні десятиріччя спостерігається тенденція до використання все меншої кількості кольорів в фільмах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25" y="1511525"/>
            <a:ext cx="61341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Зокрема в абсолютній більшості фільмів переважають сині і оранжеві кольори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7170"/>
            <a:ext cx="4169499" cy="221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900" y="1475525"/>
            <a:ext cx="4748250" cy="25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0" y="76450"/>
            <a:ext cx="5289973" cy="2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75" y="2812800"/>
            <a:ext cx="5289975" cy="2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100" y="840600"/>
            <a:ext cx="4728525" cy="19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Такі поєднання кольорів створюють, щоб більше захопити глядача і навіяти йому якийсь настрій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745225"/>
            <a:ext cx="61055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Зокрема чим більше контрасту в картинці тим більше враження на глядача вона справляє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00" y="1448097"/>
            <a:ext cx="5953376" cy="3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00" y="445025"/>
            <a:ext cx="5713525" cy="40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58975" y="350475"/>
            <a:ext cx="85206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 проекту - дослідити залежність між жанрами фільмів, їхніми впливами на людей та кольоровими гамами в них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5" y="1854500"/>
            <a:ext cx="4532001" cy="12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772" y="3158925"/>
            <a:ext cx="4854525" cy="13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5016050" y="2023400"/>
            <a:ext cx="14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-- форест гамп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990275" y="3814925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володар перснів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