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A12A-9368-49D7-B2DA-D26F29052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PearScale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0E8B4-6BD7-4746-97FD-44F49CD6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48829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/>
              <a:t>By David </a:t>
            </a:r>
            <a:r>
              <a:rPr lang="en-US" sz="2000" dirty="0" err="1"/>
              <a:t>Kalcic</a:t>
            </a:r>
            <a:r>
              <a:rPr lang="en-US" sz="2000" dirty="0"/>
              <a:t> and Zach Kauffman</a:t>
            </a:r>
          </a:p>
        </p:txBody>
      </p:sp>
    </p:spTree>
    <p:extLst>
      <p:ext uri="{BB962C8B-B14F-4D97-AF65-F5344CB8AC3E}">
        <p14:creationId xmlns:p14="http://schemas.microsoft.com/office/powerpoint/2010/main" val="2531322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5980-2865-4200-8CFB-88D99AE4B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F227C3-49A8-461F-853A-379B58C6D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5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9A17-09E5-422B-BD5B-C361784F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PearScale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AB94-BFDE-4874-8159-1FA8A3E7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The world’s first social media platform for rating photos of pears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Any page visitor can view Fresh (newest) or Ripe (top rated) pears on the homepage</a:t>
            </a:r>
          </a:p>
          <a:p>
            <a:pPr lvl="1"/>
            <a:r>
              <a:rPr lang="en-US" dirty="0"/>
              <a:t>A user may create an account</a:t>
            </a:r>
          </a:p>
          <a:p>
            <a:pPr lvl="1"/>
            <a:r>
              <a:rPr lang="en-US" dirty="0"/>
              <a:t>Registered users may post a photo of a pear with a title, description, and tags</a:t>
            </a:r>
          </a:p>
          <a:p>
            <a:pPr lvl="1"/>
            <a:r>
              <a:rPr lang="en-US" dirty="0"/>
              <a:t>Registered users can rate other users’ pear pics</a:t>
            </a:r>
          </a:p>
          <a:p>
            <a:pPr lvl="1"/>
            <a:r>
              <a:rPr lang="en-US" dirty="0"/>
              <a:t>A user may delete a pear they have posted</a:t>
            </a:r>
          </a:p>
          <a:p>
            <a:pPr lvl="1"/>
            <a:r>
              <a:rPr lang="en-US" dirty="0"/>
              <a:t>Any page visitor can submit report on a pear if they feel like it.</a:t>
            </a:r>
          </a:p>
          <a:p>
            <a:pPr lvl="1"/>
            <a:r>
              <a:rPr lang="en-US" dirty="0"/>
              <a:t>Any page visitor can search for pears by title, description, author, rating, or tags</a:t>
            </a:r>
          </a:p>
          <a:p>
            <a:r>
              <a:rPr lang="en-US" dirty="0"/>
              <a:t>Business Rules</a:t>
            </a:r>
          </a:p>
          <a:p>
            <a:pPr lvl="1"/>
            <a:r>
              <a:rPr lang="en-US" dirty="0"/>
              <a:t>ABSOLUTELY NO NON-PEAR PHOTOS PERMITTED</a:t>
            </a:r>
          </a:p>
          <a:p>
            <a:pPr lvl="1"/>
            <a:r>
              <a:rPr lang="en-US" dirty="0"/>
              <a:t>Pears are ranked on a scale of 1-15</a:t>
            </a:r>
          </a:p>
          <a:p>
            <a:pPr lvl="1"/>
            <a:r>
              <a:rPr lang="en-US" dirty="0"/>
              <a:t>Only one rating per user per pear is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273-DB88-43A8-A6A3-6D764A7F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103"/>
            <a:ext cx="8596668" cy="689811"/>
          </a:xfrm>
        </p:spPr>
        <p:txBody>
          <a:bodyPr/>
          <a:lstStyle/>
          <a:p>
            <a:r>
              <a:rPr lang="en-US" dirty="0"/>
              <a:t>Database Design: ER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0908416-DD8D-4D68-B651-42720BD4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80" y="971914"/>
            <a:ext cx="8596668" cy="5641803"/>
          </a:xfrm>
        </p:spPr>
      </p:pic>
    </p:spTree>
    <p:extLst>
      <p:ext uri="{BB962C8B-B14F-4D97-AF65-F5344CB8AC3E}">
        <p14:creationId xmlns:p14="http://schemas.microsoft.com/office/powerpoint/2010/main" val="15096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273-DB88-43A8-A6A3-6D764A7F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103"/>
            <a:ext cx="8596668" cy="689811"/>
          </a:xfrm>
        </p:spPr>
        <p:txBody>
          <a:bodyPr/>
          <a:lstStyle/>
          <a:p>
            <a:r>
              <a:rPr lang="en-US" dirty="0"/>
              <a:t>Database Design: Relational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08416-DD8D-4D68-B651-42720BD4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9589" y="971914"/>
            <a:ext cx="7850050" cy="5641803"/>
          </a:xfrm>
        </p:spPr>
      </p:pic>
    </p:spTree>
    <p:extLst>
      <p:ext uri="{BB962C8B-B14F-4D97-AF65-F5344CB8AC3E}">
        <p14:creationId xmlns:p14="http://schemas.microsoft.com/office/powerpoint/2010/main" val="3555830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676-3283-4A81-BD99-7836DC12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768"/>
          </a:xfrm>
        </p:spPr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532E-38E6-4BCD-8A71-AEE40710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369"/>
            <a:ext cx="8596668" cy="4757994"/>
          </a:xfrm>
        </p:spPr>
        <p:txBody>
          <a:bodyPr>
            <a:normAutofit/>
          </a:bodyPr>
          <a:lstStyle/>
          <a:p>
            <a:r>
              <a:rPr lang="en-US" sz="2400" dirty="0"/>
              <a:t>Home page</a:t>
            </a:r>
          </a:p>
          <a:p>
            <a:pPr lvl="1"/>
            <a:r>
              <a:rPr lang="en-US" sz="2400" dirty="0"/>
              <a:t>Fresh</a:t>
            </a:r>
          </a:p>
          <a:p>
            <a:pPr lvl="1"/>
            <a:r>
              <a:rPr lang="en-US" sz="2400" dirty="0"/>
              <a:t>Ripe</a:t>
            </a:r>
          </a:p>
          <a:p>
            <a:r>
              <a:rPr lang="en-US" sz="2400" dirty="0"/>
              <a:t>Pear pages</a:t>
            </a:r>
          </a:p>
          <a:p>
            <a:r>
              <a:rPr lang="en-US" sz="2400" dirty="0"/>
              <a:t>User pages</a:t>
            </a:r>
          </a:p>
        </p:txBody>
      </p:sp>
    </p:spTree>
    <p:extLst>
      <p:ext uri="{BB962C8B-B14F-4D97-AF65-F5344CB8AC3E}">
        <p14:creationId xmlns:p14="http://schemas.microsoft.com/office/powerpoint/2010/main" val="40894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close up of a fruit&#10;&#10;Description automatically generated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8" y="818147"/>
            <a:ext cx="11549884" cy="5497623"/>
          </a:xfrm>
        </p:spPr>
      </p:pic>
    </p:spTree>
    <p:extLst>
      <p:ext uri="{BB962C8B-B14F-4D97-AF65-F5344CB8AC3E}">
        <p14:creationId xmlns:p14="http://schemas.microsoft.com/office/powerpoint/2010/main" val="193151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Pear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1058" y="854303"/>
            <a:ext cx="11549884" cy="5425310"/>
          </a:xfrm>
        </p:spPr>
      </p:pic>
    </p:spTree>
    <p:extLst>
      <p:ext uri="{BB962C8B-B14F-4D97-AF65-F5344CB8AC3E}">
        <p14:creationId xmlns:p14="http://schemas.microsoft.com/office/powerpoint/2010/main" val="24292242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User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4237" y="854303"/>
            <a:ext cx="11523526" cy="5425310"/>
          </a:xfrm>
        </p:spPr>
      </p:pic>
    </p:spTree>
    <p:extLst>
      <p:ext uri="{BB962C8B-B14F-4D97-AF65-F5344CB8AC3E}">
        <p14:creationId xmlns:p14="http://schemas.microsoft.com/office/powerpoint/2010/main" val="20980371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E528-15D2-40BB-87FE-26928C9A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DFEA-005E-47C5-B5DC-11CCC09B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948989"/>
          </a:xfrm>
        </p:spPr>
        <p:txBody>
          <a:bodyPr>
            <a:normAutofit/>
          </a:bodyPr>
          <a:lstStyle/>
          <a:p>
            <a:r>
              <a:rPr lang="en-US" dirty="0"/>
              <a:t>DAO (Data Access Object)</a:t>
            </a:r>
          </a:p>
          <a:p>
            <a:pPr lvl="1"/>
            <a:r>
              <a:rPr lang="en-US" dirty="0"/>
              <a:t>Acts as interface between database and server</a:t>
            </a:r>
          </a:p>
          <a:p>
            <a:pPr lvl="1"/>
            <a:r>
              <a:rPr lang="en-US" dirty="0"/>
              <a:t>Handles all SQL queries to database and returns queried data</a:t>
            </a:r>
          </a:p>
          <a:p>
            <a:pPr lvl="1"/>
            <a:r>
              <a:rPr lang="en-US" dirty="0" err="1"/>
              <a:t>getPearByPID</a:t>
            </a:r>
            <a:r>
              <a:rPr lang="en-US" dirty="0"/>
              <a:t>(), </a:t>
            </a:r>
            <a:r>
              <a:rPr lang="en-US" dirty="0" err="1"/>
              <a:t>postRating</a:t>
            </a:r>
            <a:r>
              <a:rPr lang="en-US" dirty="0"/>
              <a:t>(), etc.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 Express routing</a:t>
            </a:r>
          </a:p>
          <a:p>
            <a:pPr lvl="1"/>
            <a:r>
              <a:rPr lang="en-US" dirty="0"/>
              <a:t>Express sessions for session management</a:t>
            </a:r>
          </a:p>
          <a:p>
            <a:pPr lvl="1"/>
            <a:r>
              <a:rPr lang="en-US" dirty="0"/>
              <a:t>Handles user authentication &amp; password hashing</a:t>
            </a:r>
          </a:p>
          <a:p>
            <a:pPr lvl="1"/>
            <a:r>
              <a:rPr lang="en-US" dirty="0"/>
              <a:t>Calls DAO functions when endpoint is requested by client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Pages templated by Handlebars</a:t>
            </a:r>
          </a:p>
          <a:p>
            <a:pPr lvl="1"/>
            <a:r>
              <a:rPr lang="en-US" dirty="0"/>
              <a:t>Queries server endpoints</a:t>
            </a:r>
          </a:p>
          <a:p>
            <a:pPr lvl="1"/>
            <a:r>
              <a:rPr lang="en-US" dirty="0"/>
              <a:t>Handles/displays responses from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237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PearScale</vt:lpstr>
      <vt:lpstr>What is PearScale?</vt:lpstr>
      <vt:lpstr>Database Design: ER Diagram</vt:lpstr>
      <vt:lpstr>Database Design: Relational Schema</vt:lpstr>
      <vt:lpstr>Website Layout</vt:lpstr>
      <vt:lpstr>Home Page</vt:lpstr>
      <vt:lpstr>Pear Page</vt:lpstr>
      <vt:lpstr>User Page</vt:lpstr>
      <vt:lpstr>Implementation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PearScale</dc:title>
  <dc:creator>david k</dc:creator>
  <cp:lastModifiedBy>Kauffman, Zachary</cp:lastModifiedBy>
  <cp:revision>11</cp:revision>
  <dcterms:created xsi:type="dcterms:W3CDTF">2019-12-12T01:28:49Z</dcterms:created>
  <dcterms:modified xsi:type="dcterms:W3CDTF">2019-12-12T06:17:44Z</dcterms:modified>
</cp:coreProperties>
</file>