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6" r:id="rId3"/>
    <p:sldId id="284" r:id="rId4"/>
    <p:sldId id="290" r:id="rId5"/>
    <p:sldId id="289" r:id="rId6"/>
    <p:sldId id="295" r:id="rId7"/>
    <p:sldId id="291" r:id="rId8"/>
    <p:sldId id="292" r:id="rId9"/>
    <p:sldId id="314" r:id="rId10"/>
    <p:sldId id="294" r:id="rId11"/>
    <p:sldId id="263" r:id="rId12"/>
    <p:sldId id="264" r:id="rId13"/>
    <p:sldId id="266" r:id="rId14"/>
    <p:sldId id="265" r:id="rId15"/>
    <p:sldId id="316" r:id="rId16"/>
    <p:sldId id="269" r:id="rId17"/>
    <p:sldId id="270" r:id="rId18"/>
    <p:sldId id="267" r:id="rId19"/>
    <p:sldId id="271" r:id="rId20"/>
    <p:sldId id="268" r:id="rId21"/>
    <p:sldId id="296" r:id="rId22"/>
    <p:sldId id="298" r:id="rId23"/>
    <p:sldId id="272" r:id="rId24"/>
    <p:sldId id="301" r:id="rId25"/>
    <p:sldId id="315" r:id="rId26"/>
    <p:sldId id="317" r:id="rId27"/>
    <p:sldId id="259" r:id="rId28"/>
    <p:sldId id="261" r:id="rId29"/>
    <p:sldId id="307" r:id="rId30"/>
    <p:sldId id="278" r:id="rId31"/>
    <p:sldId id="305" r:id="rId32"/>
    <p:sldId id="279" r:id="rId33"/>
    <p:sldId id="303" r:id="rId34"/>
    <p:sldId id="285" r:id="rId35"/>
    <p:sldId id="304" r:id="rId36"/>
    <p:sldId id="300" r:id="rId37"/>
    <p:sldId id="306" r:id="rId38"/>
    <p:sldId id="282" r:id="rId39"/>
    <p:sldId id="287" r:id="rId40"/>
    <p:sldId id="297" r:id="rId41"/>
    <p:sldId id="312" r:id="rId42"/>
    <p:sldId id="308" r:id="rId43"/>
    <p:sldId id="309" r:id="rId44"/>
    <p:sldId id="26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40" d="100"/>
          <a:sy n="140" d="100"/>
        </p:scale>
        <p:origin x="3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5" Type="http://schemas.openxmlformats.org/officeDocument/2006/relationships/image" Target="../media/image16.sv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sv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svg"/><Relationship Id="rId18" Type="http://schemas.openxmlformats.org/officeDocument/2006/relationships/image" Target="../media/image42.png"/><Relationship Id="rId26" Type="http://schemas.openxmlformats.org/officeDocument/2006/relationships/image" Target="../media/image44.png"/><Relationship Id="rId3" Type="http://schemas.openxmlformats.org/officeDocument/2006/relationships/image" Target="../media/image37.pn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39.png"/><Relationship Id="rId17" Type="http://schemas.openxmlformats.org/officeDocument/2006/relationships/image" Target="../media/image14.svg"/><Relationship Id="rId25" Type="http://schemas.openxmlformats.org/officeDocument/2006/relationships/image" Target="../media/image4.svg"/><Relationship Id="rId2" Type="http://schemas.openxmlformats.org/officeDocument/2006/relationships/image" Target="../media/image36.png"/><Relationship Id="rId16" Type="http://schemas.openxmlformats.org/officeDocument/2006/relationships/image" Target="../media/image30.png"/><Relationship Id="rId20" Type="http://schemas.openxmlformats.org/officeDocument/2006/relationships/image" Target="../media/image43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3.png"/><Relationship Id="rId5" Type="http://schemas.openxmlformats.org/officeDocument/2006/relationships/image" Target="../media/image10.svg"/><Relationship Id="rId15" Type="http://schemas.openxmlformats.org/officeDocument/2006/relationships/image" Target="../media/image41.svg"/><Relationship Id="rId23" Type="http://schemas.openxmlformats.org/officeDocument/2006/relationships/image" Target="../media/image2.svg"/><Relationship Id="rId28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Relationship Id="rId14" Type="http://schemas.openxmlformats.org/officeDocument/2006/relationships/image" Target="../media/image40.png"/><Relationship Id="rId22" Type="http://schemas.openxmlformats.org/officeDocument/2006/relationships/image" Target="../media/image1.png"/><Relationship Id="rId27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09" y="5309658"/>
            <a:ext cx="2494678" cy="1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32710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3687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</a:t>
                      </a:r>
                      <a:r>
                        <a:rPr lang="de-AT" i="0"/>
                        <a:t>Code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220</TotalTime>
  <Words>1513</Words>
  <Application>Microsoft Office PowerPoint</Application>
  <PresentationFormat>Widescreen</PresentationFormat>
  <Paragraphs>396</Paragraphs>
  <Slides>44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42</cp:revision>
  <dcterms:created xsi:type="dcterms:W3CDTF">2018-11-11T10:28:14Z</dcterms:created>
  <dcterms:modified xsi:type="dcterms:W3CDTF">2019-04-08T06:53:25Z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