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6" r:id="rId3"/>
    <p:sldId id="284" r:id="rId4"/>
    <p:sldId id="290" r:id="rId5"/>
    <p:sldId id="289" r:id="rId6"/>
    <p:sldId id="295" r:id="rId7"/>
    <p:sldId id="291" r:id="rId8"/>
    <p:sldId id="292" r:id="rId9"/>
    <p:sldId id="314" r:id="rId10"/>
    <p:sldId id="294" r:id="rId11"/>
    <p:sldId id="263" r:id="rId12"/>
    <p:sldId id="264" r:id="rId13"/>
    <p:sldId id="266" r:id="rId14"/>
    <p:sldId id="265" r:id="rId15"/>
    <p:sldId id="316" r:id="rId16"/>
    <p:sldId id="269" r:id="rId17"/>
    <p:sldId id="270" r:id="rId18"/>
    <p:sldId id="267" r:id="rId19"/>
    <p:sldId id="271" r:id="rId20"/>
    <p:sldId id="268" r:id="rId21"/>
    <p:sldId id="296" r:id="rId22"/>
    <p:sldId id="298" r:id="rId23"/>
    <p:sldId id="272" r:id="rId24"/>
    <p:sldId id="301" r:id="rId25"/>
    <p:sldId id="315" r:id="rId26"/>
    <p:sldId id="317" r:id="rId27"/>
    <p:sldId id="259" r:id="rId28"/>
    <p:sldId id="261" r:id="rId29"/>
    <p:sldId id="307" r:id="rId30"/>
    <p:sldId id="278" r:id="rId31"/>
    <p:sldId id="305" r:id="rId32"/>
    <p:sldId id="279" r:id="rId33"/>
    <p:sldId id="303" r:id="rId34"/>
    <p:sldId id="285" r:id="rId35"/>
    <p:sldId id="304" r:id="rId36"/>
    <p:sldId id="300" r:id="rId37"/>
    <p:sldId id="306" r:id="rId38"/>
    <p:sldId id="318" r:id="rId39"/>
    <p:sldId id="319" r:id="rId40"/>
    <p:sldId id="282" r:id="rId41"/>
    <p:sldId id="320" r:id="rId42"/>
    <p:sldId id="297" r:id="rId43"/>
    <p:sldId id="312" r:id="rId44"/>
    <p:sldId id="308" r:id="rId45"/>
    <p:sldId id="309" r:id="rId46"/>
    <p:sldId id="26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04" d="100"/>
          <a:sy n="104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14.svg"/><Relationship Id="rId5" Type="http://schemas.openxmlformats.org/officeDocument/2006/relationships/image" Target="../media/image16.sv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svg"/><Relationship Id="rId10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12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12.svg"/><Relationship Id="rId1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.svg"/><Relationship Id="rId18" Type="http://schemas.openxmlformats.org/officeDocument/2006/relationships/image" Target="../media/image42.png"/><Relationship Id="rId26" Type="http://schemas.openxmlformats.org/officeDocument/2006/relationships/image" Target="../media/image44.png"/><Relationship Id="rId3" Type="http://schemas.openxmlformats.org/officeDocument/2006/relationships/image" Target="../media/image38.pn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39.png"/><Relationship Id="rId17" Type="http://schemas.openxmlformats.org/officeDocument/2006/relationships/image" Target="../media/image14.svg"/><Relationship Id="rId25" Type="http://schemas.openxmlformats.org/officeDocument/2006/relationships/image" Target="../media/image4.svg"/><Relationship Id="rId2" Type="http://schemas.openxmlformats.org/officeDocument/2006/relationships/image" Target="../media/image37.png"/><Relationship Id="rId16" Type="http://schemas.openxmlformats.org/officeDocument/2006/relationships/image" Target="../media/image30.png"/><Relationship Id="rId20" Type="http://schemas.openxmlformats.org/officeDocument/2006/relationships/image" Target="../media/image43.png"/><Relationship Id="rId29" Type="http://schemas.openxmlformats.org/officeDocument/2006/relationships/image" Target="../media/image4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image" Target="../media/image3.png"/><Relationship Id="rId5" Type="http://schemas.openxmlformats.org/officeDocument/2006/relationships/image" Target="../media/image10.svg"/><Relationship Id="rId15" Type="http://schemas.openxmlformats.org/officeDocument/2006/relationships/image" Target="../media/image41.svg"/><Relationship Id="rId23" Type="http://schemas.openxmlformats.org/officeDocument/2006/relationships/image" Target="../media/image2.svg"/><Relationship Id="rId28" Type="http://schemas.openxmlformats.org/officeDocument/2006/relationships/image" Target="../media/image45.png"/><Relationship Id="rId10" Type="http://schemas.openxmlformats.org/officeDocument/2006/relationships/image" Target="../media/image29.png"/><Relationship Id="rId19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16.svg"/><Relationship Id="rId14" Type="http://schemas.openxmlformats.org/officeDocument/2006/relationships/image" Target="../media/image40.png"/><Relationship Id="rId22" Type="http://schemas.openxmlformats.org/officeDocument/2006/relationships/image" Target="../media/image1.png"/><Relationship Id="rId27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i="1" dirty="0" err="1"/>
              <a:t>Authorization</a:t>
            </a:r>
            <a:r>
              <a:rPr lang="de-DE" i="1" dirty="0"/>
              <a:t> Server </a:t>
            </a:r>
            <a:r>
              <a:rPr lang="de-DE" dirty="0"/>
              <a:t>einen neuen Access Token anzufragen, falls der alte Access Token beispielsweise abgelaufen oder ungültig geworden ist.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</a:t>
            </a:r>
            <a:r>
              <a:rPr lang="de-AT" dirty="0"/>
              <a:t>authentifiziert und </a:t>
            </a:r>
            <a:r>
              <a:rPr lang="de-AT" i="1" dirty="0"/>
              <a:t>Client</a:t>
            </a:r>
            <a:r>
              <a:rPr lang="de-AT" dirty="0"/>
              <a:t>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</a:t>
            </a:r>
            <a:r>
              <a:rPr lang="de-AT" i="1" dirty="0"/>
              <a:t>Access Token</a:t>
            </a:r>
            <a:r>
              <a:rPr lang="de-AT" dirty="0"/>
              <a:t> erstellt.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über </a:t>
            </a:r>
            <a:r>
              <a:rPr lang="en-US" dirty="0" err="1"/>
              <a:t>authentifzierten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24831" y="3800820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</a:t>
            </a:r>
            <a:r>
              <a:rPr lang="de-AT" dirty="0" err="1"/>
              <a:t>Aut</a:t>
            </a:r>
            <a:r>
              <a:rPr lang="sk-SK" dirty="0" err="1"/>
              <a:t>orisierung</a:t>
            </a:r>
            <a:r>
              <a:rPr lang="de-AT" dirty="0"/>
              <a:t>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82106" y="3014904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14739" y="2534881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13685" y="3644756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Benutzerdaten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13684" y="4775707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554183" y="5879783"/>
            <a:ext cx="3235721" cy="767364"/>
            <a:chOff x="2512764" y="5490651"/>
            <a:chExt cx="4387478" cy="1040508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47529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644699" y="5559723"/>
              <a:ext cx="3255543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5" y="5490651"/>
              <a:ext cx="2320572" cy="10405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/>
                <a:t>SPA oder Native Applikation</a:t>
              </a:r>
              <a:endParaRPr lang="en-US" sz="1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013004" y="6100986"/>
            <a:ext cx="70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3760996" y="6100987"/>
            <a:ext cx="46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14739" y="1425489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789904" y="5911533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156" y="4779715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790620" y="364789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216651" y="5911711"/>
            <a:ext cx="1357394" cy="6638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Implicit</a:t>
            </a:r>
            <a:endParaRPr lang="en-US" sz="14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59" y="5840398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14739" y="2502656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790621" y="2532623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llout: Right Arrow 47">
            <a:extLst>
              <a:ext uri="{FF2B5EF4-FFF2-40B4-BE49-F238E27FC236}">
                <a16:creationId xmlns:a16="http://schemas.microsoft.com/office/drawing/2014/main" id="{785B1D0E-0317-426C-A33A-E094FFBF4E97}"/>
              </a:ext>
            </a:extLst>
          </p:cNvPr>
          <p:cNvSpPr/>
          <p:nvPr/>
        </p:nvSpPr>
        <p:spPr>
          <a:xfrm>
            <a:off x="4432117" y="5900041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3C4ECB00-C356-4FCF-82D6-C85E1F65B379}"/>
              </a:ext>
            </a:extLst>
          </p:cNvPr>
          <p:cNvSpPr/>
          <p:nvPr/>
        </p:nvSpPr>
        <p:spPr>
          <a:xfrm>
            <a:off x="4432117" y="6161218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71889" y="2565505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70835" y="3675380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Benutzerdaten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70834" y="4806331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341420" y="5910407"/>
            <a:ext cx="1711399" cy="76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71889" y="1456113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47054" y="5942157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84306" y="4810339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47770" y="3678521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71889" y="2533280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86314" y="2735609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47771" y="256324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C6D6AC-DAF4-4DF5-8AE8-4CA7F2C0070B}"/>
              </a:ext>
            </a:extLst>
          </p:cNvPr>
          <p:cNvSpPr txBox="1"/>
          <p:nvPr/>
        </p:nvSpPr>
        <p:spPr>
          <a:xfrm>
            <a:off x="6157292" y="6268967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74F15C-038C-4D73-9524-DC47FE41E5B6}"/>
              </a:ext>
            </a:extLst>
          </p:cNvPr>
          <p:cNvSpPr txBox="1"/>
          <p:nvPr/>
        </p:nvSpPr>
        <p:spPr>
          <a:xfrm>
            <a:off x="6070004" y="6007328"/>
            <a:ext cx="65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28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20367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4704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76452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1628</Words>
  <Application>Microsoft Office PowerPoint</Application>
  <PresentationFormat>Widescreen</PresentationFormat>
  <Paragraphs>434</Paragraphs>
  <Slides>46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Flow</vt:lpstr>
      <vt:lpstr>Device Flow</vt:lpstr>
      <vt:lpstr>Welche Flows soll man wann verwenden? </vt:lpstr>
      <vt:lpstr>Welche Flows soll man wann verwenden? </vt:lpstr>
      <vt:lpstr>Authorization Code Grant (PKCE)</vt:lpstr>
      <vt:lpstr>Authorization Code Grant (PKCE)</vt:lpstr>
      <vt:lpstr>Zusammenfassung Grant/Flow Features</vt:lpstr>
      <vt:lpstr>Zusammenfassung grant_types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64</cp:revision>
  <dcterms:created xsi:type="dcterms:W3CDTF">2018-11-11T10:28:14Z</dcterms:created>
  <dcterms:modified xsi:type="dcterms:W3CDTF">2019-06-17T06:12:07Z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