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4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8" r:id="rId15"/>
    <p:sldId id="279" r:id="rId16"/>
    <p:sldId id="274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Market index</a:t>
            </a:r>
            <a:r>
              <a:rPr lang="en-IN" baseline="0" dirty="0"/>
              <a:t> </a:t>
            </a:r>
            <a:r>
              <a:rPr lang="en-IN" dirty="0"/>
              <a:t>performance over last 5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Sheet1!$A$2:$A$1261</c:f>
              <c:numCache>
                <c:formatCode>m/d/yyyy</c:formatCode>
                <c:ptCount val="1260"/>
                <c:pt idx="0">
                  <c:v>42277</c:v>
                </c:pt>
                <c:pt idx="1">
                  <c:v>42278</c:v>
                </c:pt>
                <c:pt idx="2">
                  <c:v>42279</c:v>
                </c:pt>
                <c:pt idx="3">
                  <c:v>42282</c:v>
                </c:pt>
                <c:pt idx="4">
                  <c:v>42283</c:v>
                </c:pt>
                <c:pt idx="5">
                  <c:v>42284</c:v>
                </c:pt>
                <c:pt idx="6">
                  <c:v>42285</c:v>
                </c:pt>
                <c:pt idx="7">
                  <c:v>42286</c:v>
                </c:pt>
                <c:pt idx="8">
                  <c:v>42289</c:v>
                </c:pt>
                <c:pt idx="9">
                  <c:v>42290</c:v>
                </c:pt>
                <c:pt idx="10">
                  <c:v>42291</c:v>
                </c:pt>
                <c:pt idx="11">
                  <c:v>42292</c:v>
                </c:pt>
                <c:pt idx="12">
                  <c:v>42293</c:v>
                </c:pt>
                <c:pt idx="13">
                  <c:v>42296</c:v>
                </c:pt>
                <c:pt idx="14">
                  <c:v>42297</c:v>
                </c:pt>
                <c:pt idx="15">
                  <c:v>42298</c:v>
                </c:pt>
                <c:pt idx="16">
                  <c:v>42299</c:v>
                </c:pt>
                <c:pt idx="17">
                  <c:v>42300</c:v>
                </c:pt>
                <c:pt idx="18">
                  <c:v>42303</c:v>
                </c:pt>
                <c:pt idx="19">
                  <c:v>42304</c:v>
                </c:pt>
                <c:pt idx="20">
                  <c:v>42305</c:v>
                </c:pt>
                <c:pt idx="21">
                  <c:v>42306</c:v>
                </c:pt>
                <c:pt idx="22">
                  <c:v>42307</c:v>
                </c:pt>
                <c:pt idx="23">
                  <c:v>42310</c:v>
                </c:pt>
                <c:pt idx="24">
                  <c:v>42311</c:v>
                </c:pt>
                <c:pt idx="25">
                  <c:v>42312</c:v>
                </c:pt>
                <c:pt idx="26">
                  <c:v>42313</c:v>
                </c:pt>
                <c:pt idx="27">
                  <c:v>42314</c:v>
                </c:pt>
                <c:pt idx="28">
                  <c:v>42317</c:v>
                </c:pt>
                <c:pt idx="29">
                  <c:v>42318</c:v>
                </c:pt>
                <c:pt idx="30">
                  <c:v>42319</c:v>
                </c:pt>
                <c:pt idx="31">
                  <c:v>42320</c:v>
                </c:pt>
                <c:pt idx="32">
                  <c:v>42321</c:v>
                </c:pt>
                <c:pt idx="33">
                  <c:v>42324</c:v>
                </c:pt>
                <c:pt idx="34">
                  <c:v>42325</c:v>
                </c:pt>
                <c:pt idx="35">
                  <c:v>42326</c:v>
                </c:pt>
                <c:pt idx="36">
                  <c:v>42327</c:v>
                </c:pt>
                <c:pt idx="37">
                  <c:v>42328</c:v>
                </c:pt>
                <c:pt idx="38">
                  <c:v>42331</c:v>
                </c:pt>
                <c:pt idx="39">
                  <c:v>42332</c:v>
                </c:pt>
                <c:pt idx="40">
                  <c:v>42333</c:v>
                </c:pt>
                <c:pt idx="41">
                  <c:v>42335</c:v>
                </c:pt>
                <c:pt idx="42">
                  <c:v>42338</c:v>
                </c:pt>
                <c:pt idx="43">
                  <c:v>42339</c:v>
                </c:pt>
                <c:pt idx="44">
                  <c:v>42340</c:v>
                </c:pt>
                <c:pt idx="45">
                  <c:v>42341</c:v>
                </c:pt>
                <c:pt idx="46">
                  <c:v>42342</c:v>
                </c:pt>
                <c:pt idx="47">
                  <c:v>42345</c:v>
                </c:pt>
                <c:pt idx="48">
                  <c:v>42346</c:v>
                </c:pt>
                <c:pt idx="49">
                  <c:v>42347</c:v>
                </c:pt>
                <c:pt idx="50">
                  <c:v>42348</c:v>
                </c:pt>
                <c:pt idx="51">
                  <c:v>42349</c:v>
                </c:pt>
                <c:pt idx="52">
                  <c:v>42352</c:v>
                </c:pt>
                <c:pt idx="53">
                  <c:v>42353</c:v>
                </c:pt>
                <c:pt idx="54">
                  <c:v>42354</c:v>
                </c:pt>
                <c:pt idx="55">
                  <c:v>42355</c:v>
                </c:pt>
                <c:pt idx="56">
                  <c:v>42356</c:v>
                </c:pt>
                <c:pt idx="57">
                  <c:v>42359</c:v>
                </c:pt>
                <c:pt idx="58">
                  <c:v>42360</c:v>
                </c:pt>
                <c:pt idx="59">
                  <c:v>42361</c:v>
                </c:pt>
                <c:pt idx="60">
                  <c:v>42362</c:v>
                </c:pt>
                <c:pt idx="61">
                  <c:v>42366</c:v>
                </c:pt>
                <c:pt idx="62">
                  <c:v>42367</c:v>
                </c:pt>
                <c:pt idx="63">
                  <c:v>42368</c:v>
                </c:pt>
                <c:pt idx="64">
                  <c:v>42369</c:v>
                </c:pt>
                <c:pt idx="65">
                  <c:v>42373</c:v>
                </c:pt>
                <c:pt idx="66">
                  <c:v>42374</c:v>
                </c:pt>
                <c:pt idx="67">
                  <c:v>42375</c:v>
                </c:pt>
                <c:pt idx="68">
                  <c:v>42376</c:v>
                </c:pt>
                <c:pt idx="69">
                  <c:v>42377</c:v>
                </c:pt>
                <c:pt idx="70">
                  <c:v>42380</c:v>
                </c:pt>
                <c:pt idx="71">
                  <c:v>42381</c:v>
                </c:pt>
                <c:pt idx="72">
                  <c:v>42382</c:v>
                </c:pt>
                <c:pt idx="73">
                  <c:v>42383</c:v>
                </c:pt>
                <c:pt idx="74">
                  <c:v>42384</c:v>
                </c:pt>
                <c:pt idx="75">
                  <c:v>42388</c:v>
                </c:pt>
                <c:pt idx="76">
                  <c:v>42389</c:v>
                </c:pt>
                <c:pt idx="77">
                  <c:v>42390</c:v>
                </c:pt>
                <c:pt idx="78">
                  <c:v>42391</c:v>
                </c:pt>
                <c:pt idx="79">
                  <c:v>42394</c:v>
                </c:pt>
                <c:pt idx="80">
                  <c:v>42395</c:v>
                </c:pt>
                <c:pt idx="81">
                  <c:v>42396</c:v>
                </c:pt>
                <c:pt idx="82">
                  <c:v>42397</c:v>
                </c:pt>
                <c:pt idx="83">
                  <c:v>42398</c:v>
                </c:pt>
                <c:pt idx="84">
                  <c:v>42401</c:v>
                </c:pt>
                <c:pt idx="85">
                  <c:v>42402</c:v>
                </c:pt>
                <c:pt idx="86">
                  <c:v>42403</c:v>
                </c:pt>
                <c:pt idx="87">
                  <c:v>42404</c:v>
                </c:pt>
                <c:pt idx="88">
                  <c:v>42405</c:v>
                </c:pt>
                <c:pt idx="89">
                  <c:v>42408</c:v>
                </c:pt>
                <c:pt idx="90">
                  <c:v>42409</c:v>
                </c:pt>
                <c:pt idx="91">
                  <c:v>42410</c:v>
                </c:pt>
                <c:pt idx="92">
                  <c:v>42411</c:v>
                </c:pt>
                <c:pt idx="93">
                  <c:v>42412</c:v>
                </c:pt>
                <c:pt idx="94">
                  <c:v>42416</c:v>
                </c:pt>
                <c:pt idx="95">
                  <c:v>42417</c:v>
                </c:pt>
                <c:pt idx="96">
                  <c:v>42418</c:v>
                </c:pt>
                <c:pt idx="97">
                  <c:v>42419</c:v>
                </c:pt>
                <c:pt idx="98">
                  <c:v>42422</c:v>
                </c:pt>
                <c:pt idx="99">
                  <c:v>42423</c:v>
                </c:pt>
                <c:pt idx="100">
                  <c:v>42424</c:v>
                </c:pt>
                <c:pt idx="101">
                  <c:v>42425</c:v>
                </c:pt>
                <c:pt idx="102">
                  <c:v>42426</c:v>
                </c:pt>
                <c:pt idx="103">
                  <c:v>42429</c:v>
                </c:pt>
                <c:pt idx="104">
                  <c:v>42430</c:v>
                </c:pt>
                <c:pt idx="105">
                  <c:v>42431</c:v>
                </c:pt>
                <c:pt idx="106">
                  <c:v>42432</c:v>
                </c:pt>
                <c:pt idx="107">
                  <c:v>42433</c:v>
                </c:pt>
                <c:pt idx="108">
                  <c:v>42436</c:v>
                </c:pt>
                <c:pt idx="109">
                  <c:v>42437</c:v>
                </c:pt>
                <c:pt idx="110">
                  <c:v>42438</c:v>
                </c:pt>
                <c:pt idx="111">
                  <c:v>42439</c:v>
                </c:pt>
                <c:pt idx="112">
                  <c:v>42440</c:v>
                </c:pt>
                <c:pt idx="113">
                  <c:v>42443</c:v>
                </c:pt>
                <c:pt idx="114">
                  <c:v>42444</c:v>
                </c:pt>
                <c:pt idx="115">
                  <c:v>42445</c:v>
                </c:pt>
                <c:pt idx="116">
                  <c:v>42446</c:v>
                </c:pt>
                <c:pt idx="117">
                  <c:v>42447</c:v>
                </c:pt>
                <c:pt idx="118">
                  <c:v>42450</c:v>
                </c:pt>
                <c:pt idx="119">
                  <c:v>42451</c:v>
                </c:pt>
                <c:pt idx="120">
                  <c:v>42452</c:v>
                </c:pt>
                <c:pt idx="121">
                  <c:v>42453</c:v>
                </c:pt>
                <c:pt idx="122">
                  <c:v>42457</c:v>
                </c:pt>
                <c:pt idx="123">
                  <c:v>42458</c:v>
                </c:pt>
                <c:pt idx="124">
                  <c:v>42459</c:v>
                </c:pt>
                <c:pt idx="125">
                  <c:v>42460</c:v>
                </c:pt>
                <c:pt idx="126">
                  <c:v>42461</c:v>
                </c:pt>
                <c:pt idx="127">
                  <c:v>42464</c:v>
                </c:pt>
                <c:pt idx="128">
                  <c:v>42465</c:v>
                </c:pt>
                <c:pt idx="129">
                  <c:v>42466</c:v>
                </c:pt>
                <c:pt idx="130">
                  <c:v>42467</c:v>
                </c:pt>
                <c:pt idx="131">
                  <c:v>42468</c:v>
                </c:pt>
                <c:pt idx="132">
                  <c:v>42471</c:v>
                </c:pt>
                <c:pt idx="133">
                  <c:v>42472</c:v>
                </c:pt>
                <c:pt idx="134">
                  <c:v>42473</c:v>
                </c:pt>
                <c:pt idx="135">
                  <c:v>42474</c:v>
                </c:pt>
                <c:pt idx="136">
                  <c:v>42475</c:v>
                </c:pt>
                <c:pt idx="137">
                  <c:v>42478</c:v>
                </c:pt>
                <c:pt idx="138">
                  <c:v>42479</c:v>
                </c:pt>
                <c:pt idx="139">
                  <c:v>42480</c:v>
                </c:pt>
                <c:pt idx="140">
                  <c:v>42481</c:v>
                </c:pt>
                <c:pt idx="141">
                  <c:v>42482</c:v>
                </c:pt>
                <c:pt idx="142">
                  <c:v>42485</c:v>
                </c:pt>
                <c:pt idx="143">
                  <c:v>42486</c:v>
                </c:pt>
                <c:pt idx="144">
                  <c:v>42487</c:v>
                </c:pt>
                <c:pt idx="145">
                  <c:v>42488</c:v>
                </c:pt>
                <c:pt idx="146">
                  <c:v>42489</c:v>
                </c:pt>
                <c:pt idx="147">
                  <c:v>42492</c:v>
                </c:pt>
                <c:pt idx="148">
                  <c:v>42493</c:v>
                </c:pt>
                <c:pt idx="149">
                  <c:v>42494</c:v>
                </c:pt>
                <c:pt idx="150">
                  <c:v>42495</c:v>
                </c:pt>
                <c:pt idx="151">
                  <c:v>42496</c:v>
                </c:pt>
                <c:pt idx="152">
                  <c:v>42499</c:v>
                </c:pt>
                <c:pt idx="153">
                  <c:v>42500</c:v>
                </c:pt>
                <c:pt idx="154">
                  <c:v>42501</c:v>
                </c:pt>
                <c:pt idx="155">
                  <c:v>42502</c:v>
                </c:pt>
                <c:pt idx="156">
                  <c:v>42503</c:v>
                </c:pt>
                <c:pt idx="157">
                  <c:v>42506</c:v>
                </c:pt>
                <c:pt idx="158">
                  <c:v>42507</c:v>
                </c:pt>
                <c:pt idx="159">
                  <c:v>42508</c:v>
                </c:pt>
                <c:pt idx="160">
                  <c:v>42509</c:v>
                </c:pt>
                <c:pt idx="161">
                  <c:v>42510</c:v>
                </c:pt>
                <c:pt idx="162">
                  <c:v>42513</c:v>
                </c:pt>
                <c:pt idx="163">
                  <c:v>42514</c:v>
                </c:pt>
                <c:pt idx="164">
                  <c:v>42515</c:v>
                </c:pt>
                <c:pt idx="165">
                  <c:v>42516</c:v>
                </c:pt>
                <c:pt idx="166">
                  <c:v>42517</c:v>
                </c:pt>
                <c:pt idx="167">
                  <c:v>42521</c:v>
                </c:pt>
                <c:pt idx="168">
                  <c:v>42522</c:v>
                </c:pt>
                <c:pt idx="169">
                  <c:v>42523</c:v>
                </c:pt>
                <c:pt idx="170">
                  <c:v>42524</c:v>
                </c:pt>
                <c:pt idx="171">
                  <c:v>42527</c:v>
                </c:pt>
                <c:pt idx="172">
                  <c:v>42528</c:v>
                </c:pt>
                <c:pt idx="173">
                  <c:v>42529</c:v>
                </c:pt>
                <c:pt idx="174">
                  <c:v>42530</c:v>
                </c:pt>
                <c:pt idx="175">
                  <c:v>42531</c:v>
                </c:pt>
                <c:pt idx="176">
                  <c:v>42534</c:v>
                </c:pt>
                <c:pt idx="177">
                  <c:v>42535</c:v>
                </c:pt>
                <c:pt idx="178">
                  <c:v>42536</c:v>
                </c:pt>
                <c:pt idx="179">
                  <c:v>42537</c:v>
                </c:pt>
                <c:pt idx="180">
                  <c:v>42538</c:v>
                </c:pt>
                <c:pt idx="181">
                  <c:v>42541</c:v>
                </c:pt>
                <c:pt idx="182">
                  <c:v>42542</c:v>
                </c:pt>
                <c:pt idx="183">
                  <c:v>42543</c:v>
                </c:pt>
                <c:pt idx="184">
                  <c:v>42544</c:v>
                </c:pt>
                <c:pt idx="185">
                  <c:v>42545</c:v>
                </c:pt>
                <c:pt idx="186">
                  <c:v>42548</c:v>
                </c:pt>
                <c:pt idx="187">
                  <c:v>42549</c:v>
                </c:pt>
                <c:pt idx="188">
                  <c:v>42550</c:v>
                </c:pt>
                <c:pt idx="189">
                  <c:v>42551</c:v>
                </c:pt>
                <c:pt idx="190">
                  <c:v>42552</c:v>
                </c:pt>
                <c:pt idx="191">
                  <c:v>42556</c:v>
                </c:pt>
                <c:pt idx="192">
                  <c:v>42557</c:v>
                </c:pt>
                <c:pt idx="193">
                  <c:v>42558</c:v>
                </c:pt>
                <c:pt idx="194">
                  <c:v>42559</c:v>
                </c:pt>
                <c:pt idx="195">
                  <c:v>42562</c:v>
                </c:pt>
                <c:pt idx="196">
                  <c:v>42563</c:v>
                </c:pt>
                <c:pt idx="197">
                  <c:v>42564</c:v>
                </c:pt>
                <c:pt idx="198">
                  <c:v>42565</c:v>
                </c:pt>
                <c:pt idx="199">
                  <c:v>42566</c:v>
                </c:pt>
                <c:pt idx="200">
                  <c:v>42569</c:v>
                </c:pt>
                <c:pt idx="201">
                  <c:v>42570</c:v>
                </c:pt>
                <c:pt idx="202">
                  <c:v>42571</c:v>
                </c:pt>
                <c:pt idx="203">
                  <c:v>42572</c:v>
                </c:pt>
                <c:pt idx="204">
                  <c:v>42573</c:v>
                </c:pt>
                <c:pt idx="205">
                  <c:v>42576</c:v>
                </c:pt>
                <c:pt idx="206">
                  <c:v>42577</c:v>
                </c:pt>
                <c:pt idx="207">
                  <c:v>42578</c:v>
                </c:pt>
                <c:pt idx="208">
                  <c:v>42579</c:v>
                </c:pt>
                <c:pt idx="209">
                  <c:v>42580</c:v>
                </c:pt>
                <c:pt idx="210">
                  <c:v>42583</c:v>
                </c:pt>
                <c:pt idx="211">
                  <c:v>42584</c:v>
                </c:pt>
                <c:pt idx="212">
                  <c:v>42585</c:v>
                </c:pt>
                <c:pt idx="213">
                  <c:v>42586</c:v>
                </c:pt>
                <c:pt idx="214">
                  <c:v>42587</c:v>
                </c:pt>
                <c:pt idx="215">
                  <c:v>42590</c:v>
                </c:pt>
                <c:pt idx="216">
                  <c:v>42591</c:v>
                </c:pt>
                <c:pt idx="217">
                  <c:v>42592</c:v>
                </c:pt>
                <c:pt idx="218">
                  <c:v>42593</c:v>
                </c:pt>
                <c:pt idx="219">
                  <c:v>42594</c:v>
                </c:pt>
                <c:pt idx="220">
                  <c:v>42597</c:v>
                </c:pt>
                <c:pt idx="221">
                  <c:v>42598</c:v>
                </c:pt>
                <c:pt idx="222">
                  <c:v>42599</c:v>
                </c:pt>
                <c:pt idx="223">
                  <c:v>42600</c:v>
                </c:pt>
                <c:pt idx="224">
                  <c:v>42601</c:v>
                </c:pt>
                <c:pt idx="225">
                  <c:v>42604</c:v>
                </c:pt>
                <c:pt idx="226">
                  <c:v>42605</c:v>
                </c:pt>
                <c:pt idx="227">
                  <c:v>42606</c:v>
                </c:pt>
                <c:pt idx="228">
                  <c:v>42607</c:v>
                </c:pt>
                <c:pt idx="229">
                  <c:v>42608</c:v>
                </c:pt>
                <c:pt idx="230">
                  <c:v>42611</c:v>
                </c:pt>
                <c:pt idx="231">
                  <c:v>42612</c:v>
                </c:pt>
                <c:pt idx="232">
                  <c:v>42613</c:v>
                </c:pt>
                <c:pt idx="233">
                  <c:v>42614</c:v>
                </c:pt>
                <c:pt idx="234">
                  <c:v>42615</c:v>
                </c:pt>
                <c:pt idx="235">
                  <c:v>42619</c:v>
                </c:pt>
                <c:pt idx="236">
                  <c:v>42620</c:v>
                </c:pt>
                <c:pt idx="237">
                  <c:v>42621</c:v>
                </c:pt>
                <c:pt idx="238">
                  <c:v>42622</c:v>
                </c:pt>
                <c:pt idx="239">
                  <c:v>42625</c:v>
                </c:pt>
                <c:pt idx="240">
                  <c:v>42626</c:v>
                </c:pt>
                <c:pt idx="241">
                  <c:v>42627</c:v>
                </c:pt>
                <c:pt idx="242">
                  <c:v>42628</c:v>
                </c:pt>
                <c:pt idx="243">
                  <c:v>42629</c:v>
                </c:pt>
                <c:pt idx="244">
                  <c:v>42632</c:v>
                </c:pt>
                <c:pt idx="245">
                  <c:v>42633</c:v>
                </c:pt>
                <c:pt idx="246">
                  <c:v>42634</c:v>
                </c:pt>
                <c:pt idx="247">
                  <c:v>42635</c:v>
                </c:pt>
                <c:pt idx="248">
                  <c:v>42636</c:v>
                </c:pt>
                <c:pt idx="249">
                  <c:v>42639</c:v>
                </c:pt>
                <c:pt idx="250">
                  <c:v>42640</c:v>
                </c:pt>
                <c:pt idx="251">
                  <c:v>42641</c:v>
                </c:pt>
                <c:pt idx="252">
                  <c:v>42642</c:v>
                </c:pt>
                <c:pt idx="253">
                  <c:v>42643</c:v>
                </c:pt>
                <c:pt idx="254">
                  <c:v>42646</c:v>
                </c:pt>
                <c:pt idx="255">
                  <c:v>42647</c:v>
                </c:pt>
                <c:pt idx="256">
                  <c:v>42648</c:v>
                </c:pt>
                <c:pt idx="257">
                  <c:v>42649</c:v>
                </c:pt>
                <c:pt idx="258">
                  <c:v>42650</c:v>
                </c:pt>
                <c:pt idx="259">
                  <c:v>42653</c:v>
                </c:pt>
                <c:pt idx="260">
                  <c:v>42654</c:v>
                </c:pt>
                <c:pt idx="261">
                  <c:v>42655</c:v>
                </c:pt>
                <c:pt idx="262">
                  <c:v>42656</c:v>
                </c:pt>
                <c:pt idx="263">
                  <c:v>42657</c:v>
                </c:pt>
                <c:pt idx="264">
                  <c:v>42660</c:v>
                </c:pt>
                <c:pt idx="265">
                  <c:v>42661</c:v>
                </c:pt>
                <c:pt idx="266">
                  <c:v>42662</c:v>
                </c:pt>
                <c:pt idx="267">
                  <c:v>42663</c:v>
                </c:pt>
                <c:pt idx="268">
                  <c:v>42664</c:v>
                </c:pt>
                <c:pt idx="269">
                  <c:v>42667</c:v>
                </c:pt>
                <c:pt idx="270">
                  <c:v>42668</c:v>
                </c:pt>
                <c:pt idx="271">
                  <c:v>42669</c:v>
                </c:pt>
                <c:pt idx="272">
                  <c:v>42670</c:v>
                </c:pt>
                <c:pt idx="273">
                  <c:v>42671</c:v>
                </c:pt>
                <c:pt idx="274">
                  <c:v>42674</c:v>
                </c:pt>
                <c:pt idx="275">
                  <c:v>42675</c:v>
                </c:pt>
                <c:pt idx="276">
                  <c:v>42676</c:v>
                </c:pt>
                <c:pt idx="277">
                  <c:v>42677</c:v>
                </c:pt>
                <c:pt idx="278">
                  <c:v>42678</c:v>
                </c:pt>
                <c:pt idx="279">
                  <c:v>42681</c:v>
                </c:pt>
                <c:pt idx="280">
                  <c:v>42682</c:v>
                </c:pt>
                <c:pt idx="281">
                  <c:v>42683</c:v>
                </c:pt>
                <c:pt idx="282">
                  <c:v>42684</c:v>
                </c:pt>
                <c:pt idx="283">
                  <c:v>42685</c:v>
                </c:pt>
                <c:pt idx="284">
                  <c:v>42688</c:v>
                </c:pt>
                <c:pt idx="285">
                  <c:v>42689</c:v>
                </c:pt>
                <c:pt idx="286">
                  <c:v>42690</c:v>
                </c:pt>
                <c:pt idx="287">
                  <c:v>42691</c:v>
                </c:pt>
                <c:pt idx="288">
                  <c:v>42692</c:v>
                </c:pt>
                <c:pt idx="289">
                  <c:v>42695</c:v>
                </c:pt>
                <c:pt idx="290">
                  <c:v>42696</c:v>
                </c:pt>
                <c:pt idx="291">
                  <c:v>42697</c:v>
                </c:pt>
                <c:pt idx="292">
                  <c:v>42699</c:v>
                </c:pt>
                <c:pt idx="293">
                  <c:v>42702</c:v>
                </c:pt>
                <c:pt idx="294">
                  <c:v>42703</c:v>
                </c:pt>
                <c:pt idx="295">
                  <c:v>42704</c:v>
                </c:pt>
                <c:pt idx="296">
                  <c:v>42705</c:v>
                </c:pt>
                <c:pt idx="297">
                  <c:v>42706</c:v>
                </c:pt>
                <c:pt idx="298">
                  <c:v>42709</c:v>
                </c:pt>
                <c:pt idx="299">
                  <c:v>42710</c:v>
                </c:pt>
                <c:pt idx="300">
                  <c:v>42711</c:v>
                </c:pt>
                <c:pt idx="301">
                  <c:v>42712</c:v>
                </c:pt>
                <c:pt idx="302">
                  <c:v>42713</c:v>
                </c:pt>
                <c:pt idx="303">
                  <c:v>42716</c:v>
                </c:pt>
                <c:pt idx="304">
                  <c:v>42717</c:v>
                </c:pt>
                <c:pt idx="305">
                  <c:v>42718</c:v>
                </c:pt>
                <c:pt idx="306">
                  <c:v>42719</c:v>
                </c:pt>
                <c:pt idx="307">
                  <c:v>42720</c:v>
                </c:pt>
                <c:pt idx="308">
                  <c:v>42723</c:v>
                </c:pt>
                <c:pt idx="309">
                  <c:v>42724</c:v>
                </c:pt>
                <c:pt idx="310">
                  <c:v>42725</c:v>
                </c:pt>
                <c:pt idx="311">
                  <c:v>42726</c:v>
                </c:pt>
                <c:pt idx="312">
                  <c:v>42727</c:v>
                </c:pt>
                <c:pt idx="313">
                  <c:v>42731</c:v>
                </c:pt>
                <c:pt idx="314">
                  <c:v>42732</c:v>
                </c:pt>
                <c:pt idx="315">
                  <c:v>42733</c:v>
                </c:pt>
                <c:pt idx="316">
                  <c:v>42734</c:v>
                </c:pt>
                <c:pt idx="317">
                  <c:v>42738</c:v>
                </c:pt>
                <c:pt idx="318">
                  <c:v>42739</c:v>
                </c:pt>
                <c:pt idx="319">
                  <c:v>42740</c:v>
                </c:pt>
                <c:pt idx="320">
                  <c:v>42741</c:v>
                </c:pt>
                <c:pt idx="321">
                  <c:v>42744</c:v>
                </c:pt>
                <c:pt idx="322">
                  <c:v>42745</c:v>
                </c:pt>
                <c:pt idx="323">
                  <c:v>42746</c:v>
                </c:pt>
                <c:pt idx="324">
                  <c:v>42747</c:v>
                </c:pt>
                <c:pt idx="325">
                  <c:v>42748</c:v>
                </c:pt>
                <c:pt idx="326">
                  <c:v>42752</c:v>
                </c:pt>
                <c:pt idx="327">
                  <c:v>42753</c:v>
                </c:pt>
                <c:pt idx="328">
                  <c:v>42754</c:v>
                </c:pt>
                <c:pt idx="329">
                  <c:v>42755</c:v>
                </c:pt>
                <c:pt idx="330">
                  <c:v>42758</c:v>
                </c:pt>
                <c:pt idx="331">
                  <c:v>42759</c:v>
                </c:pt>
                <c:pt idx="332">
                  <c:v>42760</c:v>
                </c:pt>
                <c:pt idx="333">
                  <c:v>42761</c:v>
                </c:pt>
                <c:pt idx="334">
                  <c:v>42762</c:v>
                </c:pt>
                <c:pt idx="335">
                  <c:v>42765</c:v>
                </c:pt>
                <c:pt idx="336">
                  <c:v>42766</c:v>
                </c:pt>
                <c:pt idx="337">
                  <c:v>42767</c:v>
                </c:pt>
                <c:pt idx="338">
                  <c:v>42768</c:v>
                </c:pt>
                <c:pt idx="339">
                  <c:v>42769</c:v>
                </c:pt>
                <c:pt idx="340">
                  <c:v>42772</c:v>
                </c:pt>
                <c:pt idx="341">
                  <c:v>42773</c:v>
                </c:pt>
                <c:pt idx="342">
                  <c:v>42774</c:v>
                </c:pt>
                <c:pt idx="343">
                  <c:v>42775</c:v>
                </c:pt>
                <c:pt idx="344">
                  <c:v>42776</c:v>
                </c:pt>
                <c:pt idx="345">
                  <c:v>42779</c:v>
                </c:pt>
                <c:pt idx="346">
                  <c:v>42780</c:v>
                </c:pt>
                <c:pt idx="347">
                  <c:v>42781</c:v>
                </c:pt>
                <c:pt idx="348">
                  <c:v>42782</c:v>
                </c:pt>
                <c:pt idx="349">
                  <c:v>42783</c:v>
                </c:pt>
                <c:pt idx="350">
                  <c:v>42787</c:v>
                </c:pt>
                <c:pt idx="351">
                  <c:v>42788</c:v>
                </c:pt>
                <c:pt idx="352">
                  <c:v>42789</c:v>
                </c:pt>
                <c:pt idx="353">
                  <c:v>42790</c:v>
                </c:pt>
                <c:pt idx="354">
                  <c:v>42793</c:v>
                </c:pt>
                <c:pt idx="355">
                  <c:v>42794</c:v>
                </c:pt>
                <c:pt idx="356">
                  <c:v>42795</c:v>
                </c:pt>
                <c:pt idx="357">
                  <c:v>42796</c:v>
                </c:pt>
                <c:pt idx="358">
                  <c:v>42797</c:v>
                </c:pt>
                <c:pt idx="359">
                  <c:v>42800</c:v>
                </c:pt>
                <c:pt idx="360">
                  <c:v>42801</c:v>
                </c:pt>
                <c:pt idx="361">
                  <c:v>42802</c:v>
                </c:pt>
                <c:pt idx="362">
                  <c:v>42803</c:v>
                </c:pt>
                <c:pt idx="363">
                  <c:v>42804</c:v>
                </c:pt>
                <c:pt idx="364">
                  <c:v>42807</c:v>
                </c:pt>
                <c:pt idx="365">
                  <c:v>42808</c:v>
                </c:pt>
                <c:pt idx="366">
                  <c:v>42809</c:v>
                </c:pt>
                <c:pt idx="367">
                  <c:v>42810</c:v>
                </c:pt>
                <c:pt idx="368">
                  <c:v>42811</c:v>
                </c:pt>
                <c:pt idx="369">
                  <c:v>42814</c:v>
                </c:pt>
                <c:pt idx="370">
                  <c:v>42815</c:v>
                </c:pt>
                <c:pt idx="371">
                  <c:v>42816</c:v>
                </c:pt>
                <c:pt idx="372">
                  <c:v>42817</c:v>
                </c:pt>
                <c:pt idx="373">
                  <c:v>42818</c:v>
                </c:pt>
                <c:pt idx="374">
                  <c:v>42821</c:v>
                </c:pt>
                <c:pt idx="375">
                  <c:v>42822</c:v>
                </c:pt>
                <c:pt idx="376">
                  <c:v>42823</c:v>
                </c:pt>
                <c:pt idx="377">
                  <c:v>42824</c:v>
                </c:pt>
                <c:pt idx="378">
                  <c:v>42825</c:v>
                </c:pt>
                <c:pt idx="379">
                  <c:v>42828</c:v>
                </c:pt>
                <c:pt idx="380">
                  <c:v>42829</c:v>
                </c:pt>
                <c:pt idx="381">
                  <c:v>42830</c:v>
                </c:pt>
                <c:pt idx="382">
                  <c:v>42831</c:v>
                </c:pt>
                <c:pt idx="383">
                  <c:v>42832</c:v>
                </c:pt>
                <c:pt idx="384">
                  <c:v>42835</c:v>
                </c:pt>
                <c:pt idx="385">
                  <c:v>42836</c:v>
                </c:pt>
                <c:pt idx="386">
                  <c:v>42837</c:v>
                </c:pt>
                <c:pt idx="387">
                  <c:v>42838</c:v>
                </c:pt>
                <c:pt idx="388">
                  <c:v>42842</c:v>
                </c:pt>
                <c:pt idx="389">
                  <c:v>42843</c:v>
                </c:pt>
                <c:pt idx="390">
                  <c:v>42844</c:v>
                </c:pt>
                <c:pt idx="391">
                  <c:v>42845</c:v>
                </c:pt>
                <c:pt idx="392">
                  <c:v>42846</c:v>
                </c:pt>
                <c:pt idx="393">
                  <c:v>42849</c:v>
                </c:pt>
                <c:pt idx="394">
                  <c:v>42850</c:v>
                </c:pt>
                <c:pt idx="395">
                  <c:v>42851</c:v>
                </c:pt>
                <c:pt idx="396">
                  <c:v>42852</c:v>
                </c:pt>
                <c:pt idx="397">
                  <c:v>42853</c:v>
                </c:pt>
                <c:pt idx="398">
                  <c:v>42856</c:v>
                </c:pt>
                <c:pt idx="399">
                  <c:v>42857</c:v>
                </c:pt>
                <c:pt idx="400">
                  <c:v>42858</c:v>
                </c:pt>
                <c:pt idx="401">
                  <c:v>42859</c:v>
                </c:pt>
                <c:pt idx="402">
                  <c:v>42860</c:v>
                </c:pt>
                <c:pt idx="403">
                  <c:v>42863</c:v>
                </c:pt>
                <c:pt idx="404">
                  <c:v>42864</c:v>
                </c:pt>
                <c:pt idx="405">
                  <c:v>42865</c:v>
                </c:pt>
                <c:pt idx="406">
                  <c:v>42866</c:v>
                </c:pt>
                <c:pt idx="407">
                  <c:v>42867</c:v>
                </c:pt>
                <c:pt idx="408">
                  <c:v>42870</c:v>
                </c:pt>
                <c:pt idx="409">
                  <c:v>42871</c:v>
                </c:pt>
                <c:pt idx="410">
                  <c:v>42872</c:v>
                </c:pt>
                <c:pt idx="411">
                  <c:v>42873</c:v>
                </c:pt>
                <c:pt idx="412">
                  <c:v>42874</c:v>
                </c:pt>
                <c:pt idx="413">
                  <c:v>42877</c:v>
                </c:pt>
                <c:pt idx="414">
                  <c:v>42878</c:v>
                </c:pt>
                <c:pt idx="415">
                  <c:v>42879</c:v>
                </c:pt>
                <c:pt idx="416">
                  <c:v>42880</c:v>
                </c:pt>
                <c:pt idx="417">
                  <c:v>42881</c:v>
                </c:pt>
                <c:pt idx="418">
                  <c:v>42885</c:v>
                </c:pt>
                <c:pt idx="419">
                  <c:v>42886</c:v>
                </c:pt>
                <c:pt idx="420">
                  <c:v>42887</c:v>
                </c:pt>
                <c:pt idx="421">
                  <c:v>42888</c:v>
                </c:pt>
                <c:pt idx="422">
                  <c:v>42891</c:v>
                </c:pt>
                <c:pt idx="423">
                  <c:v>42892</c:v>
                </c:pt>
                <c:pt idx="424">
                  <c:v>42893</c:v>
                </c:pt>
                <c:pt idx="425">
                  <c:v>42894</c:v>
                </c:pt>
                <c:pt idx="426">
                  <c:v>42895</c:v>
                </c:pt>
                <c:pt idx="427">
                  <c:v>42898</c:v>
                </c:pt>
                <c:pt idx="428">
                  <c:v>42899</c:v>
                </c:pt>
                <c:pt idx="429">
                  <c:v>42900</c:v>
                </c:pt>
                <c:pt idx="430">
                  <c:v>42901</c:v>
                </c:pt>
                <c:pt idx="431">
                  <c:v>42902</c:v>
                </c:pt>
                <c:pt idx="432">
                  <c:v>42905</c:v>
                </c:pt>
                <c:pt idx="433">
                  <c:v>42906</c:v>
                </c:pt>
                <c:pt idx="434">
                  <c:v>42907</c:v>
                </c:pt>
                <c:pt idx="435">
                  <c:v>42908</c:v>
                </c:pt>
                <c:pt idx="436">
                  <c:v>42909</c:v>
                </c:pt>
                <c:pt idx="437">
                  <c:v>42912</c:v>
                </c:pt>
                <c:pt idx="438">
                  <c:v>42913</c:v>
                </c:pt>
                <c:pt idx="439">
                  <c:v>42914</c:v>
                </c:pt>
                <c:pt idx="440">
                  <c:v>42915</c:v>
                </c:pt>
                <c:pt idx="441">
                  <c:v>42916</c:v>
                </c:pt>
                <c:pt idx="442">
                  <c:v>42919</c:v>
                </c:pt>
                <c:pt idx="443">
                  <c:v>42921</c:v>
                </c:pt>
                <c:pt idx="444">
                  <c:v>42922</c:v>
                </c:pt>
                <c:pt idx="445">
                  <c:v>42923</c:v>
                </c:pt>
                <c:pt idx="446">
                  <c:v>42926</c:v>
                </c:pt>
                <c:pt idx="447">
                  <c:v>42927</c:v>
                </c:pt>
                <c:pt idx="448">
                  <c:v>42928</c:v>
                </c:pt>
                <c:pt idx="449">
                  <c:v>42929</c:v>
                </c:pt>
                <c:pt idx="450">
                  <c:v>42930</c:v>
                </c:pt>
                <c:pt idx="451">
                  <c:v>42933</c:v>
                </c:pt>
                <c:pt idx="452">
                  <c:v>42934</c:v>
                </c:pt>
                <c:pt idx="453">
                  <c:v>42935</c:v>
                </c:pt>
                <c:pt idx="454">
                  <c:v>42936</c:v>
                </c:pt>
                <c:pt idx="455">
                  <c:v>42937</c:v>
                </c:pt>
                <c:pt idx="456">
                  <c:v>42940</c:v>
                </c:pt>
                <c:pt idx="457">
                  <c:v>42941</c:v>
                </c:pt>
                <c:pt idx="458">
                  <c:v>42942</c:v>
                </c:pt>
                <c:pt idx="459">
                  <c:v>42943</c:v>
                </c:pt>
                <c:pt idx="460">
                  <c:v>42944</c:v>
                </c:pt>
                <c:pt idx="461">
                  <c:v>42947</c:v>
                </c:pt>
                <c:pt idx="462">
                  <c:v>42948</c:v>
                </c:pt>
                <c:pt idx="463">
                  <c:v>42949</c:v>
                </c:pt>
                <c:pt idx="464">
                  <c:v>42950</c:v>
                </c:pt>
                <c:pt idx="465">
                  <c:v>42951</c:v>
                </c:pt>
                <c:pt idx="466">
                  <c:v>42954</c:v>
                </c:pt>
                <c:pt idx="467">
                  <c:v>42955</c:v>
                </c:pt>
                <c:pt idx="468">
                  <c:v>42956</c:v>
                </c:pt>
                <c:pt idx="469">
                  <c:v>42957</c:v>
                </c:pt>
                <c:pt idx="470">
                  <c:v>42958</c:v>
                </c:pt>
                <c:pt idx="471">
                  <c:v>42961</c:v>
                </c:pt>
                <c:pt idx="472">
                  <c:v>42962</c:v>
                </c:pt>
                <c:pt idx="473">
                  <c:v>42963</c:v>
                </c:pt>
                <c:pt idx="474">
                  <c:v>42964</c:v>
                </c:pt>
                <c:pt idx="475">
                  <c:v>42965</c:v>
                </c:pt>
                <c:pt idx="476">
                  <c:v>42968</c:v>
                </c:pt>
                <c:pt idx="477">
                  <c:v>42969</c:v>
                </c:pt>
                <c:pt idx="478">
                  <c:v>42970</c:v>
                </c:pt>
                <c:pt idx="479">
                  <c:v>42971</c:v>
                </c:pt>
                <c:pt idx="480">
                  <c:v>42972</c:v>
                </c:pt>
                <c:pt idx="481">
                  <c:v>42975</c:v>
                </c:pt>
                <c:pt idx="482">
                  <c:v>42976</c:v>
                </c:pt>
                <c:pt idx="483">
                  <c:v>42977</c:v>
                </c:pt>
                <c:pt idx="484">
                  <c:v>42978</c:v>
                </c:pt>
                <c:pt idx="485">
                  <c:v>42979</c:v>
                </c:pt>
                <c:pt idx="486">
                  <c:v>42983</c:v>
                </c:pt>
                <c:pt idx="487">
                  <c:v>42984</c:v>
                </c:pt>
                <c:pt idx="488">
                  <c:v>42985</c:v>
                </c:pt>
                <c:pt idx="489">
                  <c:v>42986</c:v>
                </c:pt>
                <c:pt idx="490">
                  <c:v>42989</c:v>
                </c:pt>
                <c:pt idx="491">
                  <c:v>42990</c:v>
                </c:pt>
                <c:pt idx="492">
                  <c:v>42991</c:v>
                </c:pt>
                <c:pt idx="493">
                  <c:v>42992</c:v>
                </c:pt>
                <c:pt idx="494">
                  <c:v>42993</c:v>
                </c:pt>
                <c:pt idx="495">
                  <c:v>42996</c:v>
                </c:pt>
                <c:pt idx="496">
                  <c:v>42997</c:v>
                </c:pt>
                <c:pt idx="497">
                  <c:v>42998</c:v>
                </c:pt>
                <c:pt idx="498">
                  <c:v>42999</c:v>
                </c:pt>
                <c:pt idx="499">
                  <c:v>43000</c:v>
                </c:pt>
                <c:pt idx="500">
                  <c:v>43003</c:v>
                </c:pt>
                <c:pt idx="501">
                  <c:v>43004</c:v>
                </c:pt>
                <c:pt idx="502">
                  <c:v>43005</c:v>
                </c:pt>
                <c:pt idx="503">
                  <c:v>43006</c:v>
                </c:pt>
                <c:pt idx="504">
                  <c:v>43007</c:v>
                </c:pt>
                <c:pt idx="505">
                  <c:v>43010</c:v>
                </c:pt>
                <c:pt idx="506">
                  <c:v>43011</c:v>
                </c:pt>
                <c:pt idx="507">
                  <c:v>43012</c:v>
                </c:pt>
                <c:pt idx="508">
                  <c:v>43013</c:v>
                </c:pt>
                <c:pt idx="509">
                  <c:v>43014</c:v>
                </c:pt>
                <c:pt idx="510">
                  <c:v>43017</c:v>
                </c:pt>
                <c:pt idx="511">
                  <c:v>43018</c:v>
                </c:pt>
                <c:pt idx="512">
                  <c:v>43019</c:v>
                </c:pt>
                <c:pt idx="513">
                  <c:v>43020</c:v>
                </c:pt>
                <c:pt idx="514">
                  <c:v>43021</c:v>
                </c:pt>
                <c:pt idx="515">
                  <c:v>43024</c:v>
                </c:pt>
                <c:pt idx="516">
                  <c:v>43025</c:v>
                </c:pt>
                <c:pt idx="517">
                  <c:v>43026</c:v>
                </c:pt>
                <c:pt idx="518">
                  <c:v>43027</c:v>
                </c:pt>
                <c:pt idx="519">
                  <c:v>43028</c:v>
                </c:pt>
                <c:pt idx="520">
                  <c:v>43031</c:v>
                </c:pt>
                <c:pt idx="521">
                  <c:v>43032</c:v>
                </c:pt>
                <c:pt idx="522">
                  <c:v>43033</c:v>
                </c:pt>
                <c:pt idx="523">
                  <c:v>43034</c:v>
                </c:pt>
                <c:pt idx="524">
                  <c:v>43035</c:v>
                </c:pt>
                <c:pt idx="525">
                  <c:v>43038</c:v>
                </c:pt>
                <c:pt idx="526">
                  <c:v>43039</c:v>
                </c:pt>
                <c:pt idx="527">
                  <c:v>43040</c:v>
                </c:pt>
                <c:pt idx="528">
                  <c:v>43041</c:v>
                </c:pt>
                <c:pt idx="529">
                  <c:v>43042</c:v>
                </c:pt>
                <c:pt idx="530">
                  <c:v>43045</c:v>
                </c:pt>
                <c:pt idx="531">
                  <c:v>43046</c:v>
                </c:pt>
                <c:pt idx="532">
                  <c:v>43047</c:v>
                </c:pt>
                <c:pt idx="533">
                  <c:v>43048</c:v>
                </c:pt>
                <c:pt idx="534">
                  <c:v>43049</c:v>
                </c:pt>
                <c:pt idx="535">
                  <c:v>43052</c:v>
                </c:pt>
                <c:pt idx="536">
                  <c:v>43053</c:v>
                </c:pt>
                <c:pt idx="537">
                  <c:v>43054</c:v>
                </c:pt>
                <c:pt idx="538">
                  <c:v>43055</c:v>
                </c:pt>
                <c:pt idx="539">
                  <c:v>43056</c:v>
                </c:pt>
                <c:pt idx="540">
                  <c:v>43059</c:v>
                </c:pt>
                <c:pt idx="541">
                  <c:v>43060</c:v>
                </c:pt>
                <c:pt idx="542">
                  <c:v>43061</c:v>
                </c:pt>
                <c:pt idx="543">
                  <c:v>43063</c:v>
                </c:pt>
                <c:pt idx="544">
                  <c:v>43066</c:v>
                </c:pt>
                <c:pt idx="545">
                  <c:v>43067</c:v>
                </c:pt>
                <c:pt idx="546">
                  <c:v>43068</c:v>
                </c:pt>
                <c:pt idx="547">
                  <c:v>43069</c:v>
                </c:pt>
                <c:pt idx="548">
                  <c:v>43070</c:v>
                </c:pt>
                <c:pt idx="549">
                  <c:v>43073</c:v>
                </c:pt>
                <c:pt idx="550">
                  <c:v>43074</c:v>
                </c:pt>
                <c:pt idx="551">
                  <c:v>43075</c:v>
                </c:pt>
                <c:pt idx="552">
                  <c:v>43076</c:v>
                </c:pt>
                <c:pt idx="553">
                  <c:v>43077</c:v>
                </c:pt>
                <c:pt idx="554">
                  <c:v>43080</c:v>
                </c:pt>
                <c:pt idx="555">
                  <c:v>43081</c:v>
                </c:pt>
                <c:pt idx="556">
                  <c:v>43082</c:v>
                </c:pt>
                <c:pt idx="557">
                  <c:v>43083</c:v>
                </c:pt>
                <c:pt idx="558">
                  <c:v>43084</c:v>
                </c:pt>
                <c:pt idx="559">
                  <c:v>43087</c:v>
                </c:pt>
                <c:pt idx="560">
                  <c:v>43088</c:v>
                </c:pt>
                <c:pt idx="561">
                  <c:v>43089</c:v>
                </c:pt>
                <c:pt idx="562">
                  <c:v>43090</c:v>
                </c:pt>
                <c:pt idx="563">
                  <c:v>43091</c:v>
                </c:pt>
                <c:pt idx="564">
                  <c:v>43095</c:v>
                </c:pt>
                <c:pt idx="565">
                  <c:v>43096</c:v>
                </c:pt>
                <c:pt idx="566">
                  <c:v>43097</c:v>
                </c:pt>
                <c:pt idx="567">
                  <c:v>43098</c:v>
                </c:pt>
                <c:pt idx="568">
                  <c:v>43102</c:v>
                </c:pt>
                <c:pt idx="569">
                  <c:v>43103</c:v>
                </c:pt>
                <c:pt idx="570">
                  <c:v>43104</c:v>
                </c:pt>
                <c:pt idx="571">
                  <c:v>43105</c:v>
                </c:pt>
                <c:pt idx="572">
                  <c:v>43108</c:v>
                </c:pt>
                <c:pt idx="573">
                  <c:v>43109</c:v>
                </c:pt>
                <c:pt idx="574">
                  <c:v>43110</c:v>
                </c:pt>
                <c:pt idx="575">
                  <c:v>43111</c:v>
                </c:pt>
                <c:pt idx="576">
                  <c:v>43112</c:v>
                </c:pt>
                <c:pt idx="577">
                  <c:v>43116</c:v>
                </c:pt>
                <c:pt idx="578">
                  <c:v>43117</c:v>
                </c:pt>
                <c:pt idx="579">
                  <c:v>43118</c:v>
                </c:pt>
                <c:pt idx="580">
                  <c:v>43119</c:v>
                </c:pt>
                <c:pt idx="581">
                  <c:v>43122</c:v>
                </c:pt>
                <c:pt idx="582">
                  <c:v>43123</c:v>
                </c:pt>
                <c:pt idx="583">
                  <c:v>43124</c:v>
                </c:pt>
                <c:pt idx="584">
                  <c:v>43125</c:v>
                </c:pt>
                <c:pt idx="585">
                  <c:v>43126</c:v>
                </c:pt>
                <c:pt idx="586">
                  <c:v>43129</c:v>
                </c:pt>
                <c:pt idx="587">
                  <c:v>43130</c:v>
                </c:pt>
                <c:pt idx="588">
                  <c:v>43131</c:v>
                </c:pt>
                <c:pt idx="589">
                  <c:v>43132</c:v>
                </c:pt>
                <c:pt idx="590">
                  <c:v>43133</c:v>
                </c:pt>
                <c:pt idx="591">
                  <c:v>43136</c:v>
                </c:pt>
                <c:pt idx="592">
                  <c:v>43137</c:v>
                </c:pt>
                <c:pt idx="593">
                  <c:v>43138</c:v>
                </c:pt>
                <c:pt idx="594">
                  <c:v>43139</c:v>
                </c:pt>
                <c:pt idx="595">
                  <c:v>43140</c:v>
                </c:pt>
                <c:pt idx="596">
                  <c:v>43143</c:v>
                </c:pt>
                <c:pt idx="597">
                  <c:v>43144</c:v>
                </c:pt>
                <c:pt idx="598">
                  <c:v>43145</c:v>
                </c:pt>
                <c:pt idx="599">
                  <c:v>43146</c:v>
                </c:pt>
                <c:pt idx="600">
                  <c:v>43147</c:v>
                </c:pt>
                <c:pt idx="601">
                  <c:v>43151</c:v>
                </c:pt>
                <c:pt idx="602">
                  <c:v>43152</c:v>
                </c:pt>
                <c:pt idx="603">
                  <c:v>43153</c:v>
                </c:pt>
                <c:pt idx="604">
                  <c:v>43154</c:v>
                </c:pt>
                <c:pt idx="605">
                  <c:v>43157</c:v>
                </c:pt>
                <c:pt idx="606">
                  <c:v>43158</c:v>
                </c:pt>
                <c:pt idx="607">
                  <c:v>43159</c:v>
                </c:pt>
                <c:pt idx="608">
                  <c:v>43160</c:v>
                </c:pt>
                <c:pt idx="609">
                  <c:v>43161</c:v>
                </c:pt>
                <c:pt idx="610">
                  <c:v>43164</c:v>
                </c:pt>
                <c:pt idx="611">
                  <c:v>43165</c:v>
                </c:pt>
                <c:pt idx="612">
                  <c:v>43166</c:v>
                </c:pt>
                <c:pt idx="613">
                  <c:v>43167</c:v>
                </c:pt>
                <c:pt idx="614">
                  <c:v>43168</c:v>
                </c:pt>
                <c:pt idx="615">
                  <c:v>43171</c:v>
                </c:pt>
                <c:pt idx="616">
                  <c:v>43172</c:v>
                </c:pt>
                <c:pt idx="617">
                  <c:v>43173</c:v>
                </c:pt>
                <c:pt idx="618">
                  <c:v>43174</c:v>
                </c:pt>
                <c:pt idx="619">
                  <c:v>43175</c:v>
                </c:pt>
                <c:pt idx="620">
                  <c:v>43178</c:v>
                </c:pt>
                <c:pt idx="621">
                  <c:v>43179</c:v>
                </c:pt>
                <c:pt idx="622">
                  <c:v>43180</c:v>
                </c:pt>
                <c:pt idx="623">
                  <c:v>43181</c:v>
                </c:pt>
                <c:pt idx="624">
                  <c:v>43182</c:v>
                </c:pt>
                <c:pt idx="625">
                  <c:v>43185</c:v>
                </c:pt>
                <c:pt idx="626">
                  <c:v>43186</c:v>
                </c:pt>
                <c:pt idx="627">
                  <c:v>43187</c:v>
                </c:pt>
                <c:pt idx="628">
                  <c:v>43188</c:v>
                </c:pt>
                <c:pt idx="629">
                  <c:v>43192</c:v>
                </c:pt>
                <c:pt idx="630">
                  <c:v>43193</c:v>
                </c:pt>
                <c:pt idx="631">
                  <c:v>43194</c:v>
                </c:pt>
                <c:pt idx="632">
                  <c:v>43195</c:v>
                </c:pt>
                <c:pt idx="633">
                  <c:v>43196</c:v>
                </c:pt>
                <c:pt idx="634">
                  <c:v>43199</c:v>
                </c:pt>
                <c:pt idx="635">
                  <c:v>43200</c:v>
                </c:pt>
                <c:pt idx="636">
                  <c:v>43201</c:v>
                </c:pt>
                <c:pt idx="637">
                  <c:v>43202</c:v>
                </c:pt>
                <c:pt idx="638">
                  <c:v>43203</c:v>
                </c:pt>
                <c:pt idx="639">
                  <c:v>43206</c:v>
                </c:pt>
                <c:pt idx="640">
                  <c:v>43207</c:v>
                </c:pt>
                <c:pt idx="641">
                  <c:v>43208</c:v>
                </c:pt>
                <c:pt idx="642">
                  <c:v>43209</c:v>
                </c:pt>
                <c:pt idx="643">
                  <c:v>43210</c:v>
                </c:pt>
                <c:pt idx="644">
                  <c:v>43213</c:v>
                </c:pt>
                <c:pt idx="645">
                  <c:v>43214</c:v>
                </c:pt>
                <c:pt idx="646">
                  <c:v>43215</c:v>
                </c:pt>
                <c:pt idx="647">
                  <c:v>43216</c:v>
                </c:pt>
                <c:pt idx="648">
                  <c:v>43217</c:v>
                </c:pt>
                <c:pt idx="649">
                  <c:v>43220</c:v>
                </c:pt>
                <c:pt idx="650">
                  <c:v>43221</c:v>
                </c:pt>
                <c:pt idx="651">
                  <c:v>43222</c:v>
                </c:pt>
                <c:pt idx="652">
                  <c:v>43223</c:v>
                </c:pt>
                <c:pt idx="653">
                  <c:v>43224</c:v>
                </c:pt>
                <c:pt idx="654">
                  <c:v>43227</c:v>
                </c:pt>
                <c:pt idx="655">
                  <c:v>43228</c:v>
                </c:pt>
                <c:pt idx="656">
                  <c:v>43229</c:v>
                </c:pt>
                <c:pt idx="657">
                  <c:v>43230</c:v>
                </c:pt>
                <c:pt idx="658">
                  <c:v>43231</c:v>
                </c:pt>
                <c:pt idx="659">
                  <c:v>43234</c:v>
                </c:pt>
                <c:pt idx="660">
                  <c:v>43235</c:v>
                </c:pt>
                <c:pt idx="661">
                  <c:v>43236</c:v>
                </c:pt>
                <c:pt idx="662">
                  <c:v>43237</c:v>
                </c:pt>
                <c:pt idx="663">
                  <c:v>43238</c:v>
                </c:pt>
                <c:pt idx="664">
                  <c:v>43241</c:v>
                </c:pt>
                <c:pt idx="665">
                  <c:v>43242</c:v>
                </c:pt>
                <c:pt idx="666">
                  <c:v>43243</c:v>
                </c:pt>
                <c:pt idx="667">
                  <c:v>43244</c:v>
                </c:pt>
                <c:pt idx="668">
                  <c:v>43245</c:v>
                </c:pt>
                <c:pt idx="669">
                  <c:v>43249</c:v>
                </c:pt>
                <c:pt idx="670">
                  <c:v>43250</c:v>
                </c:pt>
                <c:pt idx="671">
                  <c:v>43251</c:v>
                </c:pt>
                <c:pt idx="672">
                  <c:v>43252</c:v>
                </c:pt>
                <c:pt idx="673">
                  <c:v>43255</c:v>
                </c:pt>
                <c:pt idx="674">
                  <c:v>43256</c:v>
                </c:pt>
                <c:pt idx="675">
                  <c:v>43257</c:v>
                </c:pt>
                <c:pt idx="676">
                  <c:v>43258</c:v>
                </c:pt>
                <c:pt idx="677">
                  <c:v>43259</c:v>
                </c:pt>
                <c:pt idx="678">
                  <c:v>43262</c:v>
                </c:pt>
                <c:pt idx="679">
                  <c:v>43263</c:v>
                </c:pt>
                <c:pt idx="680">
                  <c:v>43264</c:v>
                </c:pt>
                <c:pt idx="681">
                  <c:v>43265</c:v>
                </c:pt>
                <c:pt idx="682">
                  <c:v>43266</c:v>
                </c:pt>
                <c:pt idx="683">
                  <c:v>43269</c:v>
                </c:pt>
                <c:pt idx="684">
                  <c:v>43270</c:v>
                </c:pt>
                <c:pt idx="685">
                  <c:v>43271</c:v>
                </c:pt>
                <c:pt idx="686">
                  <c:v>43272</c:v>
                </c:pt>
                <c:pt idx="687">
                  <c:v>43273</c:v>
                </c:pt>
                <c:pt idx="688">
                  <c:v>43276</c:v>
                </c:pt>
                <c:pt idx="689">
                  <c:v>43277</c:v>
                </c:pt>
                <c:pt idx="690">
                  <c:v>43278</c:v>
                </c:pt>
                <c:pt idx="691">
                  <c:v>43279</c:v>
                </c:pt>
                <c:pt idx="692">
                  <c:v>43280</c:v>
                </c:pt>
                <c:pt idx="693">
                  <c:v>43283</c:v>
                </c:pt>
                <c:pt idx="694">
                  <c:v>43284</c:v>
                </c:pt>
                <c:pt idx="695">
                  <c:v>43286</c:v>
                </c:pt>
                <c:pt idx="696">
                  <c:v>43287</c:v>
                </c:pt>
                <c:pt idx="697">
                  <c:v>43290</c:v>
                </c:pt>
                <c:pt idx="698">
                  <c:v>43291</c:v>
                </c:pt>
                <c:pt idx="699">
                  <c:v>43292</c:v>
                </c:pt>
                <c:pt idx="700">
                  <c:v>43293</c:v>
                </c:pt>
                <c:pt idx="701">
                  <c:v>43294</c:v>
                </c:pt>
                <c:pt idx="702">
                  <c:v>43297</c:v>
                </c:pt>
                <c:pt idx="703">
                  <c:v>43298</c:v>
                </c:pt>
                <c:pt idx="704">
                  <c:v>43299</c:v>
                </c:pt>
                <c:pt idx="705">
                  <c:v>43300</c:v>
                </c:pt>
                <c:pt idx="706">
                  <c:v>43301</c:v>
                </c:pt>
                <c:pt idx="707">
                  <c:v>43304</c:v>
                </c:pt>
                <c:pt idx="708">
                  <c:v>43305</c:v>
                </c:pt>
                <c:pt idx="709">
                  <c:v>43306</c:v>
                </c:pt>
                <c:pt idx="710">
                  <c:v>43307</c:v>
                </c:pt>
                <c:pt idx="711">
                  <c:v>43308</c:v>
                </c:pt>
                <c:pt idx="712">
                  <c:v>43311</c:v>
                </c:pt>
                <c:pt idx="713">
                  <c:v>43312</c:v>
                </c:pt>
                <c:pt idx="714">
                  <c:v>43313</c:v>
                </c:pt>
                <c:pt idx="715">
                  <c:v>43314</c:v>
                </c:pt>
                <c:pt idx="716">
                  <c:v>43315</c:v>
                </c:pt>
                <c:pt idx="717">
                  <c:v>43318</c:v>
                </c:pt>
                <c:pt idx="718">
                  <c:v>43319</c:v>
                </c:pt>
                <c:pt idx="719">
                  <c:v>43320</c:v>
                </c:pt>
                <c:pt idx="720">
                  <c:v>43321</c:v>
                </c:pt>
                <c:pt idx="721">
                  <c:v>43322</c:v>
                </c:pt>
                <c:pt idx="722">
                  <c:v>43325</c:v>
                </c:pt>
                <c:pt idx="723">
                  <c:v>43326</c:v>
                </c:pt>
                <c:pt idx="724">
                  <c:v>43327</c:v>
                </c:pt>
                <c:pt idx="725">
                  <c:v>43328</c:v>
                </c:pt>
                <c:pt idx="726">
                  <c:v>43329</c:v>
                </c:pt>
                <c:pt idx="727">
                  <c:v>43332</c:v>
                </c:pt>
                <c:pt idx="728">
                  <c:v>43333</c:v>
                </c:pt>
                <c:pt idx="729">
                  <c:v>43334</c:v>
                </c:pt>
                <c:pt idx="730">
                  <c:v>43335</c:v>
                </c:pt>
                <c:pt idx="731">
                  <c:v>43336</c:v>
                </c:pt>
                <c:pt idx="732">
                  <c:v>43339</c:v>
                </c:pt>
                <c:pt idx="733">
                  <c:v>43340</c:v>
                </c:pt>
                <c:pt idx="734">
                  <c:v>43341</c:v>
                </c:pt>
                <c:pt idx="735">
                  <c:v>43342</c:v>
                </c:pt>
                <c:pt idx="736">
                  <c:v>43343</c:v>
                </c:pt>
                <c:pt idx="737">
                  <c:v>43347</c:v>
                </c:pt>
                <c:pt idx="738">
                  <c:v>43348</c:v>
                </c:pt>
                <c:pt idx="739">
                  <c:v>43349</c:v>
                </c:pt>
                <c:pt idx="740">
                  <c:v>43350</c:v>
                </c:pt>
                <c:pt idx="741">
                  <c:v>43353</c:v>
                </c:pt>
                <c:pt idx="742">
                  <c:v>43354</c:v>
                </c:pt>
                <c:pt idx="743">
                  <c:v>43355</c:v>
                </c:pt>
                <c:pt idx="744">
                  <c:v>43356</c:v>
                </c:pt>
                <c:pt idx="745">
                  <c:v>43357</c:v>
                </c:pt>
                <c:pt idx="746">
                  <c:v>43360</c:v>
                </c:pt>
                <c:pt idx="747">
                  <c:v>43361</c:v>
                </c:pt>
                <c:pt idx="748">
                  <c:v>43362</c:v>
                </c:pt>
                <c:pt idx="749">
                  <c:v>43363</c:v>
                </c:pt>
                <c:pt idx="750">
                  <c:v>43364</c:v>
                </c:pt>
                <c:pt idx="751">
                  <c:v>43367</c:v>
                </c:pt>
                <c:pt idx="752">
                  <c:v>43368</c:v>
                </c:pt>
                <c:pt idx="753">
                  <c:v>43369</c:v>
                </c:pt>
                <c:pt idx="754">
                  <c:v>43370</c:v>
                </c:pt>
                <c:pt idx="755">
                  <c:v>43371</c:v>
                </c:pt>
                <c:pt idx="756">
                  <c:v>43374</c:v>
                </c:pt>
                <c:pt idx="757">
                  <c:v>43375</c:v>
                </c:pt>
                <c:pt idx="758">
                  <c:v>43376</c:v>
                </c:pt>
                <c:pt idx="759">
                  <c:v>43377</c:v>
                </c:pt>
                <c:pt idx="760">
                  <c:v>43378</c:v>
                </c:pt>
                <c:pt idx="761">
                  <c:v>43381</c:v>
                </c:pt>
                <c:pt idx="762">
                  <c:v>43382</c:v>
                </c:pt>
                <c:pt idx="763">
                  <c:v>43383</c:v>
                </c:pt>
                <c:pt idx="764">
                  <c:v>43384</c:v>
                </c:pt>
                <c:pt idx="765">
                  <c:v>43385</c:v>
                </c:pt>
                <c:pt idx="766">
                  <c:v>43388</c:v>
                </c:pt>
                <c:pt idx="767">
                  <c:v>43389</c:v>
                </c:pt>
                <c:pt idx="768">
                  <c:v>43390</c:v>
                </c:pt>
                <c:pt idx="769">
                  <c:v>43391</c:v>
                </c:pt>
                <c:pt idx="770">
                  <c:v>43392</c:v>
                </c:pt>
                <c:pt idx="771">
                  <c:v>43395</c:v>
                </c:pt>
                <c:pt idx="772">
                  <c:v>43396</c:v>
                </c:pt>
                <c:pt idx="773">
                  <c:v>43397</c:v>
                </c:pt>
                <c:pt idx="774">
                  <c:v>43398</c:v>
                </c:pt>
                <c:pt idx="775">
                  <c:v>43399</c:v>
                </c:pt>
                <c:pt idx="776">
                  <c:v>43402</c:v>
                </c:pt>
                <c:pt idx="777">
                  <c:v>43403</c:v>
                </c:pt>
                <c:pt idx="778">
                  <c:v>43404</c:v>
                </c:pt>
                <c:pt idx="779">
                  <c:v>43405</c:v>
                </c:pt>
                <c:pt idx="780">
                  <c:v>43406</c:v>
                </c:pt>
                <c:pt idx="781">
                  <c:v>43409</c:v>
                </c:pt>
                <c:pt idx="782">
                  <c:v>43410</c:v>
                </c:pt>
                <c:pt idx="783">
                  <c:v>43411</c:v>
                </c:pt>
                <c:pt idx="784">
                  <c:v>43412</c:v>
                </c:pt>
                <c:pt idx="785">
                  <c:v>43413</c:v>
                </c:pt>
                <c:pt idx="786">
                  <c:v>43416</c:v>
                </c:pt>
                <c:pt idx="787">
                  <c:v>43417</c:v>
                </c:pt>
                <c:pt idx="788">
                  <c:v>43418</c:v>
                </c:pt>
                <c:pt idx="789">
                  <c:v>43419</c:v>
                </c:pt>
                <c:pt idx="790">
                  <c:v>43420</c:v>
                </c:pt>
                <c:pt idx="791">
                  <c:v>43423</c:v>
                </c:pt>
                <c:pt idx="792">
                  <c:v>43424</c:v>
                </c:pt>
                <c:pt idx="793">
                  <c:v>43425</c:v>
                </c:pt>
                <c:pt idx="794">
                  <c:v>43427</c:v>
                </c:pt>
                <c:pt idx="795">
                  <c:v>43430</c:v>
                </c:pt>
                <c:pt idx="796">
                  <c:v>43431</c:v>
                </c:pt>
                <c:pt idx="797">
                  <c:v>43432</c:v>
                </c:pt>
                <c:pt idx="798">
                  <c:v>43433</c:v>
                </c:pt>
                <c:pt idx="799">
                  <c:v>43434</c:v>
                </c:pt>
                <c:pt idx="800">
                  <c:v>43437</c:v>
                </c:pt>
                <c:pt idx="801">
                  <c:v>43438</c:v>
                </c:pt>
                <c:pt idx="802">
                  <c:v>43440</c:v>
                </c:pt>
                <c:pt idx="803">
                  <c:v>43441</c:v>
                </c:pt>
                <c:pt idx="804">
                  <c:v>43444</c:v>
                </c:pt>
                <c:pt idx="805">
                  <c:v>43445</c:v>
                </c:pt>
                <c:pt idx="806">
                  <c:v>43446</c:v>
                </c:pt>
                <c:pt idx="807">
                  <c:v>43447</c:v>
                </c:pt>
                <c:pt idx="808">
                  <c:v>43448</c:v>
                </c:pt>
                <c:pt idx="809">
                  <c:v>43451</c:v>
                </c:pt>
                <c:pt idx="810">
                  <c:v>43452</c:v>
                </c:pt>
                <c:pt idx="811">
                  <c:v>43453</c:v>
                </c:pt>
                <c:pt idx="812">
                  <c:v>43454</c:v>
                </c:pt>
                <c:pt idx="813">
                  <c:v>43455</c:v>
                </c:pt>
                <c:pt idx="814">
                  <c:v>43458</c:v>
                </c:pt>
                <c:pt idx="815">
                  <c:v>43460</c:v>
                </c:pt>
                <c:pt idx="816">
                  <c:v>43461</c:v>
                </c:pt>
                <c:pt idx="817">
                  <c:v>43462</c:v>
                </c:pt>
                <c:pt idx="818">
                  <c:v>43465</c:v>
                </c:pt>
                <c:pt idx="819">
                  <c:v>43467</c:v>
                </c:pt>
                <c:pt idx="820">
                  <c:v>43468</c:v>
                </c:pt>
                <c:pt idx="821">
                  <c:v>43469</c:v>
                </c:pt>
                <c:pt idx="822">
                  <c:v>43472</c:v>
                </c:pt>
                <c:pt idx="823">
                  <c:v>43473</c:v>
                </c:pt>
                <c:pt idx="824">
                  <c:v>43474</c:v>
                </c:pt>
                <c:pt idx="825">
                  <c:v>43475</c:v>
                </c:pt>
                <c:pt idx="826">
                  <c:v>43476</c:v>
                </c:pt>
                <c:pt idx="827">
                  <c:v>43479</c:v>
                </c:pt>
                <c:pt idx="828">
                  <c:v>43480</c:v>
                </c:pt>
                <c:pt idx="829">
                  <c:v>43481</c:v>
                </c:pt>
                <c:pt idx="830">
                  <c:v>43482</c:v>
                </c:pt>
                <c:pt idx="831">
                  <c:v>43483</c:v>
                </c:pt>
                <c:pt idx="832">
                  <c:v>43487</c:v>
                </c:pt>
                <c:pt idx="833">
                  <c:v>43488</c:v>
                </c:pt>
                <c:pt idx="834">
                  <c:v>43489</c:v>
                </c:pt>
                <c:pt idx="835">
                  <c:v>43490</c:v>
                </c:pt>
                <c:pt idx="836">
                  <c:v>43493</c:v>
                </c:pt>
                <c:pt idx="837">
                  <c:v>43494</c:v>
                </c:pt>
                <c:pt idx="838">
                  <c:v>43495</c:v>
                </c:pt>
                <c:pt idx="839">
                  <c:v>43496</c:v>
                </c:pt>
                <c:pt idx="840">
                  <c:v>43497</c:v>
                </c:pt>
                <c:pt idx="841">
                  <c:v>43500</c:v>
                </c:pt>
                <c:pt idx="842">
                  <c:v>43501</c:v>
                </c:pt>
                <c:pt idx="843">
                  <c:v>43502</c:v>
                </c:pt>
                <c:pt idx="844">
                  <c:v>43503</c:v>
                </c:pt>
                <c:pt idx="845">
                  <c:v>43504</c:v>
                </c:pt>
                <c:pt idx="846">
                  <c:v>43507</c:v>
                </c:pt>
                <c:pt idx="847">
                  <c:v>43508</c:v>
                </c:pt>
                <c:pt idx="848">
                  <c:v>43509</c:v>
                </c:pt>
                <c:pt idx="849">
                  <c:v>43510</c:v>
                </c:pt>
                <c:pt idx="850">
                  <c:v>43511</c:v>
                </c:pt>
                <c:pt idx="851">
                  <c:v>43515</c:v>
                </c:pt>
                <c:pt idx="852">
                  <c:v>43516</c:v>
                </c:pt>
                <c:pt idx="853">
                  <c:v>43517</c:v>
                </c:pt>
                <c:pt idx="854">
                  <c:v>43518</c:v>
                </c:pt>
                <c:pt idx="855">
                  <c:v>43521</c:v>
                </c:pt>
                <c:pt idx="856">
                  <c:v>43522</c:v>
                </c:pt>
                <c:pt idx="857">
                  <c:v>43523</c:v>
                </c:pt>
                <c:pt idx="858">
                  <c:v>43524</c:v>
                </c:pt>
                <c:pt idx="859">
                  <c:v>43525</c:v>
                </c:pt>
                <c:pt idx="860">
                  <c:v>43528</c:v>
                </c:pt>
                <c:pt idx="861">
                  <c:v>43529</c:v>
                </c:pt>
                <c:pt idx="862">
                  <c:v>43530</c:v>
                </c:pt>
                <c:pt idx="863">
                  <c:v>43531</c:v>
                </c:pt>
                <c:pt idx="864">
                  <c:v>43532</c:v>
                </c:pt>
                <c:pt idx="865">
                  <c:v>43535</c:v>
                </c:pt>
                <c:pt idx="866">
                  <c:v>43536</c:v>
                </c:pt>
                <c:pt idx="867">
                  <c:v>43537</c:v>
                </c:pt>
                <c:pt idx="868">
                  <c:v>43538</c:v>
                </c:pt>
                <c:pt idx="869">
                  <c:v>43539</c:v>
                </c:pt>
                <c:pt idx="870">
                  <c:v>43542</c:v>
                </c:pt>
                <c:pt idx="871">
                  <c:v>43543</c:v>
                </c:pt>
                <c:pt idx="872">
                  <c:v>43544</c:v>
                </c:pt>
                <c:pt idx="873">
                  <c:v>43545</c:v>
                </c:pt>
                <c:pt idx="874">
                  <c:v>43546</c:v>
                </c:pt>
                <c:pt idx="875">
                  <c:v>43549</c:v>
                </c:pt>
                <c:pt idx="876">
                  <c:v>43550</c:v>
                </c:pt>
                <c:pt idx="877">
                  <c:v>43551</c:v>
                </c:pt>
                <c:pt idx="878">
                  <c:v>43552</c:v>
                </c:pt>
                <c:pt idx="879">
                  <c:v>43553</c:v>
                </c:pt>
                <c:pt idx="880">
                  <c:v>43556</c:v>
                </c:pt>
                <c:pt idx="881">
                  <c:v>43557</c:v>
                </c:pt>
                <c:pt idx="882">
                  <c:v>43558</c:v>
                </c:pt>
                <c:pt idx="883">
                  <c:v>43559</c:v>
                </c:pt>
                <c:pt idx="884">
                  <c:v>43560</c:v>
                </c:pt>
                <c:pt idx="885">
                  <c:v>43563</c:v>
                </c:pt>
                <c:pt idx="886">
                  <c:v>43564</c:v>
                </c:pt>
                <c:pt idx="887">
                  <c:v>43565</c:v>
                </c:pt>
                <c:pt idx="888">
                  <c:v>43566</c:v>
                </c:pt>
                <c:pt idx="889">
                  <c:v>43567</c:v>
                </c:pt>
                <c:pt idx="890">
                  <c:v>43570</c:v>
                </c:pt>
                <c:pt idx="891">
                  <c:v>43571</c:v>
                </c:pt>
                <c:pt idx="892">
                  <c:v>43572</c:v>
                </c:pt>
                <c:pt idx="893">
                  <c:v>43573</c:v>
                </c:pt>
                <c:pt idx="894">
                  <c:v>43577</c:v>
                </c:pt>
                <c:pt idx="895">
                  <c:v>43578</c:v>
                </c:pt>
                <c:pt idx="896">
                  <c:v>43579</c:v>
                </c:pt>
                <c:pt idx="897">
                  <c:v>43580</c:v>
                </c:pt>
                <c:pt idx="898">
                  <c:v>43581</c:v>
                </c:pt>
                <c:pt idx="899">
                  <c:v>43584</c:v>
                </c:pt>
                <c:pt idx="900">
                  <c:v>43585</c:v>
                </c:pt>
                <c:pt idx="901">
                  <c:v>43586</c:v>
                </c:pt>
                <c:pt idx="902">
                  <c:v>43587</c:v>
                </c:pt>
                <c:pt idx="903">
                  <c:v>43588</c:v>
                </c:pt>
                <c:pt idx="904">
                  <c:v>43591</c:v>
                </c:pt>
                <c:pt idx="905">
                  <c:v>43592</c:v>
                </c:pt>
                <c:pt idx="906">
                  <c:v>43593</c:v>
                </c:pt>
                <c:pt idx="907">
                  <c:v>43594</c:v>
                </c:pt>
                <c:pt idx="908">
                  <c:v>43595</c:v>
                </c:pt>
                <c:pt idx="909">
                  <c:v>43598</c:v>
                </c:pt>
                <c:pt idx="910">
                  <c:v>43599</c:v>
                </c:pt>
                <c:pt idx="911">
                  <c:v>43600</c:v>
                </c:pt>
                <c:pt idx="912">
                  <c:v>43601</c:v>
                </c:pt>
                <c:pt idx="913">
                  <c:v>43602</c:v>
                </c:pt>
                <c:pt idx="914">
                  <c:v>43605</c:v>
                </c:pt>
                <c:pt idx="915">
                  <c:v>43606</c:v>
                </c:pt>
                <c:pt idx="916">
                  <c:v>43607</c:v>
                </c:pt>
                <c:pt idx="917">
                  <c:v>43608</c:v>
                </c:pt>
                <c:pt idx="918">
                  <c:v>43609</c:v>
                </c:pt>
                <c:pt idx="919">
                  <c:v>43613</c:v>
                </c:pt>
                <c:pt idx="920">
                  <c:v>43614</c:v>
                </c:pt>
                <c:pt idx="921">
                  <c:v>43615</c:v>
                </c:pt>
                <c:pt idx="922">
                  <c:v>43616</c:v>
                </c:pt>
                <c:pt idx="923">
                  <c:v>43619</c:v>
                </c:pt>
                <c:pt idx="924">
                  <c:v>43620</c:v>
                </c:pt>
                <c:pt idx="925">
                  <c:v>43621</c:v>
                </c:pt>
                <c:pt idx="926">
                  <c:v>43622</c:v>
                </c:pt>
                <c:pt idx="927">
                  <c:v>43623</c:v>
                </c:pt>
                <c:pt idx="928">
                  <c:v>43626</c:v>
                </c:pt>
                <c:pt idx="929">
                  <c:v>43627</c:v>
                </c:pt>
                <c:pt idx="930">
                  <c:v>43628</c:v>
                </c:pt>
                <c:pt idx="931">
                  <c:v>43629</c:v>
                </c:pt>
                <c:pt idx="932">
                  <c:v>43630</c:v>
                </c:pt>
                <c:pt idx="933">
                  <c:v>43633</c:v>
                </c:pt>
                <c:pt idx="934">
                  <c:v>43634</c:v>
                </c:pt>
                <c:pt idx="935">
                  <c:v>43635</c:v>
                </c:pt>
                <c:pt idx="936">
                  <c:v>43636</c:v>
                </c:pt>
                <c:pt idx="937">
                  <c:v>43637</c:v>
                </c:pt>
                <c:pt idx="938">
                  <c:v>43640</c:v>
                </c:pt>
                <c:pt idx="939">
                  <c:v>43641</c:v>
                </c:pt>
                <c:pt idx="940">
                  <c:v>43642</c:v>
                </c:pt>
                <c:pt idx="941">
                  <c:v>43643</c:v>
                </c:pt>
                <c:pt idx="942">
                  <c:v>43644</c:v>
                </c:pt>
                <c:pt idx="943">
                  <c:v>43647</c:v>
                </c:pt>
                <c:pt idx="944">
                  <c:v>43648</c:v>
                </c:pt>
                <c:pt idx="945">
                  <c:v>43649</c:v>
                </c:pt>
                <c:pt idx="946">
                  <c:v>43651</c:v>
                </c:pt>
                <c:pt idx="947">
                  <c:v>43654</c:v>
                </c:pt>
                <c:pt idx="948">
                  <c:v>43655</c:v>
                </c:pt>
                <c:pt idx="949">
                  <c:v>43656</c:v>
                </c:pt>
                <c:pt idx="950">
                  <c:v>43657</c:v>
                </c:pt>
                <c:pt idx="951">
                  <c:v>43658</c:v>
                </c:pt>
                <c:pt idx="952">
                  <c:v>43661</c:v>
                </c:pt>
                <c:pt idx="953">
                  <c:v>43662</c:v>
                </c:pt>
                <c:pt idx="954">
                  <c:v>43663</c:v>
                </c:pt>
                <c:pt idx="955">
                  <c:v>43664</c:v>
                </c:pt>
                <c:pt idx="956">
                  <c:v>43665</c:v>
                </c:pt>
                <c:pt idx="957">
                  <c:v>43668</c:v>
                </c:pt>
                <c:pt idx="958">
                  <c:v>43669</c:v>
                </c:pt>
                <c:pt idx="959">
                  <c:v>43670</c:v>
                </c:pt>
                <c:pt idx="960">
                  <c:v>43671</c:v>
                </c:pt>
                <c:pt idx="961">
                  <c:v>43672</c:v>
                </c:pt>
                <c:pt idx="962">
                  <c:v>43675</c:v>
                </c:pt>
                <c:pt idx="963">
                  <c:v>43676</c:v>
                </c:pt>
                <c:pt idx="964">
                  <c:v>43677</c:v>
                </c:pt>
                <c:pt idx="965">
                  <c:v>43678</c:v>
                </c:pt>
                <c:pt idx="966">
                  <c:v>43679</c:v>
                </c:pt>
                <c:pt idx="967">
                  <c:v>43682</c:v>
                </c:pt>
                <c:pt idx="968">
                  <c:v>43683</c:v>
                </c:pt>
                <c:pt idx="969">
                  <c:v>43684</c:v>
                </c:pt>
                <c:pt idx="970">
                  <c:v>43685</c:v>
                </c:pt>
                <c:pt idx="971">
                  <c:v>43686</c:v>
                </c:pt>
                <c:pt idx="972">
                  <c:v>43689</c:v>
                </c:pt>
                <c:pt idx="973">
                  <c:v>43690</c:v>
                </c:pt>
                <c:pt idx="974">
                  <c:v>43691</c:v>
                </c:pt>
                <c:pt idx="975">
                  <c:v>43692</c:v>
                </c:pt>
                <c:pt idx="976">
                  <c:v>43693</c:v>
                </c:pt>
                <c:pt idx="977">
                  <c:v>43696</c:v>
                </c:pt>
                <c:pt idx="978">
                  <c:v>43697</c:v>
                </c:pt>
                <c:pt idx="979">
                  <c:v>43698</c:v>
                </c:pt>
                <c:pt idx="980">
                  <c:v>43699</c:v>
                </c:pt>
                <c:pt idx="981">
                  <c:v>43700</c:v>
                </c:pt>
                <c:pt idx="982">
                  <c:v>43703</c:v>
                </c:pt>
                <c:pt idx="983">
                  <c:v>43704</c:v>
                </c:pt>
                <c:pt idx="984">
                  <c:v>43705</c:v>
                </c:pt>
                <c:pt idx="985">
                  <c:v>43706</c:v>
                </c:pt>
                <c:pt idx="986">
                  <c:v>43707</c:v>
                </c:pt>
                <c:pt idx="987">
                  <c:v>43711</c:v>
                </c:pt>
                <c:pt idx="988">
                  <c:v>43712</c:v>
                </c:pt>
                <c:pt idx="989">
                  <c:v>43713</c:v>
                </c:pt>
                <c:pt idx="990">
                  <c:v>43714</c:v>
                </c:pt>
                <c:pt idx="991">
                  <c:v>43717</c:v>
                </c:pt>
                <c:pt idx="992">
                  <c:v>43718</c:v>
                </c:pt>
                <c:pt idx="993">
                  <c:v>43719</c:v>
                </c:pt>
                <c:pt idx="994">
                  <c:v>43720</c:v>
                </c:pt>
                <c:pt idx="995">
                  <c:v>43721</c:v>
                </c:pt>
                <c:pt idx="996">
                  <c:v>43724</c:v>
                </c:pt>
                <c:pt idx="997">
                  <c:v>43725</c:v>
                </c:pt>
                <c:pt idx="998">
                  <c:v>43726</c:v>
                </c:pt>
                <c:pt idx="999">
                  <c:v>43727</c:v>
                </c:pt>
                <c:pt idx="1000">
                  <c:v>43728</c:v>
                </c:pt>
                <c:pt idx="1001">
                  <c:v>43731</c:v>
                </c:pt>
                <c:pt idx="1002">
                  <c:v>43732</c:v>
                </c:pt>
                <c:pt idx="1003">
                  <c:v>43733</c:v>
                </c:pt>
                <c:pt idx="1004">
                  <c:v>43734</c:v>
                </c:pt>
                <c:pt idx="1005">
                  <c:v>43735</c:v>
                </c:pt>
                <c:pt idx="1006">
                  <c:v>43738</c:v>
                </c:pt>
                <c:pt idx="1007">
                  <c:v>43739</c:v>
                </c:pt>
                <c:pt idx="1008">
                  <c:v>43740</c:v>
                </c:pt>
                <c:pt idx="1009">
                  <c:v>43741</c:v>
                </c:pt>
                <c:pt idx="1010">
                  <c:v>43742</c:v>
                </c:pt>
                <c:pt idx="1011">
                  <c:v>43745</c:v>
                </c:pt>
                <c:pt idx="1012">
                  <c:v>43746</c:v>
                </c:pt>
                <c:pt idx="1013">
                  <c:v>43747</c:v>
                </c:pt>
                <c:pt idx="1014">
                  <c:v>43748</c:v>
                </c:pt>
                <c:pt idx="1015">
                  <c:v>43749</c:v>
                </c:pt>
                <c:pt idx="1016">
                  <c:v>43752</c:v>
                </c:pt>
                <c:pt idx="1017">
                  <c:v>43753</c:v>
                </c:pt>
                <c:pt idx="1018">
                  <c:v>43754</c:v>
                </c:pt>
                <c:pt idx="1019">
                  <c:v>43755</c:v>
                </c:pt>
                <c:pt idx="1020">
                  <c:v>43756</c:v>
                </c:pt>
                <c:pt idx="1021">
                  <c:v>43759</c:v>
                </c:pt>
                <c:pt idx="1022">
                  <c:v>43760</c:v>
                </c:pt>
                <c:pt idx="1023">
                  <c:v>43761</c:v>
                </c:pt>
                <c:pt idx="1024">
                  <c:v>43762</c:v>
                </c:pt>
                <c:pt idx="1025">
                  <c:v>43763</c:v>
                </c:pt>
                <c:pt idx="1026">
                  <c:v>43766</c:v>
                </c:pt>
                <c:pt idx="1027">
                  <c:v>43767</c:v>
                </c:pt>
                <c:pt idx="1028">
                  <c:v>43768</c:v>
                </c:pt>
                <c:pt idx="1029">
                  <c:v>43769</c:v>
                </c:pt>
                <c:pt idx="1030">
                  <c:v>43770</c:v>
                </c:pt>
                <c:pt idx="1031">
                  <c:v>43773</c:v>
                </c:pt>
                <c:pt idx="1032">
                  <c:v>43774</c:v>
                </c:pt>
                <c:pt idx="1033">
                  <c:v>43775</c:v>
                </c:pt>
                <c:pt idx="1034">
                  <c:v>43776</c:v>
                </c:pt>
                <c:pt idx="1035">
                  <c:v>43777</c:v>
                </c:pt>
                <c:pt idx="1036">
                  <c:v>43780</c:v>
                </c:pt>
                <c:pt idx="1037">
                  <c:v>43781</c:v>
                </c:pt>
                <c:pt idx="1038">
                  <c:v>43782</c:v>
                </c:pt>
                <c:pt idx="1039">
                  <c:v>43783</c:v>
                </c:pt>
                <c:pt idx="1040">
                  <c:v>43784</c:v>
                </c:pt>
                <c:pt idx="1041">
                  <c:v>43787</c:v>
                </c:pt>
                <c:pt idx="1042">
                  <c:v>43788</c:v>
                </c:pt>
                <c:pt idx="1043">
                  <c:v>43789</c:v>
                </c:pt>
                <c:pt idx="1044">
                  <c:v>43790</c:v>
                </c:pt>
                <c:pt idx="1045">
                  <c:v>43791</c:v>
                </c:pt>
                <c:pt idx="1046">
                  <c:v>43794</c:v>
                </c:pt>
                <c:pt idx="1047">
                  <c:v>43795</c:v>
                </c:pt>
                <c:pt idx="1048">
                  <c:v>43796</c:v>
                </c:pt>
                <c:pt idx="1049">
                  <c:v>43798</c:v>
                </c:pt>
                <c:pt idx="1050">
                  <c:v>43801</c:v>
                </c:pt>
                <c:pt idx="1051">
                  <c:v>43802</c:v>
                </c:pt>
                <c:pt idx="1052">
                  <c:v>43803</c:v>
                </c:pt>
                <c:pt idx="1053">
                  <c:v>43804</c:v>
                </c:pt>
                <c:pt idx="1054">
                  <c:v>43805</c:v>
                </c:pt>
                <c:pt idx="1055">
                  <c:v>43808</c:v>
                </c:pt>
                <c:pt idx="1056">
                  <c:v>43809</c:v>
                </c:pt>
                <c:pt idx="1057">
                  <c:v>43810</c:v>
                </c:pt>
                <c:pt idx="1058">
                  <c:v>43811</c:v>
                </c:pt>
                <c:pt idx="1059">
                  <c:v>43812</c:v>
                </c:pt>
                <c:pt idx="1060">
                  <c:v>43815</c:v>
                </c:pt>
                <c:pt idx="1061">
                  <c:v>43816</c:v>
                </c:pt>
                <c:pt idx="1062">
                  <c:v>43817</c:v>
                </c:pt>
                <c:pt idx="1063">
                  <c:v>43818</c:v>
                </c:pt>
                <c:pt idx="1064">
                  <c:v>43819</c:v>
                </c:pt>
                <c:pt idx="1065">
                  <c:v>43822</c:v>
                </c:pt>
                <c:pt idx="1066">
                  <c:v>43823</c:v>
                </c:pt>
                <c:pt idx="1067">
                  <c:v>43825</c:v>
                </c:pt>
                <c:pt idx="1068">
                  <c:v>43826</c:v>
                </c:pt>
                <c:pt idx="1069">
                  <c:v>43829</c:v>
                </c:pt>
                <c:pt idx="1070">
                  <c:v>43830</c:v>
                </c:pt>
                <c:pt idx="1071">
                  <c:v>43832</c:v>
                </c:pt>
                <c:pt idx="1072">
                  <c:v>43833</c:v>
                </c:pt>
                <c:pt idx="1073">
                  <c:v>43836</c:v>
                </c:pt>
                <c:pt idx="1074">
                  <c:v>43837</c:v>
                </c:pt>
                <c:pt idx="1075">
                  <c:v>43838</c:v>
                </c:pt>
                <c:pt idx="1076">
                  <c:v>43839</c:v>
                </c:pt>
                <c:pt idx="1077">
                  <c:v>43840</c:v>
                </c:pt>
                <c:pt idx="1078">
                  <c:v>43843</c:v>
                </c:pt>
                <c:pt idx="1079">
                  <c:v>43844</c:v>
                </c:pt>
                <c:pt idx="1080">
                  <c:v>43845</c:v>
                </c:pt>
                <c:pt idx="1081">
                  <c:v>43846</c:v>
                </c:pt>
                <c:pt idx="1082">
                  <c:v>43847</c:v>
                </c:pt>
                <c:pt idx="1083">
                  <c:v>43851</c:v>
                </c:pt>
                <c:pt idx="1084">
                  <c:v>43852</c:v>
                </c:pt>
                <c:pt idx="1085">
                  <c:v>43853</c:v>
                </c:pt>
                <c:pt idx="1086">
                  <c:v>43854</c:v>
                </c:pt>
                <c:pt idx="1087">
                  <c:v>43857</c:v>
                </c:pt>
                <c:pt idx="1088">
                  <c:v>43858</c:v>
                </c:pt>
                <c:pt idx="1089">
                  <c:v>43859</c:v>
                </c:pt>
                <c:pt idx="1090">
                  <c:v>43860</c:v>
                </c:pt>
                <c:pt idx="1091">
                  <c:v>43861</c:v>
                </c:pt>
                <c:pt idx="1092">
                  <c:v>43864</c:v>
                </c:pt>
                <c:pt idx="1093">
                  <c:v>43865</c:v>
                </c:pt>
                <c:pt idx="1094">
                  <c:v>43866</c:v>
                </c:pt>
                <c:pt idx="1095">
                  <c:v>43867</c:v>
                </c:pt>
                <c:pt idx="1096">
                  <c:v>43868</c:v>
                </c:pt>
                <c:pt idx="1097">
                  <c:v>43871</c:v>
                </c:pt>
                <c:pt idx="1098">
                  <c:v>43872</c:v>
                </c:pt>
                <c:pt idx="1099">
                  <c:v>43873</c:v>
                </c:pt>
                <c:pt idx="1100">
                  <c:v>43874</c:v>
                </c:pt>
                <c:pt idx="1101">
                  <c:v>43875</c:v>
                </c:pt>
                <c:pt idx="1102">
                  <c:v>43879</c:v>
                </c:pt>
                <c:pt idx="1103">
                  <c:v>43880</c:v>
                </c:pt>
                <c:pt idx="1104">
                  <c:v>43881</c:v>
                </c:pt>
                <c:pt idx="1105">
                  <c:v>43882</c:v>
                </c:pt>
                <c:pt idx="1106">
                  <c:v>43885</c:v>
                </c:pt>
                <c:pt idx="1107">
                  <c:v>43886</c:v>
                </c:pt>
                <c:pt idx="1108">
                  <c:v>43887</c:v>
                </c:pt>
                <c:pt idx="1109">
                  <c:v>43888</c:v>
                </c:pt>
                <c:pt idx="1110">
                  <c:v>43889</c:v>
                </c:pt>
                <c:pt idx="1111">
                  <c:v>43892</c:v>
                </c:pt>
                <c:pt idx="1112">
                  <c:v>43893</c:v>
                </c:pt>
                <c:pt idx="1113">
                  <c:v>43894</c:v>
                </c:pt>
                <c:pt idx="1114">
                  <c:v>43895</c:v>
                </c:pt>
                <c:pt idx="1115">
                  <c:v>43896</c:v>
                </c:pt>
                <c:pt idx="1116">
                  <c:v>43899</c:v>
                </c:pt>
                <c:pt idx="1117">
                  <c:v>43900</c:v>
                </c:pt>
                <c:pt idx="1118">
                  <c:v>43901</c:v>
                </c:pt>
                <c:pt idx="1119">
                  <c:v>43902</c:v>
                </c:pt>
                <c:pt idx="1120">
                  <c:v>43903</c:v>
                </c:pt>
                <c:pt idx="1121">
                  <c:v>43906</c:v>
                </c:pt>
                <c:pt idx="1122">
                  <c:v>43907</c:v>
                </c:pt>
                <c:pt idx="1123">
                  <c:v>43908</c:v>
                </c:pt>
                <c:pt idx="1124">
                  <c:v>43909</c:v>
                </c:pt>
                <c:pt idx="1125">
                  <c:v>43910</c:v>
                </c:pt>
                <c:pt idx="1126">
                  <c:v>43913</c:v>
                </c:pt>
                <c:pt idx="1127">
                  <c:v>43914</c:v>
                </c:pt>
                <c:pt idx="1128">
                  <c:v>43915</c:v>
                </c:pt>
                <c:pt idx="1129">
                  <c:v>43916</c:v>
                </c:pt>
                <c:pt idx="1130">
                  <c:v>43917</c:v>
                </c:pt>
                <c:pt idx="1131">
                  <c:v>43920</c:v>
                </c:pt>
                <c:pt idx="1132">
                  <c:v>43921</c:v>
                </c:pt>
                <c:pt idx="1133">
                  <c:v>43922</c:v>
                </c:pt>
                <c:pt idx="1134">
                  <c:v>43923</c:v>
                </c:pt>
                <c:pt idx="1135">
                  <c:v>43924</c:v>
                </c:pt>
                <c:pt idx="1136">
                  <c:v>43927</c:v>
                </c:pt>
                <c:pt idx="1137">
                  <c:v>43928</c:v>
                </c:pt>
                <c:pt idx="1138">
                  <c:v>43929</c:v>
                </c:pt>
                <c:pt idx="1139">
                  <c:v>43930</c:v>
                </c:pt>
                <c:pt idx="1140">
                  <c:v>43934</c:v>
                </c:pt>
                <c:pt idx="1141">
                  <c:v>43935</c:v>
                </c:pt>
                <c:pt idx="1142">
                  <c:v>43936</c:v>
                </c:pt>
                <c:pt idx="1143">
                  <c:v>43937</c:v>
                </c:pt>
                <c:pt idx="1144">
                  <c:v>43938</c:v>
                </c:pt>
                <c:pt idx="1145">
                  <c:v>43941</c:v>
                </c:pt>
                <c:pt idx="1146">
                  <c:v>43942</c:v>
                </c:pt>
                <c:pt idx="1147">
                  <c:v>43943</c:v>
                </c:pt>
                <c:pt idx="1148">
                  <c:v>43944</c:v>
                </c:pt>
                <c:pt idx="1149">
                  <c:v>43945</c:v>
                </c:pt>
                <c:pt idx="1150">
                  <c:v>43948</c:v>
                </c:pt>
                <c:pt idx="1151">
                  <c:v>43949</c:v>
                </c:pt>
                <c:pt idx="1152">
                  <c:v>43950</c:v>
                </c:pt>
                <c:pt idx="1153">
                  <c:v>43951</c:v>
                </c:pt>
                <c:pt idx="1154">
                  <c:v>43952</c:v>
                </c:pt>
                <c:pt idx="1155">
                  <c:v>43955</c:v>
                </c:pt>
                <c:pt idx="1156">
                  <c:v>43956</c:v>
                </c:pt>
                <c:pt idx="1157">
                  <c:v>43957</c:v>
                </c:pt>
                <c:pt idx="1158">
                  <c:v>43958</c:v>
                </c:pt>
                <c:pt idx="1159">
                  <c:v>43959</c:v>
                </c:pt>
                <c:pt idx="1160">
                  <c:v>43962</c:v>
                </c:pt>
                <c:pt idx="1161">
                  <c:v>43963</c:v>
                </c:pt>
                <c:pt idx="1162">
                  <c:v>43964</c:v>
                </c:pt>
                <c:pt idx="1163">
                  <c:v>43965</c:v>
                </c:pt>
                <c:pt idx="1164">
                  <c:v>43966</c:v>
                </c:pt>
                <c:pt idx="1165">
                  <c:v>43969</c:v>
                </c:pt>
                <c:pt idx="1166">
                  <c:v>43970</c:v>
                </c:pt>
                <c:pt idx="1167">
                  <c:v>43971</c:v>
                </c:pt>
                <c:pt idx="1168">
                  <c:v>43972</c:v>
                </c:pt>
                <c:pt idx="1169">
                  <c:v>43973</c:v>
                </c:pt>
                <c:pt idx="1170">
                  <c:v>43977</c:v>
                </c:pt>
                <c:pt idx="1171">
                  <c:v>43978</c:v>
                </c:pt>
                <c:pt idx="1172">
                  <c:v>43979</c:v>
                </c:pt>
                <c:pt idx="1173">
                  <c:v>43980</c:v>
                </c:pt>
                <c:pt idx="1174">
                  <c:v>43983</c:v>
                </c:pt>
                <c:pt idx="1175">
                  <c:v>43984</c:v>
                </c:pt>
                <c:pt idx="1176">
                  <c:v>43985</c:v>
                </c:pt>
                <c:pt idx="1177">
                  <c:v>43986</c:v>
                </c:pt>
                <c:pt idx="1178">
                  <c:v>43987</c:v>
                </c:pt>
                <c:pt idx="1179">
                  <c:v>43990</c:v>
                </c:pt>
                <c:pt idx="1180">
                  <c:v>43991</c:v>
                </c:pt>
                <c:pt idx="1181">
                  <c:v>43992</c:v>
                </c:pt>
                <c:pt idx="1182">
                  <c:v>43993</c:v>
                </c:pt>
                <c:pt idx="1183">
                  <c:v>43994</c:v>
                </c:pt>
                <c:pt idx="1184">
                  <c:v>43997</c:v>
                </c:pt>
                <c:pt idx="1185">
                  <c:v>43998</c:v>
                </c:pt>
                <c:pt idx="1186">
                  <c:v>43999</c:v>
                </c:pt>
                <c:pt idx="1187">
                  <c:v>44000</c:v>
                </c:pt>
                <c:pt idx="1188">
                  <c:v>44001</c:v>
                </c:pt>
                <c:pt idx="1189">
                  <c:v>44004</c:v>
                </c:pt>
                <c:pt idx="1190">
                  <c:v>44005</c:v>
                </c:pt>
                <c:pt idx="1191">
                  <c:v>44006</c:v>
                </c:pt>
                <c:pt idx="1192">
                  <c:v>44007</c:v>
                </c:pt>
                <c:pt idx="1193">
                  <c:v>44008</c:v>
                </c:pt>
                <c:pt idx="1194">
                  <c:v>44011</c:v>
                </c:pt>
                <c:pt idx="1195">
                  <c:v>44012</c:v>
                </c:pt>
                <c:pt idx="1196">
                  <c:v>44013</c:v>
                </c:pt>
                <c:pt idx="1197">
                  <c:v>44014</c:v>
                </c:pt>
                <c:pt idx="1198">
                  <c:v>44018</c:v>
                </c:pt>
                <c:pt idx="1199">
                  <c:v>44019</c:v>
                </c:pt>
                <c:pt idx="1200">
                  <c:v>44020</c:v>
                </c:pt>
                <c:pt idx="1201">
                  <c:v>44021</c:v>
                </c:pt>
                <c:pt idx="1202">
                  <c:v>44022</c:v>
                </c:pt>
                <c:pt idx="1203">
                  <c:v>44025</c:v>
                </c:pt>
                <c:pt idx="1204">
                  <c:v>44026</c:v>
                </c:pt>
                <c:pt idx="1205">
                  <c:v>44027</c:v>
                </c:pt>
                <c:pt idx="1206">
                  <c:v>44028</c:v>
                </c:pt>
                <c:pt idx="1207">
                  <c:v>44029</c:v>
                </c:pt>
                <c:pt idx="1208">
                  <c:v>44032</c:v>
                </c:pt>
                <c:pt idx="1209">
                  <c:v>44033</c:v>
                </c:pt>
                <c:pt idx="1210">
                  <c:v>44034</c:v>
                </c:pt>
                <c:pt idx="1211">
                  <c:v>44035</c:v>
                </c:pt>
                <c:pt idx="1212">
                  <c:v>44036</c:v>
                </c:pt>
                <c:pt idx="1213">
                  <c:v>44039</c:v>
                </c:pt>
                <c:pt idx="1214">
                  <c:v>44040</c:v>
                </c:pt>
                <c:pt idx="1215">
                  <c:v>44041</c:v>
                </c:pt>
                <c:pt idx="1216">
                  <c:v>44042</c:v>
                </c:pt>
                <c:pt idx="1217">
                  <c:v>44043</c:v>
                </c:pt>
                <c:pt idx="1218">
                  <c:v>44046</c:v>
                </c:pt>
                <c:pt idx="1219">
                  <c:v>44047</c:v>
                </c:pt>
                <c:pt idx="1220">
                  <c:v>44048</c:v>
                </c:pt>
                <c:pt idx="1221">
                  <c:v>44049</c:v>
                </c:pt>
                <c:pt idx="1222">
                  <c:v>44050</c:v>
                </c:pt>
                <c:pt idx="1223">
                  <c:v>44053</c:v>
                </c:pt>
                <c:pt idx="1224">
                  <c:v>44054</c:v>
                </c:pt>
                <c:pt idx="1225">
                  <c:v>44055</c:v>
                </c:pt>
                <c:pt idx="1226">
                  <c:v>44056</c:v>
                </c:pt>
                <c:pt idx="1227">
                  <c:v>44057</c:v>
                </c:pt>
                <c:pt idx="1228">
                  <c:v>44060</c:v>
                </c:pt>
                <c:pt idx="1229">
                  <c:v>44061</c:v>
                </c:pt>
                <c:pt idx="1230">
                  <c:v>44062</c:v>
                </c:pt>
                <c:pt idx="1231">
                  <c:v>44063</c:v>
                </c:pt>
                <c:pt idx="1232">
                  <c:v>44064</c:v>
                </c:pt>
                <c:pt idx="1233">
                  <c:v>44067</c:v>
                </c:pt>
                <c:pt idx="1234">
                  <c:v>44068</c:v>
                </c:pt>
                <c:pt idx="1235">
                  <c:v>44069</c:v>
                </c:pt>
                <c:pt idx="1236">
                  <c:v>44070</c:v>
                </c:pt>
                <c:pt idx="1237">
                  <c:v>44071</c:v>
                </c:pt>
                <c:pt idx="1238">
                  <c:v>44074</c:v>
                </c:pt>
                <c:pt idx="1239">
                  <c:v>44075</c:v>
                </c:pt>
                <c:pt idx="1240">
                  <c:v>44076</c:v>
                </c:pt>
                <c:pt idx="1241">
                  <c:v>44077</c:v>
                </c:pt>
                <c:pt idx="1242">
                  <c:v>44078</c:v>
                </c:pt>
                <c:pt idx="1243">
                  <c:v>44082</c:v>
                </c:pt>
                <c:pt idx="1244">
                  <c:v>44083</c:v>
                </c:pt>
                <c:pt idx="1245">
                  <c:v>44084</c:v>
                </c:pt>
                <c:pt idx="1246">
                  <c:v>44085</c:v>
                </c:pt>
                <c:pt idx="1247">
                  <c:v>44088</c:v>
                </c:pt>
                <c:pt idx="1248">
                  <c:v>44089</c:v>
                </c:pt>
                <c:pt idx="1249">
                  <c:v>44090</c:v>
                </c:pt>
                <c:pt idx="1250">
                  <c:v>44091</c:v>
                </c:pt>
                <c:pt idx="1251">
                  <c:v>44092</c:v>
                </c:pt>
                <c:pt idx="1252">
                  <c:v>44095</c:v>
                </c:pt>
                <c:pt idx="1253">
                  <c:v>44096</c:v>
                </c:pt>
                <c:pt idx="1254">
                  <c:v>44097</c:v>
                </c:pt>
                <c:pt idx="1255">
                  <c:v>44098</c:v>
                </c:pt>
                <c:pt idx="1256">
                  <c:v>44099</c:v>
                </c:pt>
                <c:pt idx="1257">
                  <c:v>44102</c:v>
                </c:pt>
                <c:pt idx="1258">
                  <c:v>44103</c:v>
                </c:pt>
                <c:pt idx="1259">
                  <c:v>44104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6-4529-8CF0-2BE169041804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dk1">
                  <a:tint val="5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Sheet1!$A$2:$A$1261</c:f>
              <c:numCache>
                <c:formatCode>m/d/yyyy</c:formatCode>
                <c:ptCount val="1260"/>
                <c:pt idx="0">
                  <c:v>42277</c:v>
                </c:pt>
                <c:pt idx="1">
                  <c:v>42278</c:v>
                </c:pt>
                <c:pt idx="2">
                  <c:v>42279</c:v>
                </c:pt>
                <c:pt idx="3">
                  <c:v>42282</c:v>
                </c:pt>
                <c:pt idx="4">
                  <c:v>42283</c:v>
                </c:pt>
                <c:pt idx="5">
                  <c:v>42284</c:v>
                </c:pt>
                <c:pt idx="6">
                  <c:v>42285</c:v>
                </c:pt>
                <c:pt idx="7">
                  <c:v>42286</c:v>
                </c:pt>
                <c:pt idx="8">
                  <c:v>42289</c:v>
                </c:pt>
                <c:pt idx="9">
                  <c:v>42290</c:v>
                </c:pt>
                <c:pt idx="10">
                  <c:v>42291</c:v>
                </c:pt>
                <c:pt idx="11">
                  <c:v>42292</c:v>
                </c:pt>
                <c:pt idx="12">
                  <c:v>42293</c:v>
                </c:pt>
                <c:pt idx="13">
                  <c:v>42296</c:v>
                </c:pt>
                <c:pt idx="14">
                  <c:v>42297</c:v>
                </c:pt>
                <c:pt idx="15">
                  <c:v>42298</c:v>
                </c:pt>
                <c:pt idx="16">
                  <c:v>42299</c:v>
                </c:pt>
                <c:pt idx="17">
                  <c:v>42300</c:v>
                </c:pt>
                <c:pt idx="18">
                  <c:v>42303</c:v>
                </c:pt>
                <c:pt idx="19">
                  <c:v>42304</c:v>
                </c:pt>
                <c:pt idx="20">
                  <c:v>42305</c:v>
                </c:pt>
                <c:pt idx="21">
                  <c:v>42306</c:v>
                </c:pt>
                <c:pt idx="22">
                  <c:v>42307</c:v>
                </c:pt>
                <c:pt idx="23">
                  <c:v>42310</c:v>
                </c:pt>
                <c:pt idx="24">
                  <c:v>42311</c:v>
                </c:pt>
                <c:pt idx="25">
                  <c:v>42312</c:v>
                </c:pt>
                <c:pt idx="26">
                  <c:v>42313</c:v>
                </c:pt>
                <c:pt idx="27">
                  <c:v>42314</c:v>
                </c:pt>
                <c:pt idx="28">
                  <c:v>42317</c:v>
                </c:pt>
                <c:pt idx="29">
                  <c:v>42318</c:v>
                </c:pt>
                <c:pt idx="30">
                  <c:v>42319</c:v>
                </c:pt>
                <c:pt idx="31">
                  <c:v>42320</c:v>
                </c:pt>
                <c:pt idx="32">
                  <c:v>42321</c:v>
                </c:pt>
                <c:pt idx="33">
                  <c:v>42324</c:v>
                </c:pt>
                <c:pt idx="34">
                  <c:v>42325</c:v>
                </c:pt>
                <c:pt idx="35">
                  <c:v>42326</c:v>
                </c:pt>
                <c:pt idx="36">
                  <c:v>42327</c:v>
                </c:pt>
                <c:pt idx="37">
                  <c:v>42328</c:v>
                </c:pt>
                <c:pt idx="38">
                  <c:v>42331</c:v>
                </c:pt>
                <c:pt idx="39">
                  <c:v>42332</c:v>
                </c:pt>
                <c:pt idx="40">
                  <c:v>42333</c:v>
                </c:pt>
                <c:pt idx="41">
                  <c:v>42335</c:v>
                </c:pt>
                <c:pt idx="42">
                  <c:v>42338</c:v>
                </c:pt>
                <c:pt idx="43">
                  <c:v>42339</c:v>
                </c:pt>
                <c:pt idx="44">
                  <c:v>42340</c:v>
                </c:pt>
                <c:pt idx="45">
                  <c:v>42341</c:v>
                </c:pt>
                <c:pt idx="46">
                  <c:v>42342</c:v>
                </c:pt>
                <c:pt idx="47">
                  <c:v>42345</c:v>
                </c:pt>
                <c:pt idx="48">
                  <c:v>42346</c:v>
                </c:pt>
                <c:pt idx="49">
                  <c:v>42347</c:v>
                </c:pt>
                <c:pt idx="50">
                  <c:v>42348</c:v>
                </c:pt>
                <c:pt idx="51">
                  <c:v>42349</c:v>
                </c:pt>
                <c:pt idx="52">
                  <c:v>42352</c:v>
                </c:pt>
                <c:pt idx="53">
                  <c:v>42353</c:v>
                </c:pt>
                <c:pt idx="54">
                  <c:v>42354</c:v>
                </c:pt>
                <c:pt idx="55">
                  <c:v>42355</c:v>
                </c:pt>
                <c:pt idx="56">
                  <c:v>42356</c:v>
                </c:pt>
                <c:pt idx="57">
                  <c:v>42359</c:v>
                </c:pt>
                <c:pt idx="58">
                  <c:v>42360</c:v>
                </c:pt>
                <c:pt idx="59">
                  <c:v>42361</c:v>
                </c:pt>
                <c:pt idx="60">
                  <c:v>42362</c:v>
                </c:pt>
                <c:pt idx="61">
                  <c:v>42366</c:v>
                </c:pt>
                <c:pt idx="62">
                  <c:v>42367</c:v>
                </c:pt>
                <c:pt idx="63">
                  <c:v>42368</c:v>
                </c:pt>
                <c:pt idx="64">
                  <c:v>42369</c:v>
                </c:pt>
                <c:pt idx="65">
                  <c:v>42373</c:v>
                </c:pt>
                <c:pt idx="66">
                  <c:v>42374</c:v>
                </c:pt>
                <c:pt idx="67">
                  <c:v>42375</c:v>
                </c:pt>
                <c:pt idx="68">
                  <c:v>42376</c:v>
                </c:pt>
                <c:pt idx="69">
                  <c:v>42377</c:v>
                </c:pt>
                <c:pt idx="70">
                  <c:v>42380</c:v>
                </c:pt>
                <c:pt idx="71">
                  <c:v>42381</c:v>
                </c:pt>
                <c:pt idx="72">
                  <c:v>42382</c:v>
                </c:pt>
                <c:pt idx="73">
                  <c:v>42383</c:v>
                </c:pt>
                <c:pt idx="74">
                  <c:v>42384</c:v>
                </c:pt>
                <c:pt idx="75">
                  <c:v>42388</c:v>
                </c:pt>
                <c:pt idx="76">
                  <c:v>42389</c:v>
                </c:pt>
                <c:pt idx="77">
                  <c:v>42390</c:v>
                </c:pt>
                <c:pt idx="78">
                  <c:v>42391</c:v>
                </c:pt>
                <c:pt idx="79">
                  <c:v>42394</c:v>
                </c:pt>
                <c:pt idx="80">
                  <c:v>42395</c:v>
                </c:pt>
                <c:pt idx="81">
                  <c:v>42396</c:v>
                </c:pt>
                <c:pt idx="82">
                  <c:v>42397</c:v>
                </c:pt>
                <c:pt idx="83">
                  <c:v>42398</c:v>
                </c:pt>
                <c:pt idx="84">
                  <c:v>42401</c:v>
                </c:pt>
                <c:pt idx="85">
                  <c:v>42402</c:v>
                </c:pt>
                <c:pt idx="86">
                  <c:v>42403</c:v>
                </c:pt>
                <c:pt idx="87">
                  <c:v>42404</c:v>
                </c:pt>
                <c:pt idx="88">
                  <c:v>42405</c:v>
                </c:pt>
                <c:pt idx="89">
                  <c:v>42408</c:v>
                </c:pt>
                <c:pt idx="90">
                  <c:v>42409</c:v>
                </c:pt>
                <c:pt idx="91">
                  <c:v>42410</c:v>
                </c:pt>
                <c:pt idx="92">
                  <c:v>42411</c:v>
                </c:pt>
                <c:pt idx="93">
                  <c:v>42412</c:v>
                </c:pt>
                <c:pt idx="94">
                  <c:v>42416</c:v>
                </c:pt>
                <c:pt idx="95">
                  <c:v>42417</c:v>
                </c:pt>
                <c:pt idx="96">
                  <c:v>42418</c:v>
                </c:pt>
                <c:pt idx="97">
                  <c:v>42419</c:v>
                </c:pt>
                <c:pt idx="98">
                  <c:v>42422</c:v>
                </c:pt>
                <c:pt idx="99">
                  <c:v>42423</c:v>
                </c:pt>
                <c:pt idx="100">
                  <c:v>42424</c:v>
                </c:pt>
                <c:pt idx="101">
                  <c:v>42425</c:v>
                </c:pt>
                <c:pt idx="102">
                  <c:v>42426</c:v>
                </c:pt>
                <c:pt idx="103">
                  <c:v>42429</c:v>
                </c:pt>
                <c:pt idx="104">
                  <c:v>42430</c:v>
                </c:pt>
                <c:pt idx="105">
                  <c:v>42431</c:v>
                </c:pt>
                <c:pt idx="106">
                  <c:v>42432</c:v>
                </c:pt>
                <c:pt idx="107">
                  <c:v>42433</c:v>
                </c:pt>
                <c:pt idx="108">
                  <c:v>42436</c:v>
                </c:pt>
                <c:pt idx="109">
                  <c:v>42437</c:v>
                </c:pt>
                <c:pt idx="110">
                  <c:v>42438</c:v>
                </c:pt>
                <c:pt idx="111">
                  <c:v>42439</c:v>
                </c:pt>
                <c:pt idx="112">
                  <c:v>42440</c:v>
                </c:pt>
                <c:pt idx="113">
                  <c:v>42443</c:v>
                </c:pt>
                <c:pt idx="114">
                  <c:v>42444</c:v>
                </c:pt>
                <c:pt idx="115">
                  <c:v>42445</c:v>
                </c:pt>
                <c:pt idx="116">
                  <c:v>42446</c:v>
                </c:pt>
                <c:pt idx="117">
                  <c:v>42447</c:v>
                </c:pt>
                <c:pt idx="118">
                  <c:v>42450</c:v>
                </c:pt>
                <c:pt idx="119">
                  <c:v>42451</c:v>
                </c:pt>
                <c:pt idx="120">
                  <c:v>42452</c:v>
                </c:pt>
                <c:pt idx="121">
                  <c:v>42453</c:v>
                </c:pt>
                <c:pt idx="122">
                  <c:v>42457</c:v>
                </c:pt>
                <c:pt idx="123">
                  <c:v>42458</c:v>
                </c:pt>
                <c:pt idx="124">
                  <c:v>42459</c:v>
                </c:pt>
                <c:pt idx="125">
                  <c:v>42460</c:v>
                </c:pt>
                <c:pt idx="126">
                  <c:v>42461</c:v>
                </c:pt>
                <c:pt idx="127">
                  <c:v>42464</c:v>
                </c:pt>
                <c:pt idx="128">
                  <c:v>42465</c:v>
                </c:pt>
                <c:pt idx="129">
                  <c:v>42466</c:v>
                </c:pt>
                <c:pt idx="130">
                  <c:v>42467</c:v>
                </c:pt>
                <c:pt idx="131">
                  <c:v>42468</c:v>
                </c:pt>
                <c:pt idx="132">
                  <c:v>42471</c:v>
                </c:pt>
                <c:pt idx="133">
                  <c:v>42472</c:v>
                </c:pt>
                <c:pt idx="134">
                  <c:v>42473</c:v>
                </c:pt>
                <c:pt idx="135">
                  <c:v>42474</c:v>
                </c:pt>
                <c:pt idx="136">
                  <c:v>42475</c:v>
                </c:pt>
                <c:pt idx="137">
                  <c:v>42478</c:v>
                </c:pt>
                <c:pt idx="138">
                  <c:v>42479</c:v>
                </c:pt>
                <c:pt idx="139">
                  <c:v>42480</c:v>
                </c:pt>
                <c:pt idx="140">
                  <c:v>42481</c:v>
                </c:pt>
                <c:pt idx="141">
                  <c:v>42482</c:v>
                </c:pt>
                <c:pt idx="142">
                  <c:v>42485</c:v>
                </c:pt>
                <c:pt idx="143">
                  <c:v>42486</c:v>
                </c:pt>
                <c:pt idx="144">
                  <c:v>42487</c:v>
                </c:pt>
                <c:pt idx="145">
                  <c:v>42488</c:v>
                </c:pt>
                <c:pt idx="146">
                  <c:v>42489</c:v>
                </c:pt>
                <c:pt idx="147">
                  <c:v>42492</c:v>
                </c:pt>
                <c:pt idx="148">
                  <c:v>42493</c:v>
                </c:pt>
                <c:pt idx="149">
                  <c:v>42494</c:v>
                </c:pt>
                <c:pt idx="150">
                  <c:v>42495</c:v>
                </c:pt>
                <c:pt idx="151">
                  <c:v>42496</c:v>
                </c:pt>
                <c:pt idx="152">
                  <c:v>42499</c:v>
                </c:pt>
                <c:pt idx="153">
                  <c:v>42500</c:v>
                </c:pt>
                <c:pt idx="154">
                  <c:v>42501</c:v>
                </c:pt>
                <c:pt idx="155">
                  <c:v>42502</c:v>
                </c:pt>
                <c:pt idx="156">
                  <c:v>42503</c:v>
                </c:pt>
                <c:pt idx="157">
                  <c:v>42506</c:v>
                </c:pt>
                <c:pt idx="158">
                  <c:v>42507</c:v>
                </c:pt>
                <c:pt idx="159">
                  <c:v>42508</c:v>
                </c:pt>
                <c:pt idx="160">
                  <c:v>42509</c:v>
                </c:pt>
                <c:pt idx="161">
                  <c:v>42510</c:v>
                </c:pt>
                <c:pt idx="162">
                  <c:v>42513</c:v>
                </c:pt>
                <c:pt idx="163">
                  <c:v>42514</c:v>
                </c:pt>
                <c:pt idx="164">
                  <c:v>42515</c:v>
                </c:pt>
                <c:pt idx="165">
                  <c:v>42516</c:v>
                </c:pt>
                <c:pt idx="166">
                  <c:v>42517</c:v>
                </c:pt>
                <c:pt idx="167">
                  <c:v>42521</c:v>
                </c:pt>
                <c:pt idx="168">
                  <c:v>42522</c:v>
                </c:pt>
                <c:pt idx="169">
                  <c:v>42523</c:v>
                </c:pt>
                <c:pt idx="170">
                  <c:v>42524</c:v>
                </c:pt>
                <c:pt idx="171">
                  <c:v>42527</c:v>
                </c:pt>
                <c:pt idx="172">
                  <c:v>42528</c:v>
                </c:pt>
                <c:pt idx="173">
                  <c:v>42529</c:v>
                </c:pt>
                <c:pt idx="174">
                  <c:v>42530</c:v>
                </c:pt>
                <c:pt idx="175">
                  <c:v>42531</c:v>
                </c:pt>
                <c:pt idx="176">
                  <c:v>42534</c:v>
                </c:pt>
                <c:pt idx="177">
                  <c:v>42535</c:v>
                </c:pt>
                <c:pt idx="178">
                  <c:v>42536</c:v>
                </c:pt>
                <c:pt idx="179">
                  <c:v>42537</c:v>
                </c:pt>
                <c:pt idx="180">
                  <c:v>42538</c:v>
                </c:pt>
                <c:pt idx="181">
                  <c:v>42541</c:v>
                </c:pt>
                <c:pt idx="182">
                  <c:v>42542</c:v>
                </c:pt>
                <c:pt idx="183">
                  <c:v>42543</c:v>
                </c:pt>
                <c:pt idx="184">
                  <c:v>42544</c:v>
                </c:pt>
                <c:pt idx="185">
                  <c:v>42545</c:v>
                </c:pt>
                <c:pt idx="186">
                  <c:v>42548</c:v>
                </c:pt>
                <c:pt idx="187">
                  <c:v>42549</c:v>
                </c:pt>
                <c:pt idx="188">
                  <c:v>42550</c:v>
                </c:pt>
                <c:pt idx="189">
                  <c:v>42551</c:v>
                </c:pt>
                <c:pt idx="190">
                  <c:v>42552</c:v>
                </c:pt>
                <c:pt idx="191">
                  <c:v>42556</c:v>
                </c:pt>
                <c:pt idx="192">
                  <c:v>42557</c:v>
                </c:pt>
                <c:pt idx="193">
                  <c:v>42558</c:v>
                </c:pt>
                <c:pt idx="194">
                  <c:v>42559</c:v>
                </c:pt>
                <c:pt idx="195">
                  <c:v>42562</c:v>
                </c:pt>
                <c:pt idx="196">
                  <c:v>42563</c:v>
                </c:pt>
                <c:pt idx="197">
                  <c:v>42564</c:v>
                </c:pt>
                <c:pt idx="198">
                  <c:v>42565</c:v>
                </c:pt>
                <c:pt idx="199">
                  <c:v>42566</c:v>
                </c:pt>
                <c:pt idx="200">
                  <c:v>42569</c:v>
                </c:pt>
                <c:pt idx="201">
                  <c:v>42570</c:v>
                </c:pt>
                <c:pt idx="202">
                  <c:v>42571</c:v>
                </c:pt>
                <c:pt idx="203">
                  <c:v>42572</c:v>
                </c:pt>
                <c:pt idx="204">
                  <c:v>42573</c:v>
                </c:pt>
                <c:pt idx="205">
                  <c:v>42576</c:v>
                </c:pt>
                <c:pt idx="206">
                  <c:v>42577</c:v>
                </c:pt>
                <c:pt idx="207">
                  <c:v>42578</c:v>
                </c:pt>
                <c:pt idx="208">
                  <c:v>42579</c:v>
                </c:pt>
                <c:pt idx="209">
                  <c:v>42580</c:v>
                </c:pt>
                <c:pt idx="210">
                  <c:v>42583</c:v>
                </c:pt>
                <c:pt idx="211">
                  <c:v>42584</c:v>
                </c:pt>
                <c:pt idx="212">
                  <c:v>42585</c:v>
                </c:pt>
                <c:pt idx="213">
                  <c:v>42586</c:v>
                </c:pt>
                <c:pt idx="214">
                  <c:v>42587</c:v>
                </c:pt>
                <c:pt idx="215">
                  <c:v>42590</c:v>
                </c:pt>
                <c:pt idx="216">
                  <c:v>42591</c:v>
                </c:pt>
                <c:pt idx="217">
                  <c:v>42592</c:v>
                </c:pt>
                <c:pt idx="218">
                  <c:v>42593</c:v>
                </c:pt>
                <c:pt idx="219">
                  <c:v>42594</c:v>
                </c:pt>
                <c:pt idx="220">
                  <c:v>42597</c:v>
                </c:pt>
                <c:pt idx="221">
                  <c:v>42598</c:v>
                </c:pt>
                <c:pt idx="222">
                  <c:v>42599</c:v>
                </c:pt>
                <c:pt idx="223">
                  <c:v>42600</c:v>
                </c:pt>
                <c:pt idx="224">
                  <c:v>42601</c:v>
                </c:pt>
                <c:pt idx="225">
                  <c:v>42604</c:v>
                </c:pt>
                <c:pt idx="226">
                  <c:v>42605</c:v>
                </c:pt>
                <c:pt idx="227">
                  <c:v>42606</c:v>
                </c:pt>
                <c:pt idx="228">
                  <c:v>42607</c:v>
                </c:pt>
                <c:pt idx="229">
                  <c:v>42608</c:v>
                </c:pt>
                <c:pt idx="230">
                  <c:v>42611</c:v>
                </c:pt>
                <c:pt idx="231">
                  <c:v>42612</c:v>
                </c:pt>
                <c:pt idx="232">
                  <c:v>42613</c:v>
                </c:pt>
                <c:pt idx="233">
                  <c:v>42614</c:v>
                </c:pt>
                <c:pt idx="234">
                  <c:v>42615</c:v>
                </c:pt>
                <c:pt idx="235">
                  <c:v>42619</c:v>
                </c:pt>
                <c:pt idx="236">
                  <c:v>42620</c:v>
                </c:pt>
                <c:pt idx="237">
                  <c:v>42621</c:v>
                </c:pt>
                <c:pt idx="238">
                  <c:v>42622</c:v>
                </c:pt>
                <c:pt idx="239">
                  <c:v>42625</c:v>
                </c:pt>
                <c:pt idx="240">
                  <c:v>42626</c:v>
                </c:pt>
                <c:pt idx="241">
                  <c:v>42627</c:v>
                </c:pt>
                <c:pt idx="242">
                  <c:v>42628</c:v>
                </c:pt>
                <c:pt idx="243">
                  <c:v>42629</c:v>
                </c:pt>
                <c:pt idx="244">
                  <c:v>42632</c:v>
                </c:pt>
                <c:pt idx="245">
                  <c:v>42633</c:v>
                </c:pt>
                <c:pt idx="246">
                  <c:v>42634</c:v>
                </c:pt>
                <c:pt idx="247">
                  <c:v>42635</c:v>
                </c:pt>
                <c:pt idx="248">
                  <c:v>42636</c:v>
                </c:pt>
                <c:pt idx="249">
                  <c:v>42639</c:v>
                </c:pt>
                <c:pt idx="250">
                  <c:v>42640</c:v>
                </c:pt>
                <c:pt idx="251">
                  <c:v>42641</c:v>
                </c:pt>
                <c:pt idx="252">
                  <c:v>42642</c:v>
                </c:pt>
                <c:pt idx="253">
                  <c:v>42643</c:v>
                </c:pt>
                <c:pt idx="254">
                  <c:v>42646</c:v>
                </c:pt>
                <c:pt idx="255">
                  <c:v>42647</c:v>
                </c:pt>
                <c:pt idx="256">
                  <c:v>42648</c:v>
                </c:pt>
                <c:pt idx="257">
                  <c:v>42649</c:v>
                </c:pt>
                <c:pt idx="258">
                  <c:v>42650</c:v>
                </c:pt>
                <c:pt idx="259">
                  <c:v>42653</c:v>
                </c:pt>
                <c:pt idx="260">
                  <c:v>42654</c:v>
                </c:pt>
                <c:pt idx="261">
                  <c:v>42655</c:v>
                </c:pt>
                <c:pt idx="262">
                  <c:v>42656</c:v>
                </c:pt>
                <c:pt idx="263">
                  <c:v>42657</c:v>
                </c:pt>
                <c:pt idx="264">
                  <c:v>42660</c:v>
                </c:pt>
                <c:pt idx="265">
                  <c:v>42661</c:v>
                </c:pt>
                <c:pt idx="266">
                  <c:v>42662</c:v>
                </c:pt>
                <c:pt idx="267">
                  <c:v>42663</c:v>
                </c:pt>
                <c:pt idx="268">
                  <c:v>42664</c:v>
                </c:pt>
                <c:pt idx="269">
                  <c:v>42667</c:v>
                </c:pt>
                <c:pt idx="270">
                  <c:v>42668</c:v>
                </c:pt>
                <c:pt idx="271">
                  <c:v>42669</c:v>
                </c:pt>
                <c:pt idx="272">
                  <c:v>42670</c:v>
                </c:pt>
                <c:pt idx="273">
                  <c:v>42671</c:v>
                </c:pt>
                <c:pt idx="274">
                  <c:v>42674</c:v>
                </c:pt>
                <c:pt idx="275">
                  <c:v>42675</c:v>
                </c:pt>
                <c:pt idx="276">
                  <c:v>42676</c:v>
                </c:pt>
                <c:pt idx="277">
                  <c:v>42677</c:v>
                </c:pt>
                <c:pt idx="278">
                  <c:v>42678</c:v>
                </c:pt>
                <c:pt idx="279">
                  <c:v>42681</c:v>
                </c:pt>
                <c:pt idx="280">
                  <c:v>42682</c:v>
                </c:pt>
                <c:pt idx="281">
                  <c:v>42683</c:v>
                </c:pt>
                <c:pt idx="282">
                  <c:v>42684</c:v>
                </c:pt>
                <c:pt idx="283">
                  <c:v>42685</c:v>
                </c:pt>
                <c:pt idx="284">
                  <c:v>42688</c:v>
                </c:pt>
                <c:pt idx="285">
                  <c:v>42689</c:v>
                </c:pt>
                <c:pt idx="286">
                  <c:v>42690</c:v>
                </c:pt>
                <c:pt idx="287">
                  <c:v>42691</c:v>
                </c:pt>
                <c:pt idx="288">
                  <c:v>42692</c:v>
                </c:pt>
                <c:pt idx="289">
                  <c:v>42695</c:v>
                </c:pt>
                <c:pt idx="290">
                  <c:v>42696</c:v>
                </c:pt>
                <c:pt idx="291">
                  <c:v>42697</c:v>
                </c:pt>
                <c:pt idx="292">
                  <c:v>42699</c:v>
                </c:pt>
                <c:pt idx="293">
                  <c:v>42702</c:v>
                </c:pt>
                <c:pt idx="294">
                  <c:v>42703</c:v>
                </c:pt>
                <c:pt idx="295">
                  <c:v>42704</c:v>
                </c:pt>
                <c:pt idx="296">
                  <c:v>42705</c:v>
                </c:pt>
                <c:pt idx="297">
                  <c:v>42706</c:v>
                </c:pt>
                <c:pt idx="298">
                  <c:v>42709</c:v>
                </c:pt>
                <c:pt idx="299">
                  <c:v>42710</c:v>
                </c:pt>
                <c:pt idx="300">
                  <c:v>42711</c:v>
                </c:pt>
                <c:pt idx="301">
                  <c:v>42712</c:v>
                </c:pt>
                <c:pt idx="302">
                  <c:v>42713</c:v>
                </c:pt>
                <c:pt idx="303">
                  <c:v>42716</c:v>
                </c:pt>
                <c:pt idx="304">
                  <c:v>42717</c:v>
                </c:pt>
                <c:pt idx="305">
                  <c:v>42718</c:v>
                </c:pt>
                <c:pt idx="306">
                  <c:v>42719</c:v>
                </c:pt>
                <c:pt idx="307">
                  <c:v>42720</c:v>
                </c:pt>
                <c:pt idx="308">
                  <c:v>42723</c:v>
                </c:pt>
                <c:pt idx="309">
                  <c:v>42724</c:v>
                </c:pt>
                <c:pt idx="310">
                  <c:v>42725</c:v>
                </c:pt>
                <c:pt idx="311">
                  <c:v>42726</c:v>
                </c:pt>
                <c:pt idx="312">
                  <c:v>42727</c:v>
                </c:pt>
                <c:pt idx="313">
                  <c:v>42731</c:v>
                </c:pt>
                <c:pt idx="314">
                  <c:v>42732</c:v>
                </c:pt>
                <c:pt idx="315">
                  <c:v>42733</c:v>
                </c:pt>
                <c:pt idx="316">
                  <c:v>42734</c:v>
                </c:pt>
                <c:pt idx="317">
                  <c:v>42738</c:v>
                </c:pt>
                <c:pt idx="318">
                  <c:v>42739</c:v>
                </c:pt>
                <c:pt idx="319">
                  <c:v>42740</c:v>
                </c:pt>
                <c:pt idx="320">
                  <c:v>42741</c:v>
                </c:pt>
                <c:pt idx="321">
                  <c:v>42744</c:v>
                </c:pt>
                <c:pt idx="322">
                  <c:v>42745</c:v>
                </c:pt>
                <c:pt idx="323">
                  <c:v>42746</c:v>
                </c:pt>
                <c:pt idx="324">
                  <c:v>42747</c:v>
                </c:pt>
                <c:pt idx="325">
                  <c:v>42748</c:v>
                </c:pt>
                <c:pt idx="326">
                  <c:v>42752</c:v>
                </c:pt>
                <c:pt idx="327">
                  <c:v>42753</c:v>
                </c:pt>
                <c:pt idx="328">
                  <c:v>42754</c:v>
                </c:pt>
                <c:pt idx="329">
                  <c:v>42755</c:v>
                </c:pt>
                <c:pt idx="330">
                  <c:v>42758</c:v>
                </c:pt>
                <c:pt idx="331">
                  <c:v>42759</c:v>
                </c:pt>
                <c:pt idx="332">
                  <c:v>42760</c:v>
                </c:pt>
                <c:pt idx="333">
                  <c:v>42761</c:v>
                </c:pt>
                <c:pt idx="334">
                  <c:v>42762</c:v>
                </c:pt>
                <c:pt idx="335">
                  <c:v>42765</c:v>
                </c:pt>
                <c:pt idx="336">
                  <c:v>42766</c:v>
                </c:pt>
                <c:pt idx="337">
                  <c:v>42767</c:v>
                </c:pt>
                <c:pt idx="338">
                  <c:v>42768</c:v>
                </c:pt>
                <c:pt idx="339">
                  <c:v>42769</c:v>
                </c:pt>
                <c:pt idx="340">
                  <c:v>42772</c:v>
                </c:pt>
                <c:pt idx="341">
                  <c:v>42773</c:v>
                </c:pt>
                <c:pt idx="342">
                  <c:v>42774</c:v>
                </c:pt>
                <c:pt idx="343">
                  <c:v>42775</c:v>
                </c:pt>
                <c:pt idx="344">
                  <c:v>42776</c:v>
                </c:pt>
                <c:pt idx="345">
                  <c:v>42779</c:v>
                </c:pt>
                <c:pt idx="346">
                  <c:v>42780</c:v>
                </c:pt>
                <c:pt idx="347">
                  <c:v>42781</c:v>
                </c:pt>
                <c:pt idx="348">
                  <c:v>42782</c:v>
                </c:pt>
                <c:pt idx="349">
                  <c:v>42783</c:v>
                </c:pt>
                <c:pt idx="350">
                  <c:v>42787</c:v>
                </c:pt>
                <c:pt idx="351">
                  <c:v>42788</c:v>
                </c:pt>
                <c:pt idx="352">
                  <c:v>42789</c:v>
                </c:pt>
                <c:pt idx="353">
                  <c:v>42790</c:v>
                </c:pt>
                <c:pt idx="354">
                  <c:v>42793</c:v>
                </c:pt>
                <c:pt idx="355">
                  <c:v>42794</c:v>
                </c:pt>
                <c:pt idx="356">
                  <c:v>42795</c:v>
                </c:pt>
                <c:pt idx="357">
                  <c:v>42796</c:v>
                </c:pt>
                <c:pt idx="358">
                  <c:v>42797</c:v>
                </c:pt>
                <c:pt idx="359">
                  <c:v>42800</c:v>
                </c:pt>
                <c:pt idx="360">
                  <c:v>42801</c:v>
                </c:pt>
                <c:pt idx="361">
                  <c:v>42802</c:v>
                </c:pt>
                <c:pt idx="362">
                  <c:v>42803</c:v>
                </c:pt>
                <c:pt idx="363">
                  <c:v>42804</c:v>
                </c:pt>
                <c:pt idx="364">
                  <c:v>42807</c:v>
                </c:pt>
                <c:pt idx="365">
                  <c:v>42808</c:v>
                </c:pt>
                <c:pt idx="366">
                  <c:v>42809</c:v>
                </c:pt>
                <c:pt idx="367">
                  <c:v>42810</c:v>
                </c:pt>
                <c:pt idx="368">
                  <c:v>42811</c:v>
                </c:pt>
                <c:pt idx="369">
                  <c:v>42814</c:v>
                </c:pt>
                <c:pt idx="370">
                  <c:v>42815</c:v>
                </c:pt>
                <c:pt idx="371">
                  <c:v>42816</c:v>
                </c:pt>
                <c:pt idx="372">
                  <c:v>42817</c:v>
                </c:pt>
                <c:pt idx="373">
                  <c:v>42818</c:v>
                </c:pt>
                <c:pt idx="374">
                  <c:v>42821</c:v>
                </c:pt>
                <c:pt idx="375">
                  <c:v>42822</c:v>
                </c:pt>
                <c:pt idx="376">
                  <c:v>42823</c:v>
                </c:pt>
                <c:pt idx="377">
                  <c:v>42824</c:v>
                </c:pt>
                <c:pt idx="378">
                  <c:v>42825</c:v>
                </c:pt>
                <c:pt idx="379">
                  <c:v>42828</c:v>
                </c:pt>
                <c:pt idx="380">
                  <c:v>42829</c:v>
                </c:pt>
                <c:pt idx="381">
                  <c:v>42830</c:v>
                </c:pt>
                <c:pt idx="382">
                  <c:v>42831</c:v>
                </c:pt>
                <c:pt idx="383">
                  <c:v>42832</c:v>
                </c:pt>
                <c:pt idx="384">
                  <c:v>42835</c:v>
                </c:pt>
                <c:pt idx="385">
                  <c:v>42836</c:v>
                </c:pt>
                <c:pt idx="386">
                  <c:v>42837</c:v>
                </c:pt>
                <c:pt idx="387">
                  <c:v>42838</c:v>
                </c:pt>
                <c:pt idx="388">
                  <c:v>42842</c:v>
                </c:pt>
                <c:pt idx="389">
                  <c:v>42843</c:v>
                </c:pt>
                <c:pt idx="390">
                  <c:v>42844</c:v>
                </c:pt>
                <c:pt idx="391">
                  <c:v>42845</c:v>
                </c:pt>
                <c:pt idx="392">
                  <c:v>42846</c:v>
                </c:pt>
                <c:pt idx="393">
                  <c:v>42849</c:v>
                </c:pt>
                <c:pt idx="394">
                  <c:v>42850</c:v>
                </c:pt>
                <c:pt idx="395">
                  <c:v>42851</c:v>
                </c:pt>
                <c:pt idx="396">
                  <c:v>42852</c:v>
                </c:pt>
                <c:pt idx="397">
                  <c:v>42853</c:v>
                </c:pt>
                <c:pt idx="398">
                  <c:v>42856</c:v>
                </c:pt>
                <c:pt idx="399">
                  <c:v>42857</c:v>
                </c:pt>
                <c:pt idx="400">
                  <c:v>42858</c:v>
                </c:pt>
                <c:pt idx="401">
                  <c:v>42859</c:v>
                </c:pt>
                <c:pt idx="402">
                  <c:v>42860</c:v>
                </c:pt>
                <c:pt idx="403">
                  <c:v>42863</c:v>
                </c:pt>
                <c:pt idx="404">
                  <c:v>42864</c:v>
                </c:pt>
                <c:pt idx="405">
                  <c:v>42865</c:v>
                </c:pt>
                <c:pt idx="406">
                  <c:v>42866</c:v>
                </c:pt>
                <c:pt idx="407">
                  <c:v>42867</c:v>
                </c:pt>
                <c:pt idx="408">
                  <c:v>42870</c:v>
                </c:pt>
                <c:pt idx="409">
                  <c:v>42871</c:v>
                </c:pt>
                <c:pt idx="410">
                  <c:v>42872</c:v>
                </c:pt>
                <c:pt idx="411">
                  <c:v>42873</c:v>
                </c:pt>
                <c:pt idx="412">
                  <c:v>42874</c:v>
                </c:pt>
                <c:pt idx="413">
                  <c:v>42877</c:v>
                </c:pt>
                <c:pt idx="414">
                  <c:v>42878</c:v>
                </c:pt>
                <c:pt idx="415">
                  <c:v>42879</c:v>
                </c:pt>
                <c:pt idx="416">
                  <c:v>42880</c:v>
                </c:pt>
                <c:pt idx="417">
                  <c:v>42881</c:v>
                </c:pt>
                <c:pt idx="418">
                  <c:v>42885</c:v>
                </c:pt>
                <c:pt idx="419">
                  <c:v>42886</c:v>
                </c:pt>
                <c:pt idx="420">
                  <c:v>42887</c:v>
                </c:pt>
                <c:pt idx="421">
                  <c:v>42888</c:v>
                </c:pt>
                <c:pt idx="422">
                  <c:v>42891</c:v>
                </c:pt>
                <c:pt idx="423">
                  <c:v>42892</c:v>
                </c:pt>
                <c:pt idx="424">
                  <c:v>42893</c:v>
                </c:pt>
                <c:pt idx="425">
                  <c:v>42894</c:v>
                </c:pt>
                <c:pt idx="426">
                  <c:v>42895</c:v>
                </c:pt>
                <c:pt idx="427">
                  <c:v>42898</c:v>
                </c:pt>
                <c:pt idx="428">
                  <c:v>42899</c:v>
                </c:pt>
                <c:pt idx="429">
                  <c:v>42900</c:v>
                </c:pt>
                <c:pt idx="430">
                  <c:v>42901</c:v>
                </c:pt>
                <c:pt idx="431">
                  <c:v>42902</c:v>
                </c:pt>
                <c:pt idx="432">
                  <c:v>42905</c:v>
                </c:pt>
                <c:pt idx="433">
                  <c:v>42906</c:v>
                </c:pt>
                <c:pt idx="434">
                  <c:v>42907</c:v>
                </c:pt>
                <c:pt idx="435">
                  <c:v>42908</c:v>
                </c:pt>
                <c:pt idx="436">
                  <c:v>42909</c:v>
                </c:pt>
                <c:pt idx="437">
                  <c:v>42912</c:v>
                </c:pt>
                <c:pt idx="438">
                  <c:v>42913</c:v>
                </c:pt>
                <c:pt idx="439">
                  <c:v>42914</c:v>
                </c:pt>
                <c:pt idx="440">
                  <c:v>42915</c:v>
                </c:pt>
                <c:pt idx="441">
                  <c:v>42916</c:v>
                </c:pt>
                <c:pt idx="442">
                  <c:v>42919</c:v>
                </c:pt>
                <c:pt idx="443">
                  <c:v>42921</c:v>
                </c:pt>
                <c:pt idx="444">
                  <c:v>42922</c:v>
                </c:pt>
                <c:pt idx="445">
                  <c:v>42923</c:v>
                </c:pt>
                <c:pt idx="446">
                  <c:v>42926</c:v>
                </c:pt>
                <c:pt idx="447">
                  <c:v>42927</c:v>
                </c:pt>
                <c:pt idx="448">
                  <c:v>42928</c:v>
                </c:pt>
                <c:pt idx="449">
                  <c:v>42929</c:v>
                </c:pt>
                <c:pt idx="450">
                  <c:v>42930</c:v>
                </c:pt>
                <c:pt idx="451">
                  <c:v>42933</c:v>
                </c:pt>
                <c:pt idx="452">
                  <c:v>42934</c:v>
                </c:pt>
                <c:pt idx="453">
                  <c:v>42935</c:v>
                </c:pt>
                <c:pt idx="454">
                  <c:v>42936</c:v>
                </c:pt>
                <c:pt idx="455">
                  <c:v>42937</c:v>
                </c:pt>
                <c:pt idx="456">
                  <c:v>42940</c:v>
                </c:pt>
                <c:pt idx="457">
                  <c:v>42941</c:v>
                </c:pt>
                <c:pt idx="458">
                  <c:v>42942</c:v>
                </c:pt>
                <c:pt idx="459">
                  <c:v>42943</c:v>
                </c:pt>
                <c:pt idx="460">
                  <c:v>42944</c:v>
                </c:pt>
                <c:pt idx="461">
                  <c:v>42947</c:v>
                </c:pt>
                <c:pt idx="462">
                  <c:v>42948</c:v>
                </c:pt>
                <c:pt idx="463">
                  <c:v>42949</c:v>
                </c:pt>
                <c:pt idx="464">
                  <c:v>42950</c:v>
                </c:pt>
                <c:pt idx="465">
                  <c:v>42951</c:v>
                </c:pt>
                <c:pt idx="466">
                  <c:v>42954</c:v>
                </c:pt>
                <c:pt idx="467">
                  <c:v>42955</c:v>
                </c:pt>
                <c:pt idx="468">
                  <c:v>42956</c:v>
                </c:pt>
                <c:pt idx="469">
                  <c:v>42957</c:v>
                </c:pt>
                <c:pt idx="470">
                  <c:v>42958</c:v>
                </c:pt>
                <c:pt idx="471">
                  <c:v>42961</c:v>
                </c:pt>
                <c:pt idx="472">
                  <c:v>42962</c:v>
                </c:pt>
                <c:pt idx="473">
                  <c:v>42963</c:v>
                </c:pt>
                <c:pt idx="474">
                  <c:v>42964</c:v>
                </c:pt>
                <c:pt idx="475">
                  <c:v>42965</c:v>
                </c:pt>
                <c:pt idx="476">
                  <c:v>42968</c:v>
                </c:pt>
                <c:pt idx="477">
                  <c:v>42969</c:v>
                </c:pt>
                <c:pt idx="478">
                  <c:v>42970</c:v>
                </c:pt>
                <c:pt idx="479">
                  <c:v>42971</c:v>
                </c:pt>
                <c:pt idx="480">
                  <c:v>42972</c:v>
                </c:pt>
                <c:pt idx="481">
                  <c:v>42975</c:v>
                </c:pt>
                <c:pt idx="482">
                  <c:v>42976</c:v>
                </c:pt>
                <c:pt idx="483">
                  <c:v>42977</c:v>
                </c:pt>
                <c:pt idx="484">
                  <c:v>42978</c:v>
                </c:pt>
                <c:pt idx="485">
                  <c:v>42979</c:v>
                </c:pt>
                <c:pt idx="486">
                  <c:v>42983</c:v>
                </c:pt>
                <c:pt idx="487">
                  <c:v>42984</c:v>
                </c:pt>
                <c:pt idx="488">
                  <c:v>42985</c:v>
                </c:pt>
                <c:pt idx="489">
                  <c:v>42986</c:v>
                </c:pt>
                <c:pt idx="490">
                  <c:v>42989</c:v>
                </c:pt>
                <c:pt idx="491">
                  <c:v>42990</c:v>
                </c:pt>
                <c:pt idx="492">
                  <c:v>42991</c:v>
                </c:pt>
                <c:pt idx="493">
                  <c:v>42992</c:v>
                </c:pt>
                <c:pt idx="494">
                  <c:v>42993</c:v>
                </c:pt>
                <c:pt idx="495">
                  <c:v>42996</c:v>
                </c:pt>
                <c:pt idx="496">
                  <c:v>42997</c:v>
                </c:pt>
                <c:pt idx="497">
                  <c:v>42998</c:v>
                </c:pt>
                <c:pt idx="498">
                  <c:v>42999</c:v>
                </c:pt>
                <c:pt idx="499">
                  <c:v>43000</c:v>
                </c:pt>
                <c:pt idx="500">
                  <c:v>43003</c:v>
                </c:pt>
                <c:pt idx="501">
                  <c:v>43004</c:v>
                </c:pt>
                <c:pt idx="502">
                  <c:v>43005</c:v>
                </c:pt>
                <c:pt idx="503">
                  <c:v>43006</c:v>
                </c:pt>
                <c:pt idx="504">
                  <c:v>43007</c:v>
                </c:pt>
                <c:pt idx="505">
                  <c:v>43010</c:v>
                </c:pt>
                <c:pt idx="506">
                  <c:v>43011</c:v>
                </c:pt>
                <c:pt idx="507">
                  <c:v>43012</c:v>
                </c:pt>
                <c:pt idx="508">
                  <c:v>43013</c:v>
                </c:pt>
                <c:pt idx="509">
                  <c:v>43014</c:v>
                </c:pt>
                <c:pt idx="510">
                  <c:v>43017</c:v>
                </c:pt>
                <c:pt idx="511">
                  <c:v>43018</c:v>
                </c:pt>
                <c:pt idx="512">
                  <c:v>43019</c:v>
                </c:pt>
                <c:pt idx="513">
                  <c:v>43020</c:v>
                </c:pt>
                <c:pt idx="514">
                  <c:v>43021</c:v>
                </c:pt>
                <c:pt idx="515">
                  <c:v>43024</c:v>
                </c:pt>
                <c:pt idx="516">
                  <c:v>43025</c:v>
                </c:pt>
                <c:pt idx="517">
                  <c:v>43026</c:v>
                </c:pt>
                <c:pt idx="518">
                  <c:v>43027</c:v>
                </c:pt>
                <c:pt idx="519">
                  <c:v>43028</c:v>
                </c:pt>
                <c:pt idx="520">
                  <c:v>43031</c:v>
                </c:pt>
                <c:pt idx="521">
                  <c:v>43032</c:v>
                </c:pt>
                <c:pt idx="522">
                  <c:v>43033</c:v>
                </c:pt>
                <c:pt idx="523">
                  <c:v>43034</c:v>
                </c:pt>
                <c:pt idx="524">
                  <c:v>43035</c:v>
                </c:pt>
                <c:pt idx="525">
                  <c:v>43038</c:v>
                </c:pt>
                <c:pt idx="526">
                  <c:v>43039</c:v>
                </c:pt>
                <c:pt idx="527">
                  <c:v>43040</c:v>
                </c:pt>
                <c:pt idx="528">
                  <c:v>43041</c:v>
                </c:pt>
                <c:pt idx="529">
                  <c:v>43042</c:v>
                </c:pt>
                <c:pt idx="530">
                  <c:v>43045</c:v>
                </c:pt>
                <c:pt idx="531">
                  <c:v>43046</c:v>
                </c:pt>
                <c:pt idx="532">
                  <c:v>43047</c:v>
                </c:pt>
                <c:pt idx="533">
                  <c:v>43048</c:v>
                </c:pt>
                <c:pt idx="534">
                  <c:v>43049</c:v>
                </c:pt>
                <c:pt idx="535">
                  <c:v>43052</c:v>
                </c:pt>
                <c:pt idx="536">
                  <c:v>43053</c:v>
                </c:pt>
                <c:pt idx="537">
                  <c:v>43054</c:v>
                </c:pt>
                <c:pt idx="538">
                  <c:v>43055</c:v>
                </c:pt>
                <c:pt idx="539">
                  <c:v>43056</c:v>
                </c:pt>
                <c:pt idx="540">
                  <c:v>43059</c:v>
                </c:pt>
                <c:pt idx="541">
                  <c:v>43060</c:v>
                </c:pt>
                <c:pt idx="542">
                  <c:v>43061</c:v>
                </c:pt>
                <c:pt idx="543">
                  <c:v>43063</c:v>
                </c:pt>
                <c:pt idx="544">
                  <c:v>43066</c:v>
                </c:pt>
                <c:pt idx="545">
                  <c:v>43067</c:v>
                </c:pt>
                <c:pt idx="546">
                  <c:v>43068</c:v>
                </c:pt>
                <c:pt idx="547">
                  <c:v>43069</c:v>
                </c:pt>
                <c:pt idx="548">
                  <c:v>43070</c:v>
                </c:pt>
                <c:pt idx="549">
                  <c:v>43073</c:v>
                </c:pt>
                <c:pt idx="550">
                  <c:v>43074</c:v>
                </c:pt>
                <c:pt idx="551">
                  <c:v>43075</c:v>
                </c:pt>
                <c:pt idx="552">
                  <c:v>43076</c:v>
                </c:pt>
                <c:pt idx="553">
                  <c:v>43077</c:v>
                </c:pt>
                <c:pt idx="554">
                  <c:v>43080</c:v>
                </c:pt>
                <c:pt idx="555">
                  <c:v>43081</c:v>
                </c:pt>
                <c:pt idx="556">
                  <c:v>43082</c:v>
                </c:pt>
                <c:pt idx="557">
                  <c:v>43083</c:v>
                </c:pt>
                <c:pt idx="558">
                  <c:v>43084</c:v>
                </c:pt>
                <c:pt idx="559">
                  <c:v>43087</c:v>
                </c:pt>
                <c:pt idx="560">
                  <c:v>43088</c:v>
                </c:pt>
                <c:pt idx="561">
                  <c:v>43089</c:v>
                </c:pt>
                <c:pt idx="562">
                  <c:v>43090</c:v>
                </c:pt>
                <c:pt idx="563">
                  <c:v>43091</c:v>
                </c:pt>
                <c:pt idx="564">
                  <c:v>43095</c:v>
                </c:pt>
                <c:pt idx="565">
                  <c:v>43096</c:v>
                </c:pt>
                <c:pt idx="566">
                  <c:v>43097</c:v>
                </c:pt>
                <c:pt idx="567">
                  <c:v>43098</c:v>
                </c:pt>
                <c:pt idx="568">
                  <c:v>43102</c:v>
                </c:pt>
                <c:pt idx="569">
                  <c:v>43103</c:v>
                </c:pt>
                <c:pt idx="570">
                  <c:v>43104</c:v>
                </c:pt>
                <c:pt idx="571">
                  <c:v>43105</c:v>
                </c:pt>
                <c:pt idx="572">
                  <c:v>43108</c:v>
                </c:pt>
                <c:pt idx="573">
                  <c:v>43109</c:v>
                </c:pt>
                <c:pt idx="574">
                  <c:v>43110</c:v>
                </c:pt>
                <c:pt idx="575">
                  <c:v>43111</c:v>
                </c:pt>
                <c:pt idx="576">
                  <c:v>43112</c:v>
                </c:pt>
                <c:pt idx="577">
                  <c:v>43116</c:v>
                </c:pt>
                <c:pt idx="578">
                  <c:v>43117</c:v>
                </c:pt>
                <c:pt idx="579">
                  <c:v>43118</c:v>
                </c:pt>
                <c:pt idx="580">
                  <c:v>43119</c:v>
                </c:pt>
                <c:pt idx="581">
                  <c:v>43122</c:v>
                </c:pt>
                <c:pt idx="582">
                  <c:v>43123</c:v>
                </c:pt>
                <c:pt idx="583">
                  <c:v>43124</c:v>
                </c:pt>
                <c:pt idx="584">
                  <c:v>43125</c:v>
                </c:pt>
                <c:pt idx="585">
                  <c:v>43126</c:v>
                </c:pt>
                <c:pt idx="586">
                  <c:v>43129</c:v>
                </c:pt>
                <c:pt idx="587">
                  <c:v>43130</c:v>
                </c:pt>
                <c:pt idx="588">
                  <c:v>43131</c:v>
                </c:pt>
                <c:pt idx="589">
                  <c:v>43132</c:v>
                </c:pt>
                <c:pt idx="590">
                  <c:v>43133</c:v>
                </c:pt>
                <c:pt idx="591">
                  <c:v>43136</c:v>
                </c:pt>
                <c:pt idx="592">
                  <c:v>43137</c:v>
                </c:pt>
                <c:pt idx="593">
                  <c:v>43138</c:v>
                </c:pt>
                <c:pt idx="594">
                  <c:v>43139</c:v>
                </c:pt>
                <c:pt idx="595">
                  <c:v>43140</c:v>
                </c:pt>
                <c:pt idx="596">
                  <c:v>43143</c:v>
                </c:pt>
                <c:pt idx="597">
                  <c:v>43144</c:v>
                </c:pt>
                <c:pt idx="598">
                  <c:v>43145</c:v>
                </c:pt>
                <c:pt idx="599">
                  <c:v>43146</c:v>
                </c:pt>
                <c:pt idx="600">
                  <c:v>43147</c:v>
                </c:pt>
                <c:pt idx="601">
                  <c:v>43151</c:v>
                </c:pt>
                <c:pt idx="602">
                  <c:v>43152</c:v>
                </c:pt>
                <c:pt idx="603">
                  <c:v>43153</c:v>
                </c:pt>
                <c:pt idx="604">
                  <c:v>43154</c:v>
                </c:pt>
                <c:pt idx="605">
                  <c:v>43157</c:v>
                </c:pt>
                <c:pt idx="606">
                  <c:v>43158</c:v>
                </c:pt>
                <c:pt idx="607">
                  <c:v>43159</c:v>
                </c:pt>
                <c:pt idx="608">
                  <c:v>43160</c:v>
                </c:pt>
                <c:pt idx="609">
                  <c:v>43161</c:v>
                </c:pt>
                <c:pt idx="610">
                  <c:v>43164</c:v>
                </c:pt>
                <c:pt idx="611">
                  <c:v>43165</c:v>
                </c:pt>
                <c:pt idx="612">
                  <c:v>43166</c:v>
                </c:pt>
                <c:pt idx="613">
                  <c:v>43167</c:v>
                </c:pt>
                <c:pt idx="614">
                  <c:v>43168</c:v>
                </c:pt>
                <c:pt idx="615">
                  <c:v>43171</c:v>
                </c:pt>
                <c:pt idx="616">
                  <c:v>43172</c:v>
                </c:pt>
                <c:pt idx="617">
                  <c:v>43173</c:v>
                </c:pt>
                <c:pt idx="618">
                  <c:v>43174</c:v>
                </c:pt>
                <c:pt idx="619">
                  <c:v>43175</c:v>
                </c:pt>
                <c:pt idx="620">
                  <c:v>43178</c:v>
                </c:pt>
                <c:pt idx="621">
                  <c:v>43179</c:v>
                </c:pt>
                <c:pt idx="622">
                  <c:v>43180</c:v>
                </c:pt>
                <c:pt idx="623">
                  <c:v>43181</c:v>
                </c:pt>
                <c:pt idx="624">
                  <c:v>43182</c:v>
                </c:pt>
                <c:pt idx="625">
                  <c:v>43185</c:v>
                </c:pt>
                <c:pt idx="626">
                  <c:v>43186</c:v>
                </c:pt>
                <c:pt idx="627">
                  <c:v>43187</c:v>
                </c:pt>
                <c:pt idx="628">
                  <c:v>43188</c:v>
                </c:pt>
                <c:pt idx="629">
                  <c:v>43192</c:v>
                </c:pt>
                <c:pt idx="630">
                  <c:v>43193</c:v>
                </c:pt>
                <c:pt idx="631">
                  <c:v>43194</c:v>
                </c:pt>
                <c:pt idx="632">
                  <c:v>43195</c:v>
                </c:pt>
                <c:pt idx="633">
                  <c:v>43196</c:v>
                </c:pt>
                <c:pt idx="634">
                  <c:v>43199</c:v>
                </c:pt>
                <c:pt idx="635">
                  <c:v>43200</c:v>
                </c:pt>
                <c:pt idx="636">
                  <c:v>43201</c:v>
                </c:pt>
                <c:pt idx="637">
                  <c:v>43202</c:v>
                </c:pt>
                <c:pt idx="638">
                  <c:v>43203</c:v>
                </c:pt>
                <c:pt idx="639">
                  <c:v>43206</c:v>
                </c:pt>
                <c:pt idx="640">
                  <c:v>43207</c:v>
                </c:pt>
                <c:pt idx="641">
                  <c:v>43208</c:v>
                </c:pt>
                <c:pt idx="642">
                  <c:v>43209</c:v>
                </c:pt>
                <c:pt idx="643">
                  <c:v>43210</c:v>
                </c:pt>
                <c:pt idx="644">
                  <c:v>43213</c:v>
                </c:pt>
                <c:pt idx="645">
                  <c:v>43214</c:v>
                </c:pt>
                <c:pt idx="646">
                  <c:v>43215</c:v>
                </c:pt>
                <c:pt idx="647">
                  <c:v>43216</c:v>
                </c:pt>
                <c:pt idx="648">
                  <c:v>43217</c:v>
                </c:pt>
                <c:pt idx="649">
                  <c:v>43220</c:v>
                </c:pt>
                <c:pt idx="650">
                  <c:v>43221</c:v>
                </c:pt>
                <c:pt idx="651">
                  <c:v>43222</c:v>
                </c:pt>
                <c:pt idx="652">
                  <c:v>43223</c:v>
                </c:pt>
                <c:pt idx="653">
                  <c:v>43224</c:v>
                </c:pt>
                <c:pt idx="654">
                  <c:v>43227</c:v>
                </c:pt>
                <c:pt idx="655">
                  <c:v>43228</c:v>
                </c:pt>
                <c:pt idx="656">
                  <c:v>43229</c:v>
                </c:pt>
                <c:pt idx="657">
                  <c:v>43230</c:v>
                </c:pt>
                <c:pt idx="658">
                  <c:v>43231</c:v>
                </c:pt>
                <c:pt idx="659">
                  <c:v>43234</c:v>
                </c:pt>
                <c:pt idx="660">
                  <c:v>43235</c:v>
                </c:pt>
                <c:pt idx="661">
                  <c:v>43236</c:v>
                </c:pt>
                <c:pt idx="662">
                  <c:v>43237</c:v>
                </c:pt>
                <c:pt idx="663">
                  <c:v>43238</c:v>
                </c:pt>
                <c:pt idx="664">
                  <c:v>43241</c:v>
                </c:pt>
                <c:pt idx="665">
                  <c:v>43242</c:v>
                </c:pt>
                <c:pt idx="666">
                  <c:v>43243</c:v>
                </c:pt>
                <c:pt idx="667">
                  <c:v>43244</c:v>
                </c:pt>
                <c:pt idx="668">
                  <c:v>43245</c:v>
                </c:pt>
                <c:pt idx="669">
                  <c:v>43249</c:v>
                </c:pt>
                <c:pt idx="670">
                  <c:v>43250</c:v>
                </c:pt>
                <c:pt idx="671">
                  <c:v>43251</c:v>
                </c:pt>
                <c:pt idx="672">
                  <c:v>43252</c:v>
                </c:pt>
                <c:pt idx="673">
                  <c:v>43255</c:v>
                </c:pt>
                <c:pt idx="674">
                  <c:v>43256</c:v>
                </c:pt>
                <c:pt idx="675">
                  <c:v>43257</c:v>
                </c:pt>
                <c:pt idx="676">
                  <c:v>43258</c:v>
                </c:pt>
                <c:pt idx="677">
                  <c:v>43259</c:v>
                </c:pt>
                <c:pt idx="678">
                  <c:v>43262</c:v>
                </c:pt>
                <c:pt idx="679">
                  <c:v>43263</c:v>
                </c:pt>
                <c:pt idx="680">
                  <c:v>43264</c:v>
                </c:pt>
                <c:pt idx="681">
                  <c:v>43265</c:v>
                </c:pt>
                <c:pt idx="682">
                  <c:v>43266</c:v>
                </c:pt>
                <c:pt idx="683">
                  <c:v>43269</c:v>
                </c:pt>
                <c:pt idx="684">
                  <c:v>43270</c:v>
                </c:pt>
                <c:pt idx="685">
                  <c:v>43271</c:v>
                </c:pt>
                <c:pt idx="686">
                  <c:v>43272</c:v>
                </c:pt>
                <c:pt idx="687">
                  <c:v>43273</c:v>
                </c:pt>
                <c:pt idx="688">
                  <c:v>43276</c:v>
                </c:pt>
                <c:pt idx="689">
                  <c:v>43277</c:v>
                </c:pt>
                <c:pt idx="690">
                  <c:v>43278</c:v>
                </c:pt>
                <c:pt idx="691">
                  <c:v>43279</c:v>
                </c:pt>
                <c:pt idx="692">
                  <c:v>43280</c:v>
                </c:pt>
                <c:pt idx="693">
                  <c:v>43283</c:v>
                </c:pt>
                <c:pt idx="694">
                  <c:v>43284</c:v>
                </c:pt>
                <c:pt idx="695">
                  <c:v>43286</c:v>
                </c:pt>
                <c:pt idx="696">
                  <c:v>43287</c:v>
                </c:pt>
                <c:pt idx="697">
                  <c:v>43290</c:v>
                </c:pt>
                <c:pt idx="698">
                  <c:v>43291</c:v>
                </c:pt>
                <c:pt idx="699">
                  <c:v>43292</c:v>
                </c:pt>
                <c:pt idx="700">
                  <c:v>43293</c:v>
                </c:pt>
                <c:pt idx="701">
                  <c:v>43294</c:v>
                </c:pt>
                <c:pt idx="702">
                  <c:v>43297</c:v>
                </c:pt>
                <c:pt idx="703">
                  <c:v>43298</c:v>
                </c:pt>
                <c:pt idx="704">
                  <c:v>43299</c:v>
                </c:pt>
                <c:pt idx="705">
                  <c:v>43300</c:v>
                </c:pt>
                <c:pt idx="706">
                  <c:v>43301</c:v>
                </c:pt>
                <c:pt idx="707">
                  <c:v>43304</c:v>
                </c:pt>
                <c:pt idx="708">
                  <c:v>43305</c:v>
                </c:pt>
                <c:pt idx="709">
                  <c:v>43306</c:v>
                </c:pt>
                <c:pt idx="710">
                  <c:v>43307</c:v>
                </c:pt>
                <c:pt idx="711">
                  <c:v>43308</c:v>
                </c:pt>
                <c:pt idx="712">
                  <c:v>43311</c:v>
                </c:pt>
                <c:pt idx="713">
                  <c:v>43312</c:v>
                </c:pt>
                <c:pt idx="714">
                  <c:v>43313</c:v>
                </c:pt>
                <c:pt idx="715">
                  <c:v>43314</c:v>
                </c:pt>
                <c:pt idx="716">
                  <c:v>43315</c:v>
                </c:pt>
                <c:pt idx="717">
                  <c:v>43318</c:v>
                </c:pt>
                <c:pt idx="718">
                  <c:v>43319</c:v>
                </c:pt>
                <c:pt idx="719">
                  <c:v>43320</c:v>
                </c:pt>
                <c:pt idx="720">
                  <c:v>43321</c:v>
                </c:pt>
                <c:pt idx="721">
                  <c:v>43322</c:v>
                </c:pt>
                <c:pt idx="722">
                  <c:v>43325</c:v>
                </c:pt>
                <c:pt idx="723">
                  <c:v>43326</c:v>
                </c:pt>
                <c:pt idx="724">
                  <c:v>43327</c:v>
                </c:pt>
                <c:pt idx="725">
                  <c:v>43328</c:v>
                </c:pt>
                <c:pt idx="726">
                  <c:v>43329</c:v>
                </c:pt>
                <c:pt idx="727">
                  <c:v>43332</c:v>
                </c:pt>
                <c:pt idx="728">
                  <c:v>43333</c:v>
                </c:pt>
                <c:pt idx="729">
                  <c:v>43334</c:v>
                </c:pt>
                <c:pt idx="730">
                  <c:v>43335</c:v>
                </c:pt>
                <c:pt idx="731">
                  <c:v>43336</c:v>
                </c:pt>
                <c:pt idx="732">
                  <c:v>43339</c:v>
                </c:pt>
                <c:pt idx="733">
                  <c:v>43340</c:v>
                </c:pt>
                <c:pt idx="734">
                  <c:v>43341</c:v>
                </c:pt>
                <c:pt idx="735">
                  <c:v>43342</c:v>
                </c:pt>
                <c:pt idx="736">
                  <c:v>43343</c:v>
                </c:pt>
                <c:pt idx="737">
                  <c:v>43347</c:v>
                </c:pt>
                <c:pt idx="738">
                  <c:v>43348</c:v>
                </c:pt>
                <c:pt idx="739">
                  <c:v>43349</c:v>
                </c:pt>
                <c:pt idx="740">
                  <c:v>43350</c:v>
                </c:pt>
                <c:pt idx="741">
                  <c:v>43353</c:v>
                </c:pt>
                <c:pt idx="742">
                  <c:v>43354</c:v>
                </c:pt>
                <c:pt idx="743">
                  <c:v>43355</c:v>
                </c:pt>
                <c:pt idx="744">
                  <c:v>43356</c:v>
                </c:pt>
                <c:pt idx="745">
                  <c:v>43357</c:v>
                </c:pt>
                <c:pt idx="746">
                  <c:v>43360</c:v>
                </c:pt>
                <c:pt idx="747">
                  <c:v>43361</c:v>
                </c:pt>
                <c:pt idx="748">
                  <c:v>43362</c:v>
                </c:pt>
                <c:pt idx="749">
                  <c:v>43363</c:v>
                </c:pt>
                <c:pt idx="750">
                  <c:v>43364</c:v>
                </c:pt>
                <c:pt idx="751">
                  <c:v>43367</c:v>
                </c:pt>
                <c:pt idx="752">
                  <c:v>43368</c:v>
                </c:pt>
                <c:pt idx="753">
                  <c:v>43369</c:v>
                </c:pt>
                <c:pt idx="754">
                  <c:v>43370</c:v>
                </c:pt>
                <c:pt idx="755">
                  <c:v>43371</c:v>
                </c:pt>
                <c:pt idx="756">
                  <c:v>43374</c:v>
                </c:pt>
                <c:pt idx="757">
                  <c:v>43375</c:v>
                </c:pt>
                <c:pt idx="758">
                  <c:v>43376</c:v>
                </c:pt>
                <c:pt idx="759">
                  <c:v>43377</c:v>
                </c:pt>
                <c:pt idx="760">
                  <c:v>43378</c:v>
                </c:pt>
                <c:pt idx="761">
                  <c:v>43381</c:v>
                </c:pt>
                <c:pt idx="762">
                  <c:v>43382</c:v>
                </c:pt>
                <c:pt idx="763">
                  <c:v>43383</c:v>
                </c:pt>
                <c:pt idx="764">
                  <c:v>43384</c:v>
                </c:pt>
                <c:pt idx="765">
                  <c:v>43385</c:v>
                </c:pt>
                <c:pt idx="766">
                  <c:v>43388</c:v>
                </c:pt>
                <c:pt idx="767">
                  <c:v>43389</c:v>
                </c:pt>
                <c:pt idx="768">
                  <c:v>43390</c:v>
                </c:pt>
                <c:pt idx="769">
                  <c:v>43391</c:v>
                </c:pt>
                <c:pt idx="770">
                  <c:v>43392</c:v>
                </c:pt>
                <c:pt idx="771">
                  <c:v>43395</c:v>
                </c:pt>
                <c:pt idx="772">
                  <c:v>43396</c:v>
                </c:pt>
                <c:pt idx="773">
                  <c:v>43397</c:v>
                </c:pt>
                <c:pt idx="774">
                  <c:v>43398</c:v>
                </c:pt>
                <c:pt idx="775">
                  <c:v>43399</c:v>
                </c:pt>
                <c:pt idx="776">
                  <c:v>43402</c:v>
                </c:pt>
                <c:pt idx="777">
                  <c:v>43403</c:v>
                </c:pt>
                <c:pt idx="778">
                  <c:v>43404</c:v>
                </c:pt>
                <c:pt idx="779">
                  <c:v>43405</c:v>
                </c:pt>
                <c:pt idx="780">
                  <c:v>43406</c:v>
                </c:pt>
                <c:pt idx="781">
                  <c:v>43409</c:v>
                </c:pt>
                <c:pt idx="782">
                  <c:v>43410</c:v>
                </c:pt>
                <c:pt idx="783">
                  <c:v>43411</c:v>
                </c:pt>
                <c:pt idx="784">
                  <c:v>43412</c:v>
                </c:pt>
                <c:pt idx="785">
                  <c:v>43413</c:v>
                </c:pt>
                <c:pt idx="786">
                  <c:v>43416</c:v>
                </c:pt>
                <c:pt idx="787">
                  <c:v>43417</c:v>
                </c:pt>
                <c:pt idx="788">
                  <c:v>43418</c:v>
                </c:pt>
                <c:pt idx="789">
                  <c:v>43419</c:v>
                </c:pt>
                <c:pt idx="790">
                  <c:v>43420</c:v>
                </c:pt>
                <c:pt idx="791">
                  <c:v>43423</c:v>
                </c:pt>
                <c:pt idx="792">
                  <c:v>43424</c:v>
                </c:pt>
                <c:pt idx="793">
                  <c:v>43425</c:v>
                </c:pt>
                <c:pt idx="794">
                  <c:v>43427</c:v>
                </c:pt>
                <c:pt idx="795">
                  <c:v>43430</c:v>
                </c:pt>
                <c:pt idx="796">
                  <c:v>43431</c:v>
                </c:pt>
                <c:pt idx="797">
                  <c:v>43432</c:v>
                </c:pt>
                <c:pt idx="798">
                  <c:v>43433</c:v>
                </c:pt>
                <c:pt idx="799">
                  <c:v>43434</c:v>
                </c:pt>
                <c:pt idx="800">
                  <c:v>43437</c:v>
                </c:pt>
                <c:pt idx="801">
                  <c:v>43438</c:v>
                </c:pt>
                <c:pt idx="802">
                  <c:v>43440</c:v>
                </c:pt>
                <c:pt idx="803">
                  <c:v>43441</c:v>
                </c:pt>
                <c:pt idx="804">
                  <c:v>43444</c:v>
                </c:pt>
                <c:pt idx="805">
                  <c:v>43445</c:v>
                </c:pt>
                <c:pt idx="806">
                  <c:v>43446</c:v>
                </c:pt>
                <c:pt idx="807">
                  <c:v>43447</c:v>
                </c:pt>
                <c:pt idx="808">
                  <c:v>43448</c:v>
                </c:pt>
                <c:pt idx="809">
                  <c:v>43451</c:v>
                </c:pt>
                <c:pt idx="810">
                  <c:v>43452</c:v>
                </c:pt>
                <c:pt idx="811">
                  <c:v>43453</c:v>
                </c:pt>
                <c:pt idx="812">
                  <c:v>43454</c:v>
                </c:pt>
                <c:pt idx="813">
                  <c:v>43455</c:v>
                </c:pt>
                <c:pt idx="814">
                  <c:v>43458</c:v>
                </c:pt>
                <c:pt idx="815">
                  <c:v>43460</c:v>
                </c:pt>
                <c:pt idx="816">
                  <c:v>43461</c:v>
                </c:pt>
                <c:pt idx="817">
                  <c:v>43462</c:v>
                </c:pt>
                <c:pt idx="818">
                  <c:v>43465</c:v>
                </c:pt>
                <c:pt idx="819">
                  <c:v>43467</c:v>
                </c:pt>
                <c:pt idx="820">
                  <c:v>43468</c:v>
                </c:pt>
                <c:pt idx="821">
                  <c:v>43469</c:v>
                </c:pt>
                <c:pt idx="822">
                  <c:v>43472</c:v>
                </c:pt>
                <c:pt idx="823">
                  <c:v>43473</c:v>
                </c:pt>
                <c:pt idx="824">
                  <c:v>43474</c:v>
                </c:pt>
                <c:pt idx="825">
                  <c:v>43475</c:v>
                </c:pt>
                <c:pt idx="826">
                  <c:v>43476</c:v>
                </c:pt>
                <c:pt idx="827">
                  <c:v>43479</c:v>
                </c:pt>
                <c:pt idx="828">
                  <c:v>43480</c:v>
                </c:pt>
                <c:pt idx="829">
                  <c:v>43481</c:v>
                </c:pt>
                <c:pt idx="830">
                  <c:v>43482</c:v>
                </c:pt>
                <c:pt idx="831">
                  <c:v>43483</c:v>
                </c:pt>
                <c:pt idx="832">
                  <c:v>43487</c:v>
                </c:pt>
                <c:pt idx="833">
                  <c:v>43488</c:v>
                </c:pt>
                <c:pt idx="834">
                  <c:v>43489</c:v>
                </c:pt>
                <c:pt idx="835">
                  <c:v>43490</c:v>
                </c:pt>
                <c:pt idx="836">
                  <c:v>43493</c:v>
                </c:pt>
                <c:pt idx="837">
                  <c:v>43494</c:v>
                </c:pt>
                <c:pt idx="838">
                  <c:v>43495</c:v>
                </c:pt>
                <c:pt idx="839">
                  <c:v>43496</c:v>
                </c:pt>
                <c:pt idx="840">
                  <c:v>43497</c:v>
                </c:pt>
                <c:pt idx="841">
                  <c:v>43500</c:v>
                </c:pt>
                <c:pt idx="842">
                  <c:v>43501</c:v>
                </c:pt>
                <c:pt idx="843">
                  <c:v>43502</c:v>
                </c:pt>
                <c:pt idx="844">
                  <c:v>43503</c:v>
                </c:pt>
                <c:pt idx="845">
                  <c:v>43504</c:v>
                </c:pt>
                <c:pt idx="846">
                  <c:v>43507</c:v>
                </c:pt>
                <c:pt idx="847">
                  <c:v>43508</c:v>
                </c:pt>
                <c:pt idx="848">
                  <c:v>43509</c:v>
                </c:pt>
                <c:pt idx="849">
                  <c:v>43510</c:v>
                </c:pt>
                <c:pt idx="850">
                  <c:v>43511</c:v>
                </c:pt>
                <c:pt idx="851">
                  <c:v>43515</c:v>
                </c:pt>
                <c:pt idx="852">
                  <c:v>43516</c:v>
                </c:pt>
                <c:pt idx="853">
                  <c:v>43517</c:v>
                </c:pt>
                <c:pt idx="854">
                  <c:v>43518</c:v>
                </c:pt>
                <c:pt idx="855">
                  <c:v>43521</c:v>
                </c:pt>
                <c:pt idx="856">
                  <c:v>43522</c:v>
                </c:pt>
                <c:pt idx="857">
                  <c:v>43523</c:v>
                </c:pt>
                <c:pt idx="858">
                  <c:v>43524</c:v>
                </c:pt>
                <c:pt idx="859">
                  <c:v>43525</c:v>
                </c:pt>
                <c:pt idx="860">
                  <c:v>43528</c:v>
                </c:pt>
                <c:pt idx="861">
                  <c:v>43529</c:v>
                </c:pt>
                <c:pt idx="862">
                  <c:v>43530</c:v>
                </c:pt>
                <c:pt idx="863">
                  <c:v>43531</c:v>
                </c:pt>
                <c:pt idx="864">
                  <c:v>43532</c:v>
                </c:pt>
                <c:pt idx="865">
                  <c:v>43535</c:v>
                </c:pt>
                <c:pt idx="866">
                  <c:v>43536</c:v>
                </c:pt>
                <c:pt idx="867">
                  <c:v>43537</c:v>
                </c:pt>
                <c:pt idx="868">
                  <c:v>43538</c:v>
                </c:pt>
                <c:pt idx="869">
                  <c:v>43539</c:v>
                </c:pt>
                <c:pt idx="870">
                  <c:v>43542</c:v>
                </c:pt>
                <c:pt idx="871">
                  <c:v>43543</c:v>
                </c:pt>
                <c:pt idx="872">
                  <c:v>43544</c:v>
                </c:pt>
                <c:pt idx="873">
                  <c:v>43545</c:v>
                </c:pt>
                <c:pt idx="874">
                  <c:v>43546</c:v>
                </c:pt>
                <c:pt idx="875">
                  <c:v>43549</c:v>
                </c:pt>
                <c:pt idx="876">
                  <c:v>43550</c:v>
                </c:pt>
                <c:pt idx="877">
                  <c:v>43551</c:v>
                </c:pt>
                <c:pt idx="878">
                  <c:v>43552</c:v>
                </c:pt>
                <c:pt idx="879">
                  <c:v>43553</c:v>
                </c:pt>
                <c:pt idx="880">
                  <c:v>43556</c:v>
                </c:pt>
                <c:pt idx="881">
                  <c:v>43557</c:v>
                </c:pt>
                <c:pt idx="882">
                  <c:v>43558</c:v>
                </c:pt>
                <c:pt idx="883">
                  <c:v>43559</c:v>
                </c:pt>
                <c:pt idx="884">
                  <c:v>43560</c:v>
                </c:pt>
                <c:pt idx="885">
                  <c:v>43563</c:v>
                </c:pt>
                <c:pt idx="886">
                  <c:v>43564</c:v>
                </c:pt>
                <c:pt idx="887">
                  <c:v>43565</c:v>
                </c:pt>
                <c:pt idx="888">
                  <c:v>43566</c:v>
                </c:pt>
                <c:pt idx="889">
                  <c:v>43567</c:v>
                </c:pt>
                <c:pt idx="890">
                  <c:v>43570</c:v>
                </c:pt>
                <c:pt idx="891">
                  <c:v>43571</c:v>
                </c:pt>
                <c:pt idx="892">
                  <c:v>43572</c:v>
                </c:pt>
                <c:pt idx="893">
                  <c:v>43573</c:v>
                </c:pt>
                <c:pt idx="894">
                  <c:v>43577</c:v>
                </c:pt>
                <c:pt idx="895">
                  <c:v>43578</c:v>
                </c:pt>
                <c:pt idx="896">
                  <c:v>43579</c:v>
                </c:pt>
                <c:pt idx="897">
                  <c:v>43580</c:v>
                </c:pt>
                <c:pt idx="898">
                  <c:v>43581</c:v>
                </c:pt>
                <c:pt idx="899">
                  <c:v>43584</c:v>
                </c:pt>
                <c:pt idx="900">
                  <c:v>43585</c:v>
                </c:pt>
                <c:pt idx="901">
                  <c:v>43586</c:v>
                </c:pt>
                <c:pt idx="902">
                  <c:v>43587</c:v>
                </c:pt>
                <c:pt idx="903">
                  <c:v>43588</c:v>
                </c:pt>
                <c:pt idx="904">
                  <c:v>43591</c:v>
                </c:pt>
                <c:pt idx="905">
                  <c:v>43592</c:v>
                </c:pt>
                <c:pt idx="906">
                  <c:v>43593</c:v>
                </c:pt>
                <c:pt idx="907">
                  <c:v>43594</c:v>
                </c:pt>
                <c:pt idx="908">
                  <c:v>43595</c:v>
                </c:pt>
                <c:pt idx="909">
                  <c:v>43598</c:v>
                </c:pt>
                <c:pt idx="910">
                  <c:v>43599</c:v>
                </c:pt>
                <c:pt idx="911">
                  <c:v>43600</c:v>
                </c:pt>
                <c:pt idx="912">
                  <c:v>43601</c:v>
                </c:pt>
                <c:pt idx="913">
                  <c:v>43602</c:v>
                </c:pt>
                <c:pt idx="914">
                  <c:v>43605</c:v>
                </c:pt>
                <c:pt idx="915">
                  <c:v>43606</c:v>
                </c:pt>
                <c:pt idx="916">
                  <c:v>43607</c:v>
                </c:pt>
                <c:pt idx="917">
                  <c:v>43608</c:v>
                </c:pt>
                <c:pt idx="918">
                  <c:v>43609</c:v>
                </c:pt>
                <c:pt idx="919">
                  <c:v>43613</c:v>
                </c:pt>
                <c:pt idx="920">
                  <c:v>43614</c:v>
                </c:pt>
                <c:pt idx="921">
                  <c:v>43615</c:v>
                </c:pt>
                <c:pt idx="922">
                  <c:v>43616</c:v>
                </c:pt>
                <c:pt idx="923">
                  <c:v>43619</c:v>
                </c:pt>
                <c:pt idx="924">
                  <c:v>43620</c:v>
                </c:pt>
                <c:pt idx="925">
                  <c:v>43621</c:v>
                </c:pt>
                <c:pt idx="926">
                  <c:v>43622</c:v>
                </c:pt>
                <c:pt idx="927">
                  <c:v>43623</c:v>
                </c:pt>
                <c:pt idx="928">
                  <c:v>43626</c:v>
                </c:pt>
                <c:pt idx="929">
                  <c:v>43627</c:v>
                </c:pt>
                <c:pt idx="930">
                  <c:v>43628</c:v>
                </c:pt>
                <c:pt idx="931">
                  <c:v>43629</c:v>
                </c:pt>
                <c:pt idx="932">
                  <c:v>43630</c:v>
                </c:pt>
                <c:pt idx="933">
                  <c:v>43633</c:v>
                </c:pt>
                <c:pt idx="934">
                  <c:v>43634</c:v>
                </c:pt>
                <c:pt idx="935">
                  <c:v>43635</c:v>
                </c:pt>
                <c:pt idx="936">
                  <c:v>43636</c:v>
                </c:pt>
                <c:pt idx="937">
                  <c:v>43637</c:v>
                </c:pt>
                <c:pt idx="938">
                  <c:v>43640</c:v>
                </c:pt>
                <c:pt idx="939">
                  <c:v>43641</c:v>
                </c:pt>
                <c:pt idx="940">
                  <c:v>43642</c:v>
                </c:pt>
                <c:pt idx="941">
                  <c:v>43643</c:v>
                </c:pt>
                <c:pt idx="942">
                  <c:v>43644</c:v>
                </c:pt>
                <c:pt idx="943">
                  <c:v>43647</c:v>
                </c:pt>
                <c:pt idx="944">
                  <c:v>43648</c:v>
                </c:pt>
                <c:pt idx="945">
                  <c:v>43649</c:v>
                </c:pt>
                <c:pt idx="946">
                  <c:v>43651</c:v>
                </c:pt>
                <c:pt idx="947">
                  <c:v>43654</c:v>
                </c:pt>
                <c:pt idx="948">
                  <c:v>43655</c:v>
                </c:pt>
                <c:pt idx="949">
                  <c:v>43656</c:v>
                </c:pt>
                <c:pt idx="950">
                  <c:v>43657</c:v>
                </c:pt>
                <c:pt idx="951">
                  <c:v>43658</c:v>
                </c:pt>
                <c:pt idx="952">
                  <c:v>43661</c:v>
                </c:pt>
                <c:pt idx="953">
                  <c:v>43662</c:v>
                </c:pt>
                <c:pt idx="954">
                  <c:v>43663</c:v>
                </c:pt>
                <c:pt idx="955">
                  <c:v>43664</c:v>
                </c:pt>
                <c:pt idx="956">
                  <c:v>43665</c:v>
                </c:pt>
                <c:pt idx="957">
                  <c:v>43668</c:v>
                </c:pt>
                <c:pt idx="958">
                  <c:v>43669</c:v>
                </c:pt>
                <c:pt idx="959">
                  <c:v>43670</c:v>
                </c:pt>
                <c:pt idx="960">
                  <c:v>43671</c:v>
                </c:pt>
                <c:pt idx="961">
                  <c:v>43672</c:v>
                </c:pt>
                <c:pt idx="962">
                  <c:v>43675</c:v>
                </c:pt>
                <c:pt idx="963">
                  <c:v>43676</c:v>
                </c:pt>
                <c:pt idx="964">
                  <c:v>43677</c:v>
                </c:pt>
                <c:pt idx="965">
                  <c:v>43678</c:v>
                </c:pt>
                <c:pt idx="966">
                  <c:v>43679</c:v>
                </c:pt>
                <c:pt idx="967">
                  <c:v>43682</c:v>
                </c:pt>
                <c:pt idx="968">
                  <c:v>43683</c:v>
                </c:pt>
                <c:pt idx="969">
                  <c:v>43684</c:v>
                </c:pt>
                <c:pt idx="970">
                  <c:v>43685</c:v>
                </c:pt>
                <c:pt idx="971">
                  <c:v>43686</c:v>
                </c:pt>
                <c:pt idx="972">
                  <c:v>43689</c:v>
                </c:pt>
                <c:pt idx="973">
                  <c:v>43690</c:v>
                </c:pt>
                <c:pt idx="974">
                  <c:v>43691</c:v>
                </c:pt>
                <c:pt idx="975">
                  <c:v>43692</c:v>
                </c:pt>
                <c:pt idx="976">
                  <c:v>43693</c:v>
                </c:pt>
                <c:pt idx="977">
                  <c:v>43696</c:v>
                </c:pt>
                <c:pt idx="978">
                  <c:v>43697</c:v>
                </c:pt>
                <c:pt idx="979">
                  <c:v>43698</c:v>
                </c:pt>
                <c:pt idx="980">
                  <c:v>43699</c:v>
                </c:pt>
                <c:pt idx="981">
                  <c:v>43700</c:v>
                </c:pt>
                <c:pt idx="982">
                  <c:v>43703</c:v>
                </c:pt>
                <c:pt idx="983">
                  <c:v>43704</c:v>
                </c:pt>
                <c:pt idx="984">
                  <c:v>43705</c:v>
                </c:pt>
                <c:pt idx="985">
                  <c:v>43706</c:v>
                </c:pt>
                <c:pt idx="986">
                  <c:v>43707</c:v>
                </c:pt>
                <c:pt idx="987">
                  <c:v>43711</c:v>
                </c:pt>
                <c:pt idx="988">
                  <c:v>43712</c:v>
                </c:pt>
                <c:pt idx="989">
                  <c:v>43713</c:v>
                </c:pt>
                <c:pt idx="990">
                  <c:v>43714</c:v>
                </c:pt>
                <c:pt idx="991">
                  <c:v>43717</c:v>
                </c:pt>
                <c:pt idx="992">
                  <c:v>43718</c:v>
                </c:pt>
                <c:pt idx="993">
                  <c:v>43719</c:v>
                </c:pt>
                <c:pt idx="994">
                  <c:v>43720</c:v>
                </c:pt>
                <c:pt idx="995">
                  <c:v>43721</c:v>
                </c:pt>
                <c:pt idx="996">
                  <c:v>43724</c:v>
                </c:pt>
                <c:pt idx="997">
                  <c:v>43725</c:v>
                </c:pt>
                <c:pt idx="998">
                  <c:v>43726</c:v>
                </c:pt>
                <c:pt idx="999">
                  <c:v>43727</c:v>
                </c:pt>
                <c:pt idx="1000">
                  <c:v>43728</c:v>
                </c:pt>
                <c:pt idx="1001">
                  <c:v>43731</c:v>
                </c:pt>
                <c:pt idx="1002">
                  <c:v>43732</c:v>
                </c:pt>
                <c:pt idx="1003">
                  <c:v>43733</c:v>
                </c:pt>
                <c:pt idx="1004">
                  <c:v>43734</c:v>
                </c:pt>
                <c:pt idx="1005">
                  <c:v>43735</c:v>
                </c:pt>
                <c:pt idx="1006">
                  <c:v>43738</c:v>
                </c:pt>
                <c:pt idx="1007">
                  <c:v>43739</c:v>
                </c:pt>
                <c:pt idx="1008">
                  <c:v>43740</c:v>
                </c:pt>
                <c:pt idx="1009">
                  <c:v>43741</c:v>
                </c:pt>
                <c:pt idx="1010">
                  <c:v>43742</c:v>
                </c:pt>
                <c:pt idx="1011">
                  <c:v>43745</c:v>
                </c:pt>
                <c:pt idx="1012">
                  <c:v>43746</c:v>
                </c:pt>
                <c:pt idx="1013">
                  <c:v>43747</c:v>
                </c:pt>
                <c:pt idx="1014">
                  <c:v>43748</c:v>
                </c:pt>
                <c:pt idx="1015">
                  <c:v>43749</c:v>
                </c:pt>
                <c:pt idx="1016">
                  <c:v>43752</c:v>
                </c:pt>
                <c:pt idx="1017">
                  <c:v>43753</c:v>
                </c:pt>
                <c:pt idx="1018">
                  <c:v>43754</c:v>
                </c:pt>
                <c:pt idx="1019">
                  <c:v>43755</c:v>
                </c:pt>
                <c:pt idx="1020">
                  <c:v>43756</c:v>
                </c:pt>
                <c:pt idx="1021">
                  <c:v>43759</c:v>
                </c:pt>
                <c:pt idx="1022">
                  <c:v>43760</c:v>
                </c:pt>
                <c:pt idx="1023">
                  <c:v>43761</c:v>
                </c:pt>
                <c:pt idx="1024">
                  <c:v>43762</c:v>
                </c:pt>
                <c:pt idx="1025">
                  <c:v>43763</c:v>
                </c:pt>
                <c:pt idx="1026">
                  <c:v>43766</c:v>
                </c:pt>
                <c:pt idx="1027">
                  <c:v>43767</c:v>
                </c:pt>
                <c:pt idx="1028">
                  <c:v>43768</c:v>
                </c:pt>
                <c:pt idx="1029">
                  <c:v>43769</c:v>
                </c:pt>
                <c:pt idx="1030">
                  <c:v>43770</c:v>
                </c:pt>
                <c:pt idx="1031">
                  <c:v>43773</c:v>
                </c:pt>
                <c:pt idx="1032">
                  <c:v>43774</c:v>
                </c:pt>
                <c:pt idx="1033">
                  <c:v>43775</c:v>
                </c:pt>
                <c:pt idx="1034">
                  <c:v>43776</c:v>
                </c:pt>
                <c:pt idx="1035">
                  <c:v>43777</c:v>
                </c:pt>
                <c:pt idx="1036">
                  <c:v>43780</c:v>
                </c:pt>
                <c:pt idx="1037">
                  <c:v>43781</c:v>
                </c:pt>
                <c:pt idx="1038">
                  <c:v>43782</c:v>
                </c:pt>
                <c:pt idx="1039">
                  <c:v>43783</c:v>
                </c:pt>
                <c:pt idx="1040">
                  <c:v>43784</c:v>
                </c:pt>
                <c:pt idx="1041">
                  <c:v>43787</c:v>
                </c:pt>
                <c:pt idx="1042">
                  <c:v>43788</c:v>
                </c:pt>
                <c:pt idx="1043">
                  <c:v>43789</c:v>
                </c:pt>
                <c:pt idx="1044">
                  <c:v>43790</c:v>
                </c:pt>
                <c:pt idx="1045">
                  <c:v>43791</c:v>
                </c:pt>
                <c:pt idx="1046">
                  <c:v>43794</c:v>
                </c:pt>
                <c:pt idx="1047">
                  <c:v>43795</c:v>
                </c:pt>
                <c:pt idx="1048">
                  <c:v>43796</c:v>
                </c:pt>
                <c:pt idx="1049">
                  <c:v>43798</c:v>
                </c:pt>
                <c:pt idx="1050">
                  <c:v>43801</c:v>
                </c:pt>
                <c:pt idx="1051">
                  <c:v>43802</c:v>
                </c:pt>
                <c:pt idx="1052">
                  <c:v>43803</c:v>
                </c:pt>
                <c:pt idx="1053">
                  <c:v>43804</c:v>
                </c:pt>
                <c:pt idx="1054">
                  <c:v>43805</c:v>
                </c:pt>
                <c:pt idx="1055">
                  <c:v>43808</c:v>
                </c:pt>
                <c:pt idx="1056">
                  <c:v>43809</c:v>
                </c:pt>
                <c:pt idx="1057">
                  <c:v>43810</c:v>
                </c:pt>
                <c:pt idx="1058">
                  <c:v>43811</c:v>
                </c:pt>
                <c:pt idx="1059">
                  <c:v>43812</c:v>
                </c:pt>
                <c:pt idx="1060">
                  <c:v>43815</c:v>
                </c:pt>
                <c:pt idx="1061">
                  <c:v>43816</c:v>
                </c:pt>
                <c:pt idx="1062">
                  <c:v>43817</c:v>
                </c:pt>
                <c:pt idx="1063">
                  <c:v>43818</c:v>
                </c:pt>
                <c:pt idx="1064">
                  <c:v>43819</c:v>
                </c:pt>
                <c:pt idx="1065">
                  <c:v>43822</c:v>
                </c:pt>
                <c:pt idx="1066">
                  <c:v>43823</c:v>
                </c:pt>
                <c:pt idx="1067">
                  <c:v>43825</c:v>
                </c:pt>
                <c:pt idx="1068">
                  <c:v>43826</c:v>
                </c:pt>
                <c:pt idx="1069">
                  <c:v>43829</c:v>
                </c:pt>
                <c:pt idx="1070">
                  <c:v>43830</c:v>
                </c:pt>
                <c:pt idx="1071">
                  <c:v>43832</c:v>
                </c:pt>
                <c:pt idx="1072">
                  <c:v>43833</c:v>
                </c:pt>
                <c:pt idx="1073">
                  <c:v>43836</c:v>
                </c:pt>
                <c:pt idx="1074">
                  <c:v>43837</c:v>
                </c:pt>
                <c:pt idx="1075">
                  <c:v>43838</c:v>
                </c:pt>
                <c:pt idx="1076">
                  <c:v>43839</c:v>
                </c:pt>
                <c:pt idx="1077">
                  <c:v>43840</c:v>
                </c:pt>
                <c:pt idx="1078">
                  <c:v>43843</c:v>
                </c:pt>
                <c:pt idx="1079">
                  <c:v>43844</c:v>
                </c:pt>
                <c:pt idx="1080">
                  <c:v>43845</c:v>
                </c:pt>
                <c:pt idx="1081">
                  <c:v>43846</c:v>
                </c:pt>
                <c:pt idx="1082">
                  <c:v>43847</c:v>
                </c:pt>
                <c:pt idx="1083">
                  <c:v>43851</c:v>
                </c:pt>
                <c:pt idx="1084">
                  <c:v>43852</c:v>
                </c:pt>
                <c:pt idx="1085">
                  <c:v>43853</c:v>
                </c:pt>
                <c:pt idx="1086">
                  <c:v>43854</c:v>
                </c:pt>
                <c:pt idx="1087">
                  <c:v>43857</c:v>
                </c:pt>
                <c:pt idx="1088">
                  <c:v>43858</c:v>
                </c:pt>
                <c:pt idx="1089">
                  <c:v>43859</c:v>
                </c:pt>
                <c:pt idx="1090">
                  <c:v>43860</c:v>
                </c:pt>
                <c:pt idx="1091">
                  <c:v>43861</c:v>
                </c:pt>
                <c:pt idx="1092">
                  <c:v>43864</c:v>
                </c:pt>
                <c:pt idx="1093">
                  <c:v>43865</c:v>
                </c:pt>
                <c:pt idx="1094">
                  <c:v>43866</c:v>
                </c:pt>
                <c:pt idx="1095">
                  <c:v>43867</c:v>
                </c:pt>
                <c:pt idx="1096">
                  <c:v>43868</c:v>
                </c:pt>
                <c:pt idx="1097">
                  <c:v>43871</c:v>
                </c:pt>
                <c:pt idx="1098">
                  <c:v>43872</c:v>
                </c:pt>
                <c:pt idx="1099">
                  <c:v>43873</c:v>
                </c:pt>
                <c:pt idx="1100">
                  <c:v>43874</c:v>
                </c:pt>
                <c:pt idx="1101">
                  <c:v>43875</c:v>
                </c:pt>
                <c:pt idx="1102">
                  <c:v>43879</c:v>
                </c:pt>
                <c:pt idx="1103">
                  <c:v>43880</c:v>
                </c:pt>
                <c:pt idx="1104">
                  <c:v>43881</c:v>
                </c:pt>
                <c:pt idx="1105">
                  <c:v>43882</c:v>
                </c:pt>
                <c:pt idx="1106">
                  <c:v>43885</c:v>
                </c:pt>
                <c:pt idx="1107">
                  <c:v>43886</c:v>
                </c:pt>
                <c:pt idx="1108">
                  <c:v>43887</c:v>
                </c:pt>
                <c:pt idx="1109">
                  <c:v>43888</c:v>
                </c:pt>
                <c:pt idx="1110">
                  <c:v>43889</c:v>
                </c:pt>
                <c:pt idx="1111">
                  <c:v>43892</c:v>
                </c:pt>
                <c:pt idx="1112">
                  <c:v>43893</c:v>
                </c:pt>
                <c:pt idx="1113">
                  <c:v>43894</c:v>
                </c:pt>
                <c:pt idx="1114">
                  <c:v>43895</c:v>
                </c:pt>
                <c:pt idx="1115">
                  <c:v>43896</c:v>
                </c:pt>
                <c:pt idx="1116">
                  <c:v>43899</c:v>
                </c:pt>
                <c:pt idx="1117">
                  <c:v>43900</c:v>
                </c:pt>
                <c:pt idx="1118">
                  <c:v>43901</c:v>
                </c:pt>
                <c:pt idx="1119">
                  <c:v>43902</c:v>
                </c:pt>
                <c:pt idx="1120">
                  <c:v>43903</c:v>
                </c:pt>
                <c:pt idx="1121">
                  <c:v>43906</c:v>
                </c:pt>
                <c:pt idx="1122">
                  <c:v>43907</c:v>
                </c:pt>
                <c:pt idx="1123">
                  <c:v>43908</c:v>
                </c:pt>
                <c:pt idx="1124">
                  <c:v>43909</c:v>
                </c:pt>
                <c:pt idx="1125">
                  <c:v>43910</c:v>
                </c:pt>
                <c:pt idx="1126">
                  <c:v>43913</c:v>
                </c:pt>
                <c:pt idx="1127">
                  <c:v>43914</c:v>
                </c:pt>
                <c:pt idx="1128">
                  <c:v>43915</c:v>
                </c:pt>
                <c:pt idx="1129">
                  <c:v>43916</c:v>
                </c:pt>
                <c:pt idx="1130">
                  <c:v>43917</c:v>
                </c:pt>
                <c:pt idx="1131">
                  <c:v>43920</c:v>
                </c:pt>
                <c:pt idx="1132">
                  <c:v>43921</c:v>
                </c:pt>
                <c:pt idx="1133">
                  <c:v>43922</c:v>
                </c:pt>
                <c:pt idx="1134">
                  <c:v>43923</c:v>
                </c:pt>
                <c:pt idx="1135">
                  <c:v>43924</c:v>
                </c:pt>
                <c:pt idx="1136">
                  <c:v>43927</c:v>
                </c:pt>
                <c:pt idx="1137">
                  <c:v>43928</c:v>
                </c:pt>
                <c:pt idx="1138">
                  <c:v>43929</c:v>
                </c:pt>
                <c:pt idx="1139">
                  <c:v>43930</c:v>
                </c:pt>
                <c:pt idx="1140">
                  <c:v>43934</c:v>
                </c:pt>
                <c:pt idx="1141">
                  <c:v>43935</c:v>
                </c:pt>
                <c:pt idx="1142">
                  <c:v>43936</c:v>
                </c:pt>
                <c:pt idx="1143">
                  <c:v>43937</c:v>
                </c:pt>
                <c:pt idx="1144">
                  <c:v>43938</c:v>
                </c:pt>
                <c:pt idx="1145">
                  <c:v>43941</c:v>
                </c:pt>
                <c:pt idx="1146">
                  <c:v>43942</c:v>
                </c:pt>
                <c:pt idx="1147">
                  <c:v>43943</c:v>
                </c:pt>
                <c:pt idx="1148">
                  <c:v>43944</c:v>
                </c:pt>
                <c:pt idx="1149">
                  <c:v>43945</c:v>
                </c:pt>
                <c:pt idx="1150">
                  <c:v>43948</c:v>
                </c:pt>
                <c:pt idx="1151">
                  <c:v>43949</c:v>
                </c:pt>
                <c:pt idx="1152">
                  <c:v>43950</c:v>
                </c:pt>
                <c:pt idx="1153">
                  <c:v>43951</c:v>
                </c:pt>
                <c:pt idx="1154">
                  <c:v>43952</c:v>
                </c:pt>
                <c:pt idx="1155">
                  <c:v>43955</c:v>
                </c:pt>
                <c:pt idx="1156">
                  <c:v>43956</c:v>
                </c:pt>
                <c:pt idx="1157">
                  <c:v>43957</c:v>
                </c:pt>
                <c:pt idx="1158">
                  <c:v>43958</c:v>
                </c:pt>
                <c:pt idx="1159">
                  <c:v>43959</c:v>
                </c:pt>
                <c:pt idx="1160">
                  <c:v>43962</c:v>
                </c:pt>
                <c:pt idx="1161">
                  <c:v>43963</c:v>
                </c:pt>
                <c:pt idx="1162">
                  <c:v>43964</c:v>
                </c:pt>
                <c:pt idx="1163">
                  <c:v>43965</c:v>
                </c:pt>
                <c:pt idx="1164">
                  <c:v>43966</c:v>
                </c:pt>
                <c:pt idx="1165">
                  <c:v>43969</c:v>
                </c:pt>
                <c:pt idx="1166">
                  <c:v>43970</c:v>
                </c:pt>
                <c:pt idx="1167">
                  <c:v>43971</c:v>
                </c:pt>
                <c:pt idx="1168">
                  <c:v>43972</c:v>
                </c:pt>
                <c:pt idx="1169">
                  <c:v>43973</c:v>
                </c:pt>
                <c:pt idx="1170">
                  <c:v>43977</c:v>
                </c:pt>
                <c:pt idx="1171">
                  <c:v>43978</c:v>
                </c:pt>
                <c:pt idx="1172">
                  <c:v>43979</c:v>
                </c:pt>
                <c:pt idx="1173">
                  <c:v>43980</c:v>
                </c:pt>
                <c:pt idx="1174">
                  <c:v>43983</c:v>
                </c:pt>
                <c:pt idx="1175">
                  <c:v>43984</c:v>
                </c:pt>
                <c:pt idx="1176">
                  <c:v>43985</c:v>
                </c:pt>
                <c:pt idx="1177">
                  <c:v>43986</c:v>
                </c:pt>
                <c:pt idx="1178">
                  <c:v>43987</c:v>
                </c:pt>
                <c:pt idx="1179">
                  <c:v>43990</c:v>
                </c:pt>
                <c:pt idx="1180">
                  <c:v>43991</c:v>
                </c:pt>
                <c:pt idx="1181">
                  <c:v>43992</c:v>
                </c:pt>
                <c:pt idx="1182">
                  <c:v>43993</c:v>
                </c:pt>
                <c:pt idx="1183">
                  <c:v>43994</c:v>
                </c:pt>
                <c:pt idx="1184">
                  <c:v>43997</c:v>
                </c:pt>
                <c:pt idx="1185">
                  <c:v>43998</c:v>
                </c:pt>
                <c:pt idx="1186">
                  <c:v>43999</c:v>
                </c:pt>
                <c:pt idx="1187">
                  <c:v>44000</c:v>
                </c:pt>
                <c:pt idx="1188">
                  <c:v>44001</c:v>
                </c:pt>
                <c:pt idx="1189">
                  <c:v>44004</c:v>
                </c:pt>
                <c:pt idx="1190">
                  <c:v>44005</c:v>
                </c:pt>
                <c:pt idx="1191">
                  <c:v>44006</c:v>
                </c:pt>
                <c:pt idx="1192">
                  <c:v>44007</c:v>
                </c:pt>
                <c:pt idx="1193">
                  <c:v>44008</c:v>
                </c:pt>
                <c:pt idx="1194">
                  <c:v>44011</c:v>
                </c:pt>
                <c:pt idx="1195">
                  <c:v>44012</c:v>
                </c:pt>
                <c:pt idx="1196">
                  <c:v>44013</c:v>
                </c:pt>
                <c:pt idx="1197">
                  <c:v>44014</c:v>
                </c:pt>
                <c:pt idx="1198">
                  <c:v>44018</c:v>
                </c:pt>
                <c:pt idx="1199">
                  <c:v>44019</c:v>
                </c:pt>
                <c:pt idx="1200">
                  <c:v>44020</c:v>
                </c:pt>
                <c:pt idx="1201">
                  <c:v>44021</c:v>
                </c:pt>
                <c:pt idx="1202">
                  <c:v>44022</c:v>
                </c:pt>
                <c:pt idx="1203">
                  <c:v>44025</c:v>
                </c:pt>
                <c:pt idx="1204">
                  <c:v>44026</c:v>
                </c:pt>
                <c:pt idx="1205">
                  <c:v>44027</c:v>
                </c:pt>
                <c:pt idx="1206">
                  <c:v>44028</c:v>
                </c:pt>
                <c:pt idx="1207">
                  <c:v>44029</c:v>
                </c:pt>
                <c:pt idx="1208">
                  <c:v>44032</c:v>
                </c:pt>
                <c:pt idx="1209">
                  <c:v>44033</c:v>
                </c:pt>
                <c:pt idx="1210">
                  <c:v>44034</c:v>
                </c:pt>
                <c:pt idx="1211">
                  <c:v>44035</c:v>
                </c:pt>
                <c:pt idx="1212">
                  <c:v>44036</c:v>
                </c:pt>
                <c:pt idx="1213">
                  <c:v>44039</c:v>
                </c:pt>
                <c:pt idx="1214">
                  <c:v>44040</c:v>
                </c:pt>
                <c:pt idx="1215">
                  <c:v>44041</c:v>
                </c:pt>
                <c:pt idx="1216">
                  <c:v>44042</c:v>
                </c:pt>
                <c:pt idx="1217">
                  <c:v>44043</c:v>
                </c:pt>
                <c:pt idx="1218">
                  <c:v>44046</c:v>
                </c:pt>
                <c:pt idx="1219">
                  <c:v>44047</c:v>
                </c:pt>
                <c:pt idx="1220">
                  <c:v>44048</c:v>
                </c:pt>
                <c:pt idx="1221">
                  <c:v>44049</c:v>
                </c:pt>
                <c:pt idx="1222">
                  <c:v>44050</c:v>
                </c:pt>
                <c:pt idx="1223">
                  <c:v>44053</c:v>
                </c:pt>
                <c:pt idx="1224">
                  <c:v>44054</c:v>
                </c:pt>
                <c:pt idx="1225">
                  <c:v>44055</c:v>
                </c:pt>
                <c:pt idx="1226">
                  <c:v>44056</c:v>
                </c:pt>
                <c:pt idx="1227">
                  <c:v>44057</c:v>
                </c:pt>
                <c:pt idx="1228">
                  <c:v>44060</c:v>
                </c:pt>
                <c:pt idx="1229">
                  <c:v>44061</c:v>
                </c:pt>
                <c:pt idx="1230">
                  <c:v>44062</c:v>
                </c:pt>
                <c:pt idx="1231">
                  <c:v>44063</c:v>
                </c:pt>
                <c:pt idx="1232">
                  <c:v>44064</c:v>
                </c:pt>
                <c:pt idx="1233">
                  <c:v>44067</c:v>
                </c:pt>
                <c:pt idx="1234">
                  <c:v>44068</c:v>
                </c:pt>
                <c:pt idx="1235">
                  <c:v>44069</c:v>
                </c:pt>
                <c:pt idx="1236">
                  <c:v>44070</c:v>
                </c:pt>
                <c:pt idx="1237">
                  <c:v>44071</c:v>
                </c:pt>
                <c:pt idx="1238">
                  <c:v>44074</c:v>
                </c:pt>
                <c:pt idx="1239">
                  <c:v>44075</c:v>
                </c:pt>
                <c:pt idx="1240">
                  <c:v>44076</c:v>
                </c:pt>
                <c:pt idx="1241">
                  <c:v>44077</c:v>
                </c:pt>
                <c:pt idx="1242">
                  <c:v>44078</c:v>
                </c:pt>
                <c:pt idx="1243">
                  <c:v>44082</c:v>
                </c:pt>
                <c:pt idx="1244">
                  <c:v>44083</c:v>
                </c:pt>
                <c:pt idx="1245">
                  <c:v>44084</c:v>
                </c:pt>
                <c:pt idx="1246">
                  <c:v>44085</c:v>
                </c:pt>
                <c:pt idx="1247">
                  <c:v>44088</c:v>
                </c:pt>
                <c:pt idx="1248">
                  <c:v>44089</c:v>
                </c:pt>
                <c:pt idx="1249">
                  <c:v>44090</c:v>
                </c:pt>
                <c:pt idx="1250">
                  <c:v>44091</c:v>
                </c:pt>
                <c:pt idx="1251">
                  <c:v>44092</c:v>
                </c:pt>
                <c:pt idx="1252">
                  <c:v>44095</c:v>
                </c:pt>
                <c:pt idx="1253">
                  <c:v>44096</c:v>
                </c:pt>
                <c:pt idx="1254">
                  <c:v>44097</c:v>
                </c:pt>
                <c:pt idx="1255">
                  <c:v>44098</c:v>
                </c:pt>
                <c:pt idx="1256">
                  <c:v>44099</c:v>
                </c:pt>
                <c:pt idx="1257">
                  <c:v>44102</c:v>
                </c:pt>
                <c:pt idx="1258">
                  <c:v>44103</c:v>
                </c:pt>
                <c:pt idx="1259">
                  <c:v>44104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6-4529-8CF0-2BE16904180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Sheet1!$A$2:$A$1261</c:f>
              <c:numCache>
                <c:formatCode>m/d/yyyy</c:formatCode>
                <c:ptCount val="1260"/>
                <c:pt idx="0">
                  <c:v>42277</c:v>
                </c:pt>
                <c:pt idx="1">
                  <c:v>42278</c:v>
                </c:pt>
                <c:pt idx="2">
                  <c:v>42279</c:v>
                </c:pt>
                <c:pt idx="3">
                  <c:v>42282</c:v>
                </c:pt>
                <c:pt idx="4">
                  <c:v>42283</c:v>
                </c:pt>
                <c:pt idx="5">
                  <c:v>42284</c:v>
                </c:pt>
                <c:pt idx="6">
                  <c:v>42285</c:v>
                </c:pt>
                <c:pt idx="7">
                  <c:v>42286</c:v>
                </c:pt>
                <c:pt idx="8">
                  <c:v>42289</c:v>
                </c:pt>
                <c:pt idx="9">
                  <c:v>42290</c:v>
                </c:pt>
                <c:pt idx="10">
                  <c:v>42291</c:v>
                </c:pt>
                <c:pt idx="11">
                  <c:v>42292</c:v>
                </c:pt>
                <c:pt idx="12">
                  <c:v>42293</c:v>
                </c:pt>
                <c:pt idx="13">
                  <c:v>42296</c:v>
                </c:pt>
                <c:pt idx="14">
                  <c:v>42297</c:v>
                </c:pt>
                <c:pt idx="15">
                  <c:v>42298</c:v>
                </c:pt>
                <c:pt idx="16">
                  <c:v>42299</c:v>
                </c:pt>
                <c:pt idx="17">
                  <c:v>42300</c:v>
                </c:pt>
                <c:pt idx="18">
                  <c:v>42303</c:v>
                </c:pt>
                <c:pt idx="19">
                  <c:v>42304</c:v>
                </c:pt>
                <c:pt idx="20">
                  <c:v>42305</c:v>
                </c:pt>
                <c:pt idx="21">
                  <c:v>42306</c:v>
                </c:pt>
                <c:pt idx="22">
                  <c:v>42307</c:v>
                </c:pt>
                <c:pt idx="23">
                  <c:v>42310</c:v>
                </c:pt>
                <c:pt idx="24">
                  <c:v>42311</c:v>
                </c:pt>
                <c:pt idx="25">
                  <c:v>42312</c:v>
                </c:pt>
                <c:pt idx="26">
                  <c:v>42313</c:v>
                </c:pt>
                <c:pt idx="27">
                  <c:v>42314</c:v>
                </c:pt>
                <c:pt idx="28">
                  <c:v>42317</c:v>
                </c:pt>
                <c:pt idx="29">
                  <c:v>42318</c:v>
                </c:pt>
                <c:pt idx="30">
                  <c:v>42319</c:v>
                </c:pt>
                <c:pt idx="31">
                  <c:v>42320</c:v>
                </c:pt>
                <c:pt idx="32">
                  <c:v>42321</c:v>
                </c:pt>
                <c:pt idx="33">
                  <c:v>42324</c:v>
                </c:pt>
                <c:pt idx="34">
                  <c:v>42325</c:v>
                </c:pt>
                <c:pt idx="35">
                  <c:v>42326</c:v>
                </c:pt>
                <c:pt idx="36">
                  <c:v>42327</c:v>
                </c:pt>
                <c:pt idx="37">
                  <c:v>42328</c:v>
                </c:pt>
                <c:pt idx="38">
                  <c:v>42331</c:v>
                </c:pt>
                <c:pt idx="39">
                  <c:v>42332</c:v>
                </c:pt>
                <c:pt idx="40">
                  <c:v>42333</c:v>
                </c:pt>
                <c:pt idx="41">
                  <c:v>42335</c:v>
                </c:pt>
                <c:pt idx="42">
                  <c:v>42338</c:v>
                </c:pt>
                <c:pt idx="43">
                  <c:v>42339</c:v>
                </c:pt>
                <c:pt idx="44">
                  <c:v>42340</c:v>
                </c:pt>
                <c:pt idx="45">
                  <c:v>42341</c:v>
                </c:pt>
                <c:pt idx="46">
                  <c:v>42342</c:v>
                </c:pt>
                <c:pt idx="47">
                  <c:v>42345</c:v>
                </c:pt>
                <c:pt idx="48">
                  <c:v>42346</c:v>
                </c:pt>
                <c:pt idx="49">
                  <c:v>42347</c:v>
                </c:pt>
                <c:pt idx="50">
                  <c:v>42348</c:v>
                </c:pt>
                <c:pt idx="51">
                  <c:v>42349</c:v>
                </c:pt>
                <c:pt idx="52">
                  <c:v>42352</c:v>
                </c:pt>
                <c:pt idx="53">
                  <c:v>42353</c:v>
                </c:pt>
                <c:pt idx="54">
                  <c:v>42354</c:v>
                </c:pt>
                <c:pt idx="55">
                  <c:v>42355</c:v>
                </c:pt>
                <c:pt idx="56">
                  <c:v>42356</c:v>
                </c:pt>
                <c:pt idx="57">
                  <c:v>42359</c:v>
                </c:pt>
                <c:pt idx="58">
                  <c:v>42360</c:v>
                </c:pt>
                <c:pt idx="59">
                  <c:v>42361</c:v>
                </c:pt>
                <c:pt idx="60">
                  <c:v>42362</c:v>
                </c:pt>
                <c:pt idx="61">
                  <c:v>42366</c:v>
                </c:pt>
                <c:pt idx="62">
                  <c:v>42367</c:v>
                </c:pt>
                <c:pt idx="63">
                  <c:v>42368</c:v>
                </c:pt>
                <c:pt idx="64">
                  <c:v>42369</c:v>
                </c:pt>
                <c:pt idx="65">
                  <c:v>42373</c:v>
                </c:pt>
                <c:pt idx="66">
                  <c:v>42374</c:v>
                </c:pt>
                <c:pt idx="67">
                  <c:v>42375</c:v>
                </c:pt>
                <c:pt idx="68">
                  <c:v>42376</c:v>
                </c:pt>
                <c:pt idx="69">
                  <c:v>42377</c:v>
                </c:pt>
                <c:pt idx="70">
                  <c:v>42380</c:v>
                </c:pt>
                <c:pt idx="71">
                  <c:v>42381</c:v>
                </c:pt>
                <c:pt idx="72">
                  <c:v>42382</c:v>
                </c:pt>
                <c:pt idx="73">
                  <c:v>42383</c:v>
                </c:pt>
                <c:pt idx="74">
                  <c:v>42384</c:v>
                </c:pt>
                <c:pt idx="75">
                  <c:v>42388</c:v>
                </c:pt>
                <c:pt idx="76">
                  <c:v>42389</c:v>
                </c:pt>
                <c:pt idx="77">
                  <c:v>42390</c:v>
                </c:pt>
                <c:pt idx="78">
                  <c:v>42391</c:v>
                </c:pt>
                <c:pt idx="79">
                  <c:v>42394</c:v>
                </c:pt>
                <c:pt idx="80">
                  <c:v>42395</c:v>
                </c:pt>
                <c:pt idx="81">
                  <c:v>42396</c:v>
                </c:pt>
                <c:pt idx="82">
                  <c:v>42397</c:v>
                </c:pt>
                <c:pt idx="83">
                  <c:v>42398</c:v>
                </c:pt>
                <c:pt idx="84">
                  <c:v>42401</c:v>
                </c:pt>
                <c:pt idx="85">
                  <c:v>42402</c:v>
                </c:pt>
                <c:pt idx="86">
                  <c:v>42403</c:v>
                </c:pt>
                <c:pt idx="87">
                  <c:v>42404</c:v>
                </c:pt>
                <c:pt idx="88">
                  <c:v>42405</c:v>
                </c:pt>
                <c:pt idx="89">
                  <c:v>42408</c:v>
                </c:pt>
                <c:pt idx="90">
                  <c:v>42409</c:v>
                </c:pt>
                <c:pt idx="91">
                  <c:v>42410</c:v>
                </c:pt>
                <c:pt idx="92">
                  <c:v>42411</c:v>
                </c:pt>
                <c:pt idx="93">
                  <c:v>42412</c:v>
                </c:pt>
                <c:pt idx="94">
                  <c:v>42416</c:v>
                </c:pt>
                <c:pt idx="95">
                  <c:v>42417</c:v>
                </c:pt>
                <c:pt idx="96">
                  <c:v>42418</c:v>
                </c:pt>
                <c:pt idx="97">
                  <c:v>42419</c:v>
                </c:pt>
                <c:pt idx="98">
                  <c:v>42422</c:v>
                </c:pt>
                <c:pt idx="99">
                  <c:v>42423</c:v>
                </c:pt>
                <c:pt idx="100">
                  <c:v>42424</c:v>
                </c:pt>
                <c:pt idx="101">
                  <c:v>42425</c:v>
                </c:pt>
                <c:pt idx="102">
                  <c:v>42426</c:v>
                </c:pt>
                <c:pt idx="103">
                  <c:v>42429</c:v>
                </c:pt>
                <c:pt idx="104">
                  <c:v>42430</c:v>
                </c:pt>
                <c:pt idx="105">
                  <c:v>42431</c:v>
                </c:pt>
                <c:pt idx="106">
                  <c:v>42432</c:v>
                </c:pt>
                <c:pt idx="107">
                  <c:v>42433</c:v>
                </c:pt>
                <c:pt idx="108">
                  <c:v>42436</c:v>
                </c:pt>
                <c:pt idx="109">
                  <c:v>42437</c:v>
                </c:pt>
                <c:pt idx="110">
                  <c:v>42438</c:v>
                </c:pt>
                <c:pt idx="111">
                  <c:v>42439</c:v>
                </c:pt>
                <c:pt idx="112">
                  <c:v>42440</c:v>
                </c:pt>
                <c:pt idx="113">
                  <c:v>42443</c:v>
                </c:pt>
                <c:pt idx="114">
                  <c:v>42444</c:v>
                </c:pt>
                <c:pt idx="115">
                  <c:v>42445</c:v>
                </c:pt>
                <c:pt idx="116">
                  <c:v>42446</c:v>
                </c:pt>
                <c:pt idx="117">
                  <c:v>42447</c:v>
                </c:pt>
                <c:pt idx="118">
                  <c:v>42450</c:v>
                </c:pt>
                <c:pt idx="119">
                  <c:v>42451</c:v>
                </c:pt>
                <c:pt idx="120">
                  <c:v>42452</c:v>
                </c:pt>
                <c:pt idx="121">
                  <c:v>42453</c:v>
                </c:pt>
                <c:pt idx="122">
                  <c:v>42457</c:v>
                </c:pt>
                <c:pt idx="123">
                  <c:v>42458</c:v>
                </c:pt>
                <c:pt idx="124">
                  <c:v>42459</c:v>
                </c:pt>
                <c:pt idx="125">
                  <c:v>42460</c:v>
                </c:pt>
                <c:pt idx="126">
                  <c:v>42461</c:v>
                </c:pt>
                <c:pt idx="127">
                  <c:v>42464</c:v>
                </c:pt>
                <c:pt idx="128">
                  <c:v>42465</c:v>
                </c:pt>
                <c:pt idx="129">
                  <c:v>42466</c:v>
                </c:pt>
                <c:pt idx="130">
                  <c:v>42467</c:v>
                </c:pt>
                <c:pt idx="131">
                  <c:v>42468</c:v>
                </c:pt>
                <c:pt idx="132">
                  <c:v>42471</c:v>
                </c:pt>
                <c:pt idx="133">
                  <c:v>42472</c:v>
                </c:pt>
                <c:pt idx="134">
                  <c:v>42473</c:v>
                </c:pt>
                <c:pt idx="135">
                  <c:v>42474</c:v>
                </c:pt>
                <c:pt idx="136">
                  <c:v>42475</c:v>
                </c:pt>
                <c:pt idx="137">
                  <c:v>42478</c:v>
                </c:pt>
                <c:pt idx="138">
                  <c:v>42479</c:v>
                </c:pt>
                <c:pt idx="139">
                  <c:v>42480</c:v>
                </c:pt>
                <c:pt idx="140">
                  <c:v>42481</c:v>
                </c:pt>
                <c:pt idx="141">
                  <c:v>42482</c:v>
                </c:pt>
                <c:pt idx="142">
                  <c:v>42485</c:v>
                </c:pt>
                <c:pt idx="143">
                  <c:v>42486</c:v>
                </c:pt>
                <c:pt idx="144">
                  <c:v>42487</c:v>
                </c:pt>
                <c:pt idx="145">
                  <c:v>42488</c:v>
                </c:pt>
                <c:pt idx="146">
                  <c:v>42489</c:v>
                </c:pt>
                <c:pt idx="147">
                  <c:v>42492</c:v>
                </c:pt>
                <c:pt idx="148">
                  <c:v>42493</c:v>
                </c:pt>
                <c:pt idx="149">
                  <c:v>42494</c:v>
                </c:pt>
                <c:pt idx="150">
                  <c:v>42495</c:v>
                </c:pt>
                <c:pt idx="151">
                  <c:v>42496</c:v>
                </c:pt>
                <c:pt idx="152">
                  <c:v>42499</c:v>
                </c:pt>
                <c:pt idx="153">
                  <c:v>42500</c:v>
                </c:pt>
                <c:pt idx="154">
                  <c:v>42501</c:v>
                </c:pt>
                <c:pt idx="155">
                  <c:v>42502</c:v>
                </c:pt>
                <c:pt idx="156">
                  <c:v>42503</c:v>
                </c:pt>
                <c:pt idx="157">
                  <c:v>42506</c:v>
                </c:pt>
                <c:pt idx="158">
                  <c:v>42507</c:v>
                </c:pt>
                <c:pt idx="159">
                  <c:v>42508</c:v>
                </c:pt>
                <c:pt idx="160">
                  <c:v>42509</c:v>
                </c:pt>
                <c:pt idx="161">
                  <c:v>42510</c:v>
                </c:pt>
                <c:pt idx="162">
                  <c:v>42513</c:v>
                </c:pt>
                <c:pt idx="163">
                  <c:v>42514</c:v>
                </c:pt>
                <c:pt idx="164">
                  <c:v>42515</c:v>
                </c:pt>
                <c:pt idx="165">
                  <c:v>42516</c:v>
                </c:pt>
                <c:pt idx="166">
                  <c:v>42517</c:v>
                </c:pt>
                <c:pt idx="167">
                  <c:v>42521</c:v>
                </c:pt>
                <c:pt idx="168">
                  <c:v>42522</c:v>
                </c:pt>
                <c:pt idx="169">
                  <c:v>42523</c:v>
                </c:pt>
                <c:pt idx="170">
                  <c:v>42524</c:v>
                </c:pt>
                <c:pt idx="171">
                  <c:v>42527</c:v>
                </c:pt>
                <c:pt idx="172">
                  <c:v>42528</c:v>
                </c:pt>
                <c:pt idx="173">
                  <c:v>42529</c:v>
                </c:pt>
                <c:pt idx="174">
                  <c:v>42530</c:v>
                </c:pt>
                <c:pt idx="175">
                  <c:v>42531</c:v>
                </c:pt>
                <c:pt idx="176">
                  <c:v>42534</c:v>
                </c:pt>
                <c:pt idx="177">
                  <c:v>42535</c:v>
                </c:pt>
                <c:pt idx="178">
                  <c:v>42536</c:v>
                </c:pt>
                <c:pt idx="179">
                  <c:v>42537</c:v>
                </c:pt>
                <c:pt idx="180">
                  <c:v>42538</c:v>
                </c:pt>
                <c:pt idx="181">
                  <c:v>42541</c:v>
                </c:pt>
                <c:pt idx="182">
                  <c:v>42542</c:v>
                </c:pt>
                <c:pt idx="183">
                  <c:v>42543</c:v>
                </c:pt>
                <c:pt idx="184">
                  <c:v>42544</c:v>
                </c:pt>
                <c:pt idx="185">
                  <c:v>42545</c:v>
                </c:pt>
                <c:pt idx="186">
                  <c:v>42548</c:v>
                </c:pt>
                <c:pt idx="187">
                  <c:v>42549</c:v>
                </c:pt>
                <c:pt idx="188">
                  <c:v>42550</c:v>
                </c:pt>
                <c:pt idx="189">
                  <c:v>42551</c:v>
                </c:pt>
                <c:pt idx="190">
                  <c:v>42552</c:v>
                </c:pt>
                <c:pt idx="191">
                  <c:v>42556</c:v>
                </c:pt>
                <c:pt idx="192">
                  <c:v>42557</c:v>
                </c:pt>
                <c:pt idx="193">
                  <c:v>42558</c:v>
                </c:pt>
                <c:pt idx="194">
                  <c:v>42559</c:v>
                </c:pt>
                <c:pt idx="195">
                  <c:v>42562</c:v>
                </c:pt>
                <c:pt idx="196">
                  <c:v>42563</c:v>
                </c:pt>
                <c:pt idx="197">
                  <c:v>42564</c:v>
                </c:pt>
                <c:pt idx="198">
                  <c:v>42565</c:v>
                </c:pt>
                <c:pt idx="199">
                  <c:v>42566</c:v>
                </c:pt>
                <c:pt idx="200">
                  <c:v>42569</c:v>
                </c:pt>
                <c:pt idx="201">
                  <c:v>42570</c:v>
                </c:pt>
                <c:pt idx="202">
                  <c:v>42571</c:v>
                </c:pt>
                <c:pt idx="203">
                  <c:v>42572</c:v>
                </c:pt>
                <c:pt idx="204">
                  <c:v>42573</c:v>
                </c:pt>
                <c:pt idx="205">
                  <c:v>42576</c:v>
                </c:pt>
                <c:pt idx="206">
                  <c:v>42577</c:v>
                </c:pt>
                <c:pt idx="207">
                  <c:v>42578</c:v>
                </c:pt>
                <c:pt idx="208">
                  <c:v>42579</c:v>
                </c:pt>
                <c:pt idx="209">
                  <c:v>42580</c:v>
                </c:pt>
                <c:pt idx="210">
                  <c:v>42583</c:v>
                </c:pt>
                <c:pt idx="211">
                  <c:v>42584</c:v>
                </c:pt>
                <c:pt idx="212">
                  <c:v>42585</c:v>
                </c:pt>
                <c:pt idx="213">
                  <c:v>42586</c:v>
                </c:pt>
                <c:pt idx="214">
                  <c:v>42587</c:v>
                </c:pt>
                <c:pt idx="215">
                  <c:v>42590</c:v>
                </c:pt>
                <c:pt idx="216">
                  <c:v>42591</c:v>
                </c:pt>
                <c:pt idx="217">
                  <c:v>42592</c:v>
                </c:pt>
                <c:pt idx="218">
                  <c:v>42593</c:v>
                </c:pt>
                <c:pt idx="219">
                  <c:v>42594</c:v>
                </c:pt>
                <c:pt idx="220">
                  <c:v>42597</c:v>
                </c:pt>
                <c:pt idx="221">
                  <c:v>42598</c:v>
                </c:pt>
                <c:pt idx="222">
                  <c:v>42599</c:v>
                </c:pt>
                <c:pt idx="223">
                  <c:v>42600</c:v>
                </c:pt>
                <c:pt idx="224">
                  <c:v>42601</c:v>
                </c:pt>
                <c:pt idx="225">
                  <c:v>42604</c:v>
                </c:pt>
                <c:pt idx="226">
                  <c:v>42605</c:v>
                </c:pt>
                <c:pt idx="227">
                  <c:v>42606</c:v>
                </c:pt>
                <c:pt idx="228">
                  <c:v>42607</c:v>
                </c:pt>
                <c:pt idx="229">
                  <c:v>42608</c:v>
                </c:pt>
                <c:pt idx="230">
                  <c:v>42611</c:v>
                </c:pt>
                <c:pt idx="231">
                  <c:v>42612</c:v>
                </c:pt>
                <c:pt idx="232">
                  <c:v>42613</c:v>
                </c:pt>
                <c:pt idx="233">
                  <c:v>42614</c:v>
                </c:pt>
                <c:pt idx="234">
                  <c:v>42615</c:v>
                </c:pt>
                <c:pt idx="235">
                  <c:v>42619</c:v>
                </c:pt>
                <c:pt idx="236">
                  <c:v>42620</c:v>
                </c:pt>
                <c:pt idx="237">
                  <c:v>42621</c:v>
                </c:pt>
                <c:pt idx="238">
                  <c:v>42622</c:v>
                </c:pt>
                <c:pt idx="239">
                  <c:v>42625</c:v>
                </c:pt>
                <c:pt idx="240">
                  <c:v>42626</c:v>
                </c:pt>
                <c:pt idx="241">
                  <c:v>42627</c:v>
                </c:pt>
                <c:pt idx="242">
                  <c:v>42628</c:v>
                </c:pt>
                <c:pt idx="243">
                  <c:v>42629</c:v>
                </c:pt>
                <c:pt idx="244">
                  <c:v>42632</c:v>
                </c:pt>
                <c:pt idx="245">
                  <c:v>42633</c:v>
                </c:pt>
                <c:pt idx="246">
                  <c:v>42634</c:v>
                </c:pt>
                <c:pt idx="247">
                  <c:v>42635</c:v>
                </c:pt>
                <c:pt idx="248">
                  <c:v>42636</c:v>
                </c:pt>
                <c:pt idx="249">
                  <c:v>42639</c:v>
                </c:pt>
                <c:pt idx="250">
                  <c:v>42640</c:v>
                </c:pt>
                <c:pt idx="251">
                  <c:v>42641</c:v>
                </c:pt>
                <c:pt idx="252">
                  <c:v>42642</c:v>
                </c:pt>
                <c:pt idx="253">
                  <c:v>42643</c:v>
                </c:pt>
                <c:pt idx="254">
                  <c:v>42646</c:v>
                </c:pt>
                <c:pt idx="255">
                  <c:v>42647</c:v>
                </c:pt>
                <c:pt idx="256">
                  <c:v>42648</c:v>
                </c:pt>
                <c:pt idx="257">
                  <c:v>42649</c:v>
                </c:pt>
                <c:pt idx="258">
                  <c:v>42650</c:v>
                </c:pt>
                <c:pt idx="259">
                  <c:v>42653</c:v>
                </c:pt>
                <c:pt idx="260">
                  <c:v>42654</c:v>
                </c:pt>
                <c:pt idx="261">
                  <c:v>42655</c:v>
                </c:pt>
                <c:pt idx="262">
                  <c:v>42656</c:v>
                </c:pt>
                <c:pt idx="263">
                  <c:v>42657</c:v>
                </c:pt>
                <c:pt idx="264">
                  <c:v>42660</c:v>
                </c:pt>
                <c:pt idx="265">
                  <c:v>42661</c:v>
                </c:pt>
                <c:pt idx="266">
                  <c:v>42662</c:v>
                </c:pt>
                <c:pt idx="267">
                  <c:v>42663</c:v>
                </c:pt>
                <c:pt idx="268">
                  <c:v>42664</c:v>
                </c:pt>
                <c:pt idx="269">
                  <c:v>42667</c:v>
                </c:pt>
                <c:pt idx="270">
                  <c:v>42668</c:v>
                </c:pt>
                <c:pt idx="271">
                  <c:v>42669</c:v>
                </c:pt>
                <c:pt idx="272">
                  <c:v>42670</c:v>
                </c:pt>
                <c:pt idx="273">
                  <c:v>42671</c:v>
                </c:pt>
                <c:pt idx="274">
                  <c:v>42674</c:v>
                </c:pt>
                <c:pt idx="275">
                  <c:v>42675</c:v>
                </c:pt>
                <c:pt idx="276">
                  <c:v>42676</c:v>
                </c:pt>
                <c:pt idx="277">
                  <c:v>42677</c:v>
                </c:pt>
                <c:pt idx="278">
                  <c:v>42678</c:v>
                </c:pt>
                <c:pt idx="279">
                  <c:v>42681</c:v>
                </c:pt>
                <c:pt idx="280">
                  <c:v>42682</c:v>
                </c:pt>
                <c:pt idx="281">
                  <c:v>42683</c:v>
                </c:pt>
                <c:pt idx="282">
                  <c:v>42684</c:v>
                </c:pt>
                <c:pt idx="283">
                  <c:v>42685</c:v>
                </c:pt>
                <c:pt idx="284">
                  <c:v>42688</c:v>
                </c:pt>
                <c:pt idx="285">
                  <c:v>42689</c:v>
                </c:pt>
                <c:pt idx="286">
                  <c:v>42690</c:v>
                </c:pt>
                <c:pt idx="287">
                  <c:v>42691</c:v>
                </c:pt>
                <c:pt idx="288">
                  <c:v>42692</c:v>
                </c:pt>
                <c:pt idx="289">
                  <c:v>42695</c:v>
                </c:pt>
                <c:pt idx="290">
                  <c:v>42696</c:v>
                </c:pt>
                <c:pt idx="291">
                  <c:v>42697</c:v>
                </c:pt>
                <c:pt idx="292">
                  <c:v>42699</c:v>
                </c:pt>
                <c:pt idx="293">
                  <c:v>42702</c:v>
                </c:pt>
                <c:pt idx="294">
                  <c:v>42703</c:v>
                </c:pt>
                <c:pt idx="295">
                  <c:v>42704</c:v>
                </c:pt>
                <c:pt idx="296">
                  <c:v>42705</c:v>
                </c:pt>
                <c:pt idx="297">
                  <c:v>42706</c:v>
                </c:pt>
                <c:pt idx="298">
                  <c:v>42709</c:v>
                </c:pt>
                <c:pt idx="299">
                  <c:v>42710</c:v>
                </c:pt>
                <c:pt idx="300">
                  <c:v>42711</c:v>
                </c:pt>
                <c:pt idx="301">
                  <c:v>42712</c:v>
                </c:pt>
                <c:pt idx="302">
                  <c:v>42713</c:v>
                </c:pt>
                <c:pt idx="303">
                  <c:v>42716</c:v>
                </c:pt>
                <c:pt idx="304">
                  <c:v>42717</c:v>
                </c:pt>
                <c:pt idx="305">
                  <c:v>42718</c:v>
                </c:pt>
                <c:pt idx="306">
                  <c:v>42719</c:v>
                </c:pt>
                <c:pt idx="307">
                  <c:v>42720</c:v>
                </c:pt>
                <c:pt idx="308">
                  <c:v>42723</c:v>
                </c:pt>
                <c:pt idx="309">
                  <c:v>42724</c:v>
                </c:pt>
                <c:pt idx="310">
                  <c:v>42725</c:v>
                </c:pt>
                <c:pt idx="311">
                  <c:v>42726</c:v>
                </c:pt>
                <c:pt idx="312">
                  <c:v>42727</c:v>
                </c:pt>
                <c:pt idx="313">
                  <c:v>42731</c:v>
                </c:pt>
                <c:pt idx="314">
                  <c:v>42732</c:v>
                </c:pt>
                <c:pt idx="315">
                  <c:v>42733</c:v>
                </c:pt>
                <c:pt idx="316">
                  <c:v>42734</c:v>
                </c:pt>
                <c:pt idx="317">
                  <c:v>42738</c:v>
                </c:pt>
                <c:pt idx="318">
                  <c:v>42739</c:v>
                </c:pt>
                <c:pt idx="319">
                  <c:v>42740</c:v>
                </c:pt>
                <c:pt idx="320">
                  <c:v>42741</c:v>
                </c:pt>
                <c:pt idx="321">
                  <c:v>42744</c:v>
                </c:pt>
                <c:pt idx="322">
                  <c:v>42745</c:v>
                </c:pt>
                <c:pt idx="323">
                  <c:v>42746</c:v>
                </c:pt>
                <c:pt idx="324">
                  <c:v>42747</c:v>
                </c:pt>
                <c:pt idx="325">
                  <c:v>42748</c:v>
                </c:pt>
                <c:pt idx="326">
                  <c:v>42752</c:v>
                </c:pt>
                <c:pt idx="327">
                  <c:v>42753</c:v>
                </c:pt>
                <c:pt idx="328">
                  <c:v>42754</c:v>
                </c:pt>
                <c:pt idx="329">
                  <c:v>42755</c:v>
                </c:pt>
                <c:pt idx="330">
                  <c:v>42758</c:v>
                </c:pt>
                <c:pt idx="331">
                  <c:v>42759</c:v>
                </c:pt>
                <c:pt idx="332">
                  <c:v>42760</c:v>
                </c:pt>
                <c:pt idx="333">
                  <c:v>42761</c:v>
                </c:pt>
                <c:pt idx="334">
                  <c:v>42762</c:v>
                </c:pt>
                <c:pt idx="335">
                  <c:v>42765</c:v>
                </c:pt>
                <c:pt idx="336">
                  <c:v>42766</c:v>
                </c:pt>
                <c:pt idx="337">
                  <c:v>42767</c:v>
                </c:pt>
                <c:pt idx="338">
                  <c:v>42768</c:v>
                </c:pt>
                <c:pt idx="339">
                  <c:v>42769</c:v>
                </c:pt>
                <c:pt idx="340">
                  <c:v>42772</c:v>
                </c:pt>
                <c:pt idx="341">
                  <c:v>42773</c:v>
                </c:pt>
                <c:pt idx="342">
                  <c:v>42774</c:v>
                </c:pt>
                <c:pt idx="343">
                  <c:v>42775</c:v>
                </c:pt>
                <c:pt idx="344">
                  <c:v>42776</c:v>
                </c:pt>
                <c:pt idx="345">
                  <c:v>42779</c:v>
                </c:pt>
                <c:pt idx="346">
                  <c:v>42780</c:v>
                </c:pt>
                <c:pt idx="347">
                  <c:v>42781</c:v>
                </c:pt>
                <c:pt idx="348">
                  <c:v>42782</c:v>
                </c:pt>
                <c:pt idx="349">
                  <c:v>42783</c:v>
                </c:pt>
                <c:pt idx="350">
                  <c:v>42787</c:v>
                </c:pt>
                <c:pt idx="351">
                  <c:v>42788</c:v>
                </c:pt>
                <c:pt idx="352">
                  <c:v>42789</c:v>
                </c:pt>
                <c:pt idx="353">
                  <c:v>42790</c:v>
                </c:pt>
                <c:pt idx="354">
                  <c:v>42793</c:v>
                </c:pt>
                <c:pt idx="355">
                  <c:v>42794</c:v>
                </c:pt>
                <c:pt idx="356">
                  <c:v>42795</c:v>
                </c:pt>
                <c:pt idx="357">
                  <c:v>42796</c:v>
                </c:pt>
                <c:pt idx="358">
                  <c:v>42797</c:v>
                </c:pt>
                <c:pt idx="359">
                  <c:v>42800</c:v>
                </c:pt>
                <c:pt idx="360">
                  <c:v>42801</c:v>
                </c:pt>
                <c:pt idx="361">
                  <c:v>42802</c:v>
                </c:pt>
                <c:pt idx="362">
                  <c:v>42803</c:v>
                </c:pt>
                <c:pt idx="363">
                  <c:v>42804</c:v>
                </c:pt>
                <c:pt idx="364">
                  <c:v>42807</c:v>
                </c:pt>
                <c:pt idx="365">
                  <c:v>42808</c:v>
                </c:pt>
                <c:pt idx="366">
                  <c:v>42809</c:v>
                </c:pt>
                <c:pt idx="367">
                  <c:v>42810</c:v>
                </c:pt>
                <c:pt idx="368">
                  <c:v>42811</c:v>
                </c:pt>
                <c:pt idx="369">
                  <c:v>42814</c:v>
                </c:pt>
                <c:pt idx="370">
                  <c:v>42815</c:v>
                </c:pt>
                <c:pt idx="371">
                  <c:v>42816</c:v>
                </c:pt>
                <c:pt idx="372">
                  <c:v>42817</c:v>
                </c:pt>
                <c:pt idx="373">
                  <c:v>42818</c:v>
                </c:pt>
                <c:pt idx="374">
                  <c:v>42821</c:v>
                </c:pt>
                <c:pt idx="375">
                  <c:v>42822</c:v>
                </c:pt>
                <c:pt idx="376">
                  <c:v>42823</c:v>
                </c:pt>
                <c:pt idx="377">
                  <c:v>42824</c:v>
                </c:pt>
                <c:pt idx="378">
                  <c:v>42825</c:v>
                </c:pt>
                <c:pt idx="379">
                  <c:v>42828</c:v>
                </c:pt>
                <c:pt idx="380">
                  <c:v>42829</c:v>
                </c:pt>
                <c:pt idx="381">
                  <c:v>42830</c:v>
                </c:pt>
                <c:pt idx="382">
                  <c:v>42831</c:v>
                </c:pt>
                <c:pt idx="383">
                  <c:v>42832</c:v>
                </c:pt>
                <c:pt idx="384">
                  <c:v>42835</c:v>
                </c:pt>
                <c:pt idx="385">
                  <c:v>42836</c:v>
                </c:pt>
                <c:pt idx="386">
                  <c:v>42837</c:v>
                </c:pt>
                <c:pt idx="387">
                  <c:v>42838</c:v>
                </c:pt>
                <c:pt idx="388">
                  <c:v>42842</c:v>
                </c:pt>
                <c:pt idx="389">
                  <c:v>42843</c:v>
                </c:pt>
                <c:pt idx="390">
                  <c:v>42844</c:v>
                </c:pt>
                <c:pt idx="391">
                  <c:v>42845</c:v>
                </c:pt>
                <c:pt idx="392">
                  <c:v>42846</c:v>
                </c:pt>
                <c:pt idx="393">
                  <c:v>42849</c:v>
                </c:pt>
                <c:pt idx="394">
                  <c:v>42850</c:v>
                </c:pt>
                <c:pt idx="395">
                  <c:v>42851</c:v>
                </c:pt>
                <c:pt idx="396">
                  <c:v>42852</c:v>
                </c:pt>
                <c:pt idx="397">
                  <c:v>42853</c:v>
                </c:pt>
                <c:pt idx="398">
                  <c:v>42856</c:v>
                </c:pt>
                <c:pt idx="399">
                  <c:v>42857</c:v>
                </c:pt>
                <c:pt idx="400">
                  <c:v>42858</c:v>
                </c:pt>
                <c:pt idx="401">
                  <c:v>42859</c:v>
                </c:pt>
                <c:pt idx="402">
                  <c:v>42860</c:v>
                </c:pt>
                <c:pt idx="403">
                  <c:v>42863</c:v>
                </c:pt>
                <c:pt idx="404">
                  <c:v>42864</c:v>
                </c:pt>
                <c:pt idx="405">
                  <c:v>42865</c:v>
                </c:pt>
                <c:pt idx="406">
                  <c:v>42866</c:v>
                </c:pt>
                <c:pt idx="407">
                  <c:v>42867</c:v>
                </c:pt>
                <c:pt idx="408">
                  <c:v>42870</c:v>
                </c:pt>
                <c:pt idx="409">
                  <c:v>42871</c:v>
                </c:pt>
                <c:pt idx="410">
                  <c:v>42872</c:v>
                </c:pt>
                <c:pt idx="411">
                  <c:v>42873</c:v>
                </c:pt>
                <c:pt idx="412">
                  <c:v>42874</c:v>
                </c:pt>
                <c:pt idx="413">
                  <c:v>42877</c:v>
                </c:pt>
                <c:pt idx="414">
                  <c:v>42878</c:v>
                </c:pt>
                <c:pt idx="415">
                  <c:v>42879</c:v>
                </c:pt>
                <c:pt idx="416">
                  <c:v>42880</c:v>
                </c:pt>
                <c:pt idx="417">
                  <c:v>42881</c:v>
                </c:pt>
                <c:pt idx="418">
                  <c:v>42885</c:v>
                </c:pt>
                <c:pt idx="419">
                  <c:v>42886</c:v>
                </c:pt>
                <c:pt idx="420">
                  <c:v>42887</c:v>
                </c:pt>
                <c:pt idx="421">
                  <c:v>42888</c:v>
                </c:pt>
                <c:pt idx="422">
                  <c:v>42891</c:v>
                </c:pt>
                <c:pt idx="423">
                  <c:v>42892</c:v>
                </c:pt>
                <c:pt idx="424">
                  <c:v>42893</c:v>
                </c:pt>
                <c:pt idx="425">
                  <c:v>42894</c:v>
                </c:pt>
                <c:pt idx="426">
                  <c:v>42895</c:v>
                </c:pt>
                <c:pt idx="427">
                  <c:v>42898</c:v>
                </c:pt>
                <c:pt idx="428">
                  <c:v>42899</c:v>
                </c:pt>
                <c:pt idx="429">
                  <c:v>42900</c:v>
                </c:pt>
                <c:pt idx="430">
                  <c:v>42901</c:v>
                </c:pt>
                <c:pt idx="431">
                  <c:v>42902</c:v>
                </c:pt>
                <c:pt idx="432">
                  <c:v>42905</c:v>
                </c:pt>
                <c:pt idx="433">
                  <c:v>42906</c:v>
                </c:pt>
                <c:pt idx="434">
                  <c:v>42907</c:v>
                </c:pt>
                <c:pt idx="435">
                  <c:v>42908</c:v>
                </c:pt>
                <c:pt idx="436">
                  <c:v>42909</c:v>
                </c:pt>
                <c:pt idx="437">
                  <c:v>42912</c:v>
                </c:pt>
                <c:pt idx="438">
                  <c:v>42913</c:v>
                </c:pt>
                <c:pt idx="439">
                  <c:v>42914</c:v>
                </c:pt>
                <c:pt idx="440">
                  <c:v>42915</c:v>
                </c:pt>
                <c:pt idx="441">
                  <c:v>42916</c:v>
                </c:pt>
                <c:pt idx="442">
                  <c:v>42919</c:v>
                </c:pt>
                <c:pt idx="443">
                  <c:v>42921</c:v>
                </c:pt>
                <c:pt idx="444">
                  <c:v>42922</c:v>
                </c:pt>
                <c:pt idx="445">
                  <c:v>42923</c:v>
                </c:pt>
                <c:pt idx="446">
                  <c:v>42926</c:v>
                </c:pt>
                <c:pt idx="447">
                  <c:v>42927</c:v>
                </c:pt>
                <c:pt idx="448">
                  <c:v>42928</c:v>
                </c:pt>
                <c:pt idx="449">
                  <c:v>42929</c:v>
                </c:pt>
                <c:pt idx="450">
                  <c:v>42930</c:v>
                </c:pt>
                <c:pt idx="451">
                  <c:v>42933</c:v>
                </c:pt>
                <c:pt idx="452">
                  <c:v>42934</c:v>
                </c:pt>
                <c:pt idx="453">
                  <c:v>42935</c:v>
                </c:pt>
                <c:pt idx="454">
                  <c:v>42936</c:v>
                </c:pt>
                <c:pt idx="455">
                  <c:v>42937</c:v>
                </c:pt>
                <c:pt idx="456">
                  <c:v>42940</c:v>
                </c:pt>
                <c:pt idx="457">
                  <c:v>42941</c:v>
                </c:pt>
                <c:pt idx="458">
                  <c:v>42942</c:v>
                </c:pt>
                <c:pt idx="459">
                  <c:v>42943</c:v>
                </c:pt>
                <c:pt idx="460">
                  <c:v>42944</c:v>
                </c:pt>
                <c:pt idx="461">
                  <c:v>42947</c:v>
                </c:pt>
                <c:pt idx="462">
                  <c:v>42948</c:v>
                </c:pt>
                <c:pt idx="463">
                  <c:v>42949</c:v>
                </c:pt>
                <c:pt idx="464">
                  <c:v>42950</c:v>
                </c:pt>
                <c:pt idx="465">
                  <c:v>42951</c:v>
                </c:pt>
                <c:pt idx="466">
                  <c:v>42954</c:v>
                </c:pt>
                <c:pt idx="467">
                  <c:v>42955</c:v>
                </c:pt>
                <c:pt idx="468">
                  <c:v>42956</c:v>
                </c:pt>
                <c:pt idx="469">
                  <c:v>42957</c:v>
                </c:pt>
                <c:pt idx="470">
                  <c:v>42958</c:v>
                </c:pt>
                <c:pt idx="471">
                  <c:v>42961</c:v>
                </c:pt>
                <c:pt idx="472">
                  <c:v>42962</c:v>
                </c:pt>
                <c:pt idx="473">
                  <c:v>42963</c:v>
                </c:pt>
                <c:pt idx="474">
                  <c:v>42964</c:v>
                </c:pt>
                <c:pt idx="475">
                  <c:v>42965</c:v>
                </c:pt>
                <c:pt idx="476">
                  <c:v>42968</c:v>
                </c:pt>
                <c:pt idx="477">
                  <c:v>42969</c:v>
                </c:pt>
                <c:pt idx="478">
                  <c:v>42970</c:v>
                </c:pt>
                <c:pt idx="479">
                  <c:v>42971</c:v>
                </c:pt>
                <c:pt idx="480">
                  <c:v>42972</c:v>
                </c:pt>
                <c:pt idx="481">
                  <c:v>42975</c:v>
                </c:pt>
                <c:pt idx="482">
                  <c:v>42976</c:v>
                </c:pt>
                <c:pt idx="483">
                  <c:v>42977</c:v>
                </c:pt>
                <c:pt idx="484">
                  <c:v>42978</c:v>
                </c:pt>
                <c:pt idx="485">
                  <c:v>42979</c:v>
                </c:pt>
                <c:pt idx="486">
                  <c:v>42983</c:v>
                </c:pt>
                <c:pt idx="487">
                  <c:v>42984</c:v>
                </c:pt>
                <c:pt idx="488">
                  <c:v>42985</c:v>
                </c:pt>
                <c:pt idx="489">
                  <c:v>42986</c:v>
                </c:pt>
                <c:pt idx="490">
                  <c:v>42989</c:v>
                </c:pt>
                <c:pt idx="491">
                  <c:v>42990</c:v>
                </c:pt>
                <c:pt idx="492">
                  <c:v>42991</c:v>
                </c:pt>
                <c:pt idx="493">
                  <c:v>42992</c:v>
                </c:pt>
                <c:pt idx="494">
                  <c:v>42993</c:v>
                </c:pt>
                <c:pt idx="495">
                  <c:v>42996</c:v>
                </c:pt>
                <c:pt idx="496">
                  <c:v>42997</c:v>
                </c:pt>
                <c:pt idx="497">
                  <c:v>42998</c:v>
                </c:pt>
                <c:pt idx="498">
                  <c:v>42999</c:v>
                </c:pt>
                <c:pt idx="499">
                  <c:v>43000</c:v>
                </c:pt>
                <c:pt idx="500">
                  <c:v>43003</c:v>
                </c:pt>
                <c:pt idx="501">
                  <c:v>43004</c:v>
                </c:pt>
                <c:pt idx="502">
                  <c:v>43005</c:v>
                </c:pt>
                <c:pt idx="503">
                  <c:v>43006</c:v>
                </c:pt>
                <c:pt idx="504">
                  <c:v>43007</c:v>
                </c:pt>
                <c:pt idx="505">
                  <c:v>43010</c:v>
                </c:pt>
                <c:pt idx="506">
                  <c:v>43011</c:v>
                </c:pt>
                <c:pt idx="507">
                  <c:v>43012</c:v>
                </c:pt>
                <c:pt idx="508">
                  <c:v>43013</c:v>
                </c:pt>
                <c:pt idx="509">
                  <c:v>43014</c:v>
                </c:pt>
                <c:pt idx="510">
                  <c:v>43017</c:v>
                </c:pt>
                <c:pt idx="511">
                  <c:v>43018</c:v>
                </c:pt>
                <c:pt idx="512">
                  <c:v>43019</c:v>
                </c:pt>
                <c:pt idx="513">
                  <c:v>43020</c:v>
                </c:pt>
                <c:pt idx="514">
                  <c:v>43021</c:v>
                </c:pt>
                <c:pt idx="515">
                  <c:v>43024</c:v>
                </c:pt>
                <c:pt idx="516">
                  <c:v>43025</c:v>
                </c:pt>
                <c:pt idx="517">
                  <c:v>43026</c:v>
                </c:pt>
                <c:pt idx="518">
                  <c:v>43027</c:v>
                </c:pt>
                <c:pt idx="519">
                  <c:v>43028</c:v>
                </c:pt>
                <c:pt idx="520">
                  <c:v>43031</c:v>
                </c:pt>
                <c:pt idx="521">
                  <c:v>43032</c:v>
                </c:pt>
                <c:pt idx="522">
                  <c:v>43033</c:v>
                </c:pt>
                <c:pt idx="523">
                  <c:v>43034</c:v>
                </c:pt>
                <c:pt idx="524">
                  <c:v>43035</c:v>
                </c:pt>
                <c:pt idx="525">
                  <c:v>43038</c:v>
                </c:pt>
                <c:pt idx="526">
                  <c:v>43039</c:v>
                </c:pt>
                <c:pt idx="527">
                  <c:v>43040</c:v>
                </c:pt>
                <c:pt idx="528">
                  <c:v>43041</c:v>
                </c:pt>
                <c:pt idx="529">
                  <c:v>43042</c:v>
                </c:pt>
                <c:pt idx="530">
                  <c:v>43045</c:v>
                </c:pt>
                <c:pt idx="531">
                  <c:v>43046</c:v>
                </c:pt>
                <c:pt idx="532">
                  <c:v>43047</c:v>
                </c:pt>
                <c:pt idx="533">
                  <c:v>43048</c:v>
                </c:pt>
                <c:pt idx="534">
                  <c:v>43049</c:v>
                </c:pt>
                <c:pt idx="535">
                  <c:v>43052</c:v>
                </c:pt>
                <c:pt idx="536">
                  <c:v>43053</c:v>
                </c:pt>
                <c:pt idx="537">
                  <c:v>43054</c:v>
                </c:pt>
                <c:pt idx="538">
                  <c:v>43055</c:v>
                </c:pt>
                <c:pt idx="539">
                  <c:v>43056</c:v>
                </c:pt>
                <c:pt idx="540">
                  <c:v>43059</c:v>
                </c:pt>
                <c:pt idx="541">
                  <c:v>43060</c:v>
                </c:pt>
                <c:pt idx="542">
                  <c:v>43061</c:v>
                </c:pt>
                <c:pt idx="543">
                  <c:v>43063</c:v>
                </c:pt>
                <c:pt idx="544">
                  <c:v>43066</c:v>
                </c:pt>
                <c:pt idx="545">
                  <c:v>43067</c:v>
                </c:pt>
                <c:pt idx="546">
                  <c:v>43068</c:v>
                </c:pt>
                <c:pt idx="547">
                  <c:v>43069</c:v>
                </c:pt>
                <c:pt idx="548">
                  <c:v>43070</c:v>
                </c:pt>
                <c:pt idx="549">
                  <c:v>43073</c:v>
                </c:pt>
                <c:pt idx="550">
                  <c:v>43074</c:v>
                </c:pt>
                <c:pt idx="551">
                  <c:v>43075</c:v>
                </c:pt>
                <c:pt idx="552">
                  <c:v>43076</c:v>
                </c:pt>
                <c:pt idx="553">
                  <c:v>43077</c:v>
                </c:pt>
                <c:pt idx="554">
                  <c:v>43080</c:v>
                </c:pt>
                <c:pt idx="555">
                  <c:v>43081</c:v>
                </c:pt>
                <c:pt idx="556">
                  <c:v>43082</c:v>
                </c:pt>
                <c:pt idx="557">
                  <c:v>43083</c:v>
                </c:pt>
                <c:pt idx="558">
                  <c:v>43084</c:v>
                </c:pt>
                <c:pt idx="559">
                  <c:v>43087</c:v>
                </c:pt>
                <c:pt idx="560">
                  <c:v>43088</c:v>
                </c:pt>
                <c:pt idx="561">
                  <c:v>43089</c:v>
                </c:pt>
                <c:pt idx="562">
                  <c:v>43090</c:v>
                </c:pt>
                <c:pt idx="563">
                  <c:v>43091</c:v>
                </c:pt>
                <c:pt idx="564">
                  <c:v>43095</c:v>
                </c:pt>
                <c:pt idx="565">
                  <c:v>43096</c:v>
                </c:pt>
                <c:pt idx="566">
                  <c:v>43097</c:v>
                </c:pt>
                <c:pt idx="567">
                  <c:v>43098</c:v>
                </c:pt>
                <c:pt idx="568">
                  <c:v>43102</c:v>
                </c:pt>
                <c:pt idx="569">
                  <c:v>43103</c:v>
                </c:pt>
                <c:pt idx="570">
                  <c:v>43104</c:v>
                </c:pt>
                <c:pt idx="571">
                  <c:v>43105</c:v>
                </c:pt>
                <c:pt idx="572">
                  <c:v>43108</c:v>
                </c:pt>
                <c:pt idx="573">
                  <c:v>43109</c:v>
                </c:pt>
                <c:pt idx="574">
                  <c:v>43110</c:v>
                </c:pt>
                <c:pt idx="575">
                  <c:v>43111</c:v>
                </c:pt>
                <c:pt idx="576">
                  <c:v>43112</c:v>
                </c:pt>
                <c:pt idx="577">
                  <c:v>43116</c:v>
                </c:pt>
                <c:pt idx="578">
                  <c:v>43117</c:v>
                </c:pt>
                <c:pt idx="579">
                  <c:v>43118</c:v>
                </c:pt>
                <c:pt idx="580">
                  <c:v>43119</c:v>
                </c:pt>
                <c:pt idx="581">
                  <c:v>43122</c:v>
                </c:pt>
                <c:pt idx="582">
                  <c:v>43123</c:v>
                </c:pt>
                <c:pt idx="583">
                  <c:v>43124</c:v>
                </c:pt>
                <c:pt idx="584">
                  <c:v>43125</c:v>
                </c:pt>
                <c:pt idx="585">
                  <c:v>43126</c:v>
                </c:pt>
                <c:pt idx="586">
                  <c:v>43129</c:v>
                </c:pt>
                <c:pt idx="587">
                  <c:v>43130</c:v>
                </c:pt>
                <c:pt idx="588">
                  <c:v>43131</c:v>
                </c:pt>
                <c:pt idx="589">
                  <c:v>43132</c:v>
                </c:pt>
                <c:pt idx="590">
                  <c:v>43133</c:v>
                </c:pt>
                <c:pt idx="591">
                  <c:v>43136</c:v>
                </c:pt>
                <c:pt idx="592">
                  <c:v>43137</c:v>
                </c:pt>
                <c:pt idx="593">
                  <c:v>43138</c:v>
                </c:pt>
                <c:pt idx="594">
                  <c:v>43139</c:v>
                </c:pt>
                <c:pt idx="595">
                  <c:v>43140</c:v>
                </c:pt>
                <c:pt idx="596">
                  <c:v>43143</c:v>
                </c:pt>
                <c:pt idx="597">
                  <c:v>43144</c:v>
                </c:pt>
                <c:pt idx="598">
                  <c:v>43145</c:v>
                </c:pt>
                <c:pt idx="599">
                  <c:v>43146</c:v>
                </c:pt>
                <c:pt idx="600">
                  <c:v>43147</c:v>
                </c:pt>
                <c:pt idx="601">
                  <c:v>43151</c:v>
                </c:pt>
                <c:pt idx="602">
                  <c:v>43152</c:v>
                </c:pt>
                <c:pt idx="603">
                  <c:v>43153</c:v>
                </c:pt>
                <c:pt idx="604">
                  <c:v>43154</c:v>
                </c:pt>
                <c:pt idx="605">
                  <c:v>43157</c:v>
                </c:pt>
                <c:pt idx="606">
                  <c:v>43158</c:v>
                </c:pt>
                <c:pt idx="607">
                  <c:v>43159</c:v>
                </c:pt>
                <c:pt idx="608">
                  <c:v>43160</c:v>
                </c:pt>
                <c:pt idx="609">
                  <c:v>43161</c:v>
                </c:pt>
                <c:pt idx="610">
                  <c:v>43164</c:v>
                </c:pt>
                <c:pt idx="611">
                  <c:v>43165</c:v>
                </c:pt>
                <c:pt idx="612">
                  <c:v>43166</c:v>
                </c:pt>
                <c:pt idx="613">
                  <c:v>43167</c:v>
                </c:pt>
                <c:pt idx="614">
                  <c:v>43168</c:v>
                </c:pt>
                <c:pt idx="615">
                  <c:v>43171</c:v>
                </c:pt>
                <c:pt idx="616">
                  <c:v>43172</c:v>
                </c:pt>
                <c:pt idx="617">
                  <c:v>43173</c:v>
                </c:pt>
                <c:pt idx="618">
                  <c:v>43174</c:v>
                </c:pt>
                <c:pt idx="619">
                  <c:v>43175</c:v>
                </c:pt>
                <c:pt idx="620">
                  <c:v>43178</c:v>
                </c:pt>
                <c:pt idx="621">
                  <c:v>43179</c:v>
                </c:pt>
                <c:pt idx="622">
                  <c:v>43180</c:v>
                </c:pt>
                <c:pt idx="623">
                  <c:v>43181</c:v>
                </c:pt>
                <c:pt idx="624">
                  <c:v>43182</c:v>
                </c:pt>
                <c:pt idx="625">
                  <c:v>43185</c:v>
                </c:pt>
                <c:pt idx="626">
                  <c:v>43186</c:v>
                </c:pt>
                <c:pt idx="627">
                  <c:v>43187</c:v>
                </c:pt>
                <c:pt idx="628">
                  <c:v>43188</c:v>
                </c:pt>
                <c:pt idx="629">
                  <c:v>43192</c:v>
                </c:pt>
                <c:pt idx="630">
                  <c:v>43193</c:v>
                </c:pt>
                <c:pt idx="631">
                  <c:v>43194</c:v>
                </c:pt>
                <c:pt idx="632">
                  <c:v>43195</c:v>
                </c:pt>
                <c:pt idx="633">
                  <c:v>43196</c:v>
                </c:pt>
                <c:pt idx="634">
                  <c:v>43199</c:v>
                </c:pt>
                <c:pt idx="635">
                  <c:v>43200</c:v>
                </c:pt>
                <c:pt idx="636">
                  <c:v>43201</c:v>
                </c:pt>
                <c:pt idx="637">
                  <c:v>43202</c:v>
                </c:pt>
                <c:pt idx="638">
                  <c:v>43203</c:v>
                </c:pt>
                <c:pt idx="639">
                  <c:v>43206</c:v>
                </c:pt>
                <c:pt idx="640">
                  <c:v>43207</c:v>
                </c:pt>
                <c:pt idx="641">
                  <c:v>43208</c:v>
                </c:pt>
                <c:pt idx="642">
                  <c:v>43209</c:v>
                </c:pt>
                <c:pt idx="643">
                  <c:v>43210</c:v>
                </c:pt>
                <c:pt idx="644">
                  <c:v>43213</c:v>
                </c:pt>
                <c:pt idx="645">
                  <c:v>43214</c:v>
                </c:pt>
                <c:pt idx="646">
                  <c:v>43215</c:v>
                </c:pt>
                <c:pt idx="647">
                  <c:v>43216</c:v>
                </c:pt>
                <c:pt idx="648">
                  <c:v>43217</c:v>
                </c:pt>
                <c:pt idx="649">
                  <c:v>43220</c:v>
                </c:pt>
                <c:pt idx="650">
                  <c:v>43221</c:v>
                </c:pt>
                <c:pt idx="651">
                  <c:v>43222</c:v>
                </c:pt>
                <c:pt idx="652">
                  <c:v>43223</c:v>
                </c:pt>
                <c:pt idx="653">
                  <c:v>43224</c:v>
                </c:pt>
                <c:pt idx="654">
                  <c:v>43227</c:v>
                </c:pt>
                <c:pt idx="655">
                  <c:v>43228</c:v>
                </c:pt>
                <c:pt idx="656">
                  <c:v>43229</c:v>
                </c:pt>
                <c:pt idx="657">
                  <c:v>43230</c:v>
                </c:pt>
                <c:pt idx="658">
                  <c:v>43231</c:v>
                </c:pt>
                <c:pt idx="659">
                  <c:v>43234</c:v>
                </c:pt>
                <c:pt idx="660">
                  <c:v>43235</c:v>
                </c:pt>
                <c:pt idx="661">
                  <c:v>43236</c:v>
                </c:pt>
                <c:pt idx="662">
                  <c:v>43237</c:v>
                </c:pt>
                <c:pt idx="663">
                  <c:v>43238</c:v>
                </c:pt>
                <c:pt idx="664">
                  <c:v>43241</c:v>
                </c:pt>
                <c:pt idx="665">
                  <c:v>43242</c:v>
                </c:pt>
                <c:pt idx="666">
                  <c:v>43243</c:v>
                </c:pt>
                <c:pt idx="667">
                  <c:v>43244</c:v>
                </c:pt>
                <c:pt idx="668">
                  <c:v>43245</c:v>
                </c:pt>
                <c:pt idx="669">
                  <c:v>43249</c:v>
                </c:pt>
                <c:pt idx="670">
                  <c:v>43250</c:v>
                </c:pt>
                <c:pt idx="671">
                  <c:v>43251</c:v>
                </c:pt>
                <c:pt idx="672">
                  <c:v>43252</c:v>
                </c:pt>
                <c:pt idx="673">
                  <c:v>43255</c:v>
                </c:pt>
                <c:pt idx="674">
                  <c:v>43256</c:v>
                </c:pt>
                <c:pt idx="675">
                  <c:v>43257</c:v>
                </c:pt>
                <c:pt idx="676">
                  <c:v>43258</c:v>
                </c:pt>
                <c:pt idx="677">
                  <c:v>43259</c:v>
                </c:pt>
                <c:pt idx="678">
                  <c:v>43262</c:v>
                </c:pt>
                <c:pt idx="679">
                  <c:v>43263</c:v>
                </c:pt>
                <c:pt idx="680">
                  <c:v>43264</c:v>
                </c:pt>
                <c:pt idx="681">
                  <c:v>43265</c:v>
                </c:pt>
                <c:pt idx="682">
                  <c:v>43266</c:v>
                </c:pt>
                <c:pt idx="683">
                  <c:v>43269</c:v>
                </c:pt>
                <c:pt idx="684">
                  <c:v>43270</c:v>
                </c:pt>
                <c:pt idx="685">
                  <c:v>43271</c:v>
                </c:pt>
                <c:pt idx="686">
                  <c:v>43272</c:v>
                </c:pt>
                <c:pt idx="687">
                  <c:v>43273</c:v>
                </c:pt>
                <c:pt idx="688">
                  <c:v>43276</c:v>
                </c:pt>
                <c:pt idx="689">
                  <c:v>43277</c:v>
                </c:pt>
                <c:pt idx="690">
                  <c:v>43278</c:v>
                </c:pt>
                <c:pt idx="691">
                  <c:v>43279</c:v>
                </c:pt>
                <c:pt idx="692">
                  <c:v>43280</c:v>
                </c:pt>
                <c:pt idx="693">
                  <c:v>43283</c:v>
                </c:pt>
                <c:pt idx="694">
                  <c:v>43284</c:v>
                </c:pt>
                <c:pt idx="695">
                  <c:v>43286</c:v>
                </c:pt>
                <c:pt idx="696">
                  <c:v>43287</c:v>
                </c:pt>
                <c:pt idx="697">
                  <c:v>43290</c:v>
                </c:pt>
                <c:pt idx="698">
                  <c:v>43291</c:v>
                </c:pt>
                <c:pt idx="699">
                  <c:v>43292</c:v>
                </c:pt>
                <c:pt idx="700">
                  <c:v>43293</c:v>
                </c:pt>
                <c:pt idx="701">
                  <c:v>43294</c:v>
                </c:pt>
                <c:pt idx="702">
                  <c:v>43297</c:v>
                </c:pt>
                <c:pt idx="703">
                  <c:v>43298</c:v>
                </c:pt>
                <c:pt idx="704">
                  <c:v>43299</c:v>
                </c:pt>
                <c:pt idx="705">
                  <c:v>43300</c:v>
                </c:pt>
                <c:pt idx="706">
                  <c:v>43301</c:v>
                </c:pt>
                <c:pt idx="707">
                  <c:v>43304</c:v>
                </c:pt>
                <c:pt idx="708">
                  <c:v>43305</c:v>
                </c:pt>
                <c:pt idx="709">
                  <c:v>43306</c:v>
                </c:pt>
                <c:pt idx="710">
                  <c:v>43307</c:v>
                </c:pt>
                <c:pt idx="711">
                  <c:v>43308</c:v>
                </c:pt>
                <c:pt idx="712">
                  <c:v>43311</c:v>
                </c:pt>
                <c:pt idx="713">
                  <c:v>43312</c:v>
                </c:pt>
                <c:pt idx="714">
                  <c:v>43313</c:v>
                </c:pt>
                <c:pt idx="715">
                  <c:v>43314</c:v>
                </c:pt>
                <c:pt idx="716">
                  <c:v>43315</c:v>
                </c:pt>
                <c:pt idx="717">
                  <c:v>43318</c:v>
                </c:pt>
                <c:pt idx="718">
                  <c:v>43319</c:v>
                </c:pt>
                <c:pt idx="719">
                  <c:v>43320</c:v>
                </c:pt>
                <c:pt idx="720">
                  <c:v>43321</c:v>
                </c:pt>
                <c:pt idx="721">
                  <c:v>43322</c:v>
                </c:pt>
                <c:pt idx="722">
                  <c:v>43325</c:v>
                </c:pt>
                <c:pt idx="723">
                  <c:v>43326</c:v>
                </c:pt>
                <c:pt idx="724">
                  <c:v>43327</c:v>
                </c:pt>
                <c:pt idx="725">
                  <c:v>43328</c:v>
                </c:pt>
                <c:pt idx="726">
                  <c:v>43329</c:v>
                </c:pt>
                <c:pt idx="727">
                  <c:v>43332</c:v>
                </c:pt>
                <c:pt idx="728">
                  <c:v>43333</c:v>
                </c:pt>
                <c:pt idx="729">
                  <c:v>43334</c:v>
                </c:pt>
                <c:pt idx="730">
                  <c:v>43335</c:v>
                </c:pt>
                <c:pt idx="731">
                  <c:v>43336</c:v>
                </c:pt>
                <c:pt idx="732">
                  <c:v>43339</c:v>
                </c:pt>
                <c:pt idx="733">
                  <c:v>43340</c:v>
                </c:pt>
                <c:pt idx="734">
                  <c:v>43341</c:v>
                </c:pt>
                <c:pt idx="735">
                  <c:v>43342</c:v>
                </c:pt>
                <c:pt idx="736">
                  <c:v>43343</c:v>
                </c:pt>
                <c:pt idx="737">
                  <c:v>43347</c:v>
                </c:pt>
                <c:pt idx="738">
                  <c:v>43348</c:v>
                </c:pt>
                <c:pt idx="739">
                  <c:v>43349</c:v>
                </c:pt>
                <c:pt idx="740">
                  <c:v>43350</c:v>
                </c:pt>
                <c:pt idx="741">
                  <c:v>43353</c:v>
                </c:pt>
                <c:pt idx="742">
                  <c:v>43354</c:v>
                </c:pt>
                <c:pt idx="743">
                  <c:v>43355</c:v>
                </c:pt>
                <c:pt idx="744">
                  <c:v>43356</c:v>
                </c:pt>
                <c:pt idx="745">
                  <c:v>43357</c:v>
                </c:pt>
                <c:pt idx="746">
                  <c:v>43360</c:v>
                </c:pt>
                <c:pt idx="747">
                  <c:v>43361</c:v>
                </c:pt>
                <c:pt idx="748">
                  <c:v>43362</c:v>
                </c:pt>
                <c:pt idx="749">
                  <c:v>43363</c:v>
                </c:pt>
                <c:pt idx="750">
                  <c:v>43364</c:v>
                </c:pt>
                <c:pt idx="751">
                  <c:v>43367</c:v>
                </c:pt>
                <c:pt idx="752">
                  <c:v>43368</c:v>
                </c:pt>
                <c:pt idx="753">
                  <c:v>43369</c:v>
                </c:pt>
                <c:pt idx="754">
                  <c:v>43370</c:v>
                </c:pt>
                <c:pt idx="755">
                  <c:v>43371</c:v>
                </c:pt>
                <c:pt idx="756">
                  <c:v>43374</c:v>
                </c:pt>
                <c:pt idx="757">
                  <c:v>43375</c:v>
                </c:pt>
                <c:pt idx="758">
                  <c:v>43376</c:v>
                </c:pt>
                <c:pt idx="759">
                  <c:v>43377</c:v>
                </c:pt>
                <c:pt idx="760">
                  <c:v>43378</c:v>
                </c:pt>
                <c:pt idx="761">
                  <c:v>43381</c:v>
                </c:pt>
                <c:pt idx="762">
                  <c:v>43382</c:v>
                </c:pt>
                <c:pt idx="763">
                  <c:v>43383</c:v>
                </c:pt>
                <c:pt idx="764">
                  <c:v>43384</c:v>
                </c:pt>
                <c:pt idx="765">
                  <c:v>43385</c:v>
                </c:pt>
                <c:pt idx="766">
                  <c:v>43388</c:v>
                </c:pt>
                <c:pt idx="767">
                  <c:v>43389</c:v>
                </c:pt>
                <c:pt idx="768">
                  <c:v>43390</c:v>
                </c:pt>
                <c:pt idx="769">
                  <c:v>43391</c:v>
                </c:pt>
                <c:pt idx="770">
                  <c:v>43392</c:v>
                </c:pt>
                <c:pt idx="771">
                  <c:v>43395</c:v>
                </c:pt>
                <c:pt idx="772">
                  <c:v>43396</c:v>
                </c:pt>
                <c:pt idx="773">
                  <c:v>43397</c:v>
                </c:pt>
                <c:pt idx="774">
                  <c:v>43398</c:v>
                </c:pt>
                <c:pt idx="775">
                  <c:v>43399</c:v>
                </c:pt>
                <c:pt idx="776">
                  <c:v>43402</c:v>
                </c:pt>
                <c:pt idx="777">
                  <c:v>43403</c:v>
                </c:pt>
                <c:pt idx="778">
                  <c:v>43404</c:v>
                </c:pt>
                <c:pt idx="779">
                  <c:v>43405</c:v>
                </c:pt>
                <c:pt idx="780">
                  <c:v>43406</c:v>
                </c:pt>
                <c:pt idx="781">
                  <c:v>43409</c:v>
                </c:pt>
                <c:pt idx="782">
                  <c:v>43410</c:v>
                </c:pt>
                <c:pt idx="783">
                  <c:v>43411</c:v>
                </c:pt>
                <c:pt idx="784">
                  <c:v>43412</c:v>
                </c:pt>
                <c:pt idx="785">
                  <c:v>43413</c:v>
                </c:pt>
                <c:pt idx="786">
                  <c:v>43416</c:v>
                </c:pt>
                <c:pt idx="787">
                  <c:v>43417</c:v>
                </c:pt>
                <c:pt idx="788">
                  <c:v>43418</c:v>
                </c:pt>
                <c:pt idx="789">
                  <c:v>43419</c:v>
                </c:pt>
                <c:pt idx="790">
                  <c:v>43420</c:v>
                </c:pt>
                <c:pt idx="791">
                  <c:v>43423</c:v>
                </c:pt>
                <c:pt idx="792">
                  <c:v>43424</c:v>
                </c:pt>
                <c:pt idx="793">
                  <c:v>43425</c:v>
                </c:pt>
                <c:pt idx="794">
                  <c:v>43427</c:v>
                </c:pt>
                <c:pt idx="795">
                  <c:v>43430</c:v>
                </c:pt>
                <c:pt idx="796">
                  <c:v>43431</c:v>
                </c:pt>
                <c:pt idx="797">
                  <c:v>43432</c:v>
                </c:pt>
                <c:pt idx="798">
                  <c:v>43433</c:v>
                </c:pt>
                <c:pt idx="799">
                  <c:v>43434</c:v>
                </c:pt>
                <c:pt idx="800">
                  <c:v>43437</c:v>
                </c:pt>
                <c:pt idx="801">
                  <c:v>43438</c:v>
                </c:pt>
                <c:pt idx="802">
                  <c:v>43440</c:v>
                </c:pt>
                <c:pt idx="803">
                  <c:v>43441</c:v>
                </c:pt>
                <c:pt idx="804">
                  <c:v>43444</c:v>
                </c:pt>
                <c:pt idx="805">
                  <c:v>43445</c:v>
                </c:pt>
                <c:pt idx="806">
                  <c:v>43446</c:v>
                </c:pt>
                <c:pt idx="807">
                  <c:v>43447</c:v>
                </c:pt>
                <c:pt idx="808">
                  <c:v>43448</c:v>
                </c:pt>
                <c:pt idx="809">
                  <c:v>43451</c:v>
                </c:pt>
                <c:pt idx="810">
                  <c:v>43452</c:v>
                </c:pt>
                <c:pt idx="811">
                  <c:v>43453</c:v>
                </c:pt>
                <c:pt idx="812">
                  <c:v>43454</c:v>
                </c:pt>
                <c:pt idx="813">
                  <c:v>43455</c:v>
                </c:pt>
                <c:pt idx="814">
                  <c:v>43458</c:v>
                </c:pt>
                <c:pt idx="815">
                  <c:v>43460</c:v>
                </c:pt>
                <c:pt idx="816">
                  <c:v>43461</c:v>
                </c:pt>
                <c:pt idx="817">
                  <c:v>43462</c:v>
                </c:pt>
                <c:pt idx="818">
                  <c:v>43465</c:v>
                </c:pt>
                <c:pt idx="819">
                  <c:v>43467</c:v>
                </c:pt>
                <c:pt idx="820">
                  <c:v>43468</c:v>
                </c:pt>
                <c:pt idx="821">
                  <c:v>43469</c:v>
                </c:pt>
                <c:pt idx="822">
                  <c:v>43472</c:v>
                </c:pt>
                <c:pt idx="823">
                  <c:v>43473</c:v>
                </c:pt>
                <c:pt idx="824">
                  <c:v>43474</c:v>
                </c:pt>
                <c:pt idx="825">
                  <c:v>43475</c:v>
                </c:pt>
                <c:pt idx="826">
                  <c:v>43476</c:v>
                </c:pt>
                <c:pt idx="827">
                  <c:v>43479</c:v>
                </c:pt>
                <c:pt idx="828">
                  <c:v>43480</c:v>
                </c:pt>
                <c:pt idx="829">
                  <c:v>43481</c:v>
                </c:pt>
                <c:pt idx="830">
                  <c:v>43482</c:v>
                </c:pt>
                <c:pt idx="831">
                  <c:v>43483</c:v>
                </c:pt>
                <c:pt idx="832">
                  <c:v>43487</c:v>
                </c:pt>
                <c:pt idx="833">
                  <c:v>43488</c:v>
                </c:pt>
                <c:pt idx="834">
                  <c:v>43489</c:v>
                </c:pt>
                <c:pt idx="835">
                  <c:v>43490</c:v>
                </c:pt>
                <c:pt idx="836">
                  <c:v>43493</c:v>
                </c:pt>
                <c:pt idx="837">
                  <c:v>43494</c:v>
                </c:pt>
                <c:pt idx="838">
                  <c:v>43495</c:v>
                </c:pt>
                <c:pt idx="839">
                  <c:v>43496</c:v>
                </c:pt>
                <c:pt idx="840">
                  <c:v>43497</c:v>
                </c:pt>
                <c:pt idx="841">
                  <c:v>43500</c:v>
                </c:pt>
                <c:pt idx="842">
                  <c:v>43501</c:v>
                </c:pt>
                <c:pt idx="843">
                  <c:v>43502</c:v>
                </c:pt>
                <c:pt idx="844">
                  <c:v>43503</c:v>
                </c:pt>
                <c:pt idx="845">
                  <c:v>43504</c:v>
                </c:pt>
                <c:pt idx="846">
                  <c:v>43507</c:v>
                </c:pt>
                <c:pt idx="847">
                  <c:v>43508</c:v>
                </c:pt>
                <c:pt idx="848">
                  <c:v>43509</c:v>
                </c:pt>
                <c:pt idx="849">
                  <c:v>43510</c:v>
                </c:pt>
                <c:pt idx="850">
                  <c:v>43511</c:v>
                </c:pt>
                <c:pt idx="851">
                  <c:v>43515</c:v>
                </c:pt>
                <c:pt idx="852">
                  <c:v>43516</c:v>
                </c:pt>
                <c:pt idx="853">
                  <c:v>43517</c:v>
                </c:pt>
                <c:pt idx="854">
                  <c:v>43518</c:v>
                </c:pt>
                <c:pt idx="855">
                  <c:v>43521</c:v>
                </c:pt>
                <c:pt idx="856">
                  <c:v>43522</c:v>
                </c:pt>
                <c:pt idx="857">
                  <c:v>43523</c:v>
                </c:pt>
                <c:pt idx="858">
                  <c:v>43524</c:v>
                </c:pt>
                <c:pt idx="859">
                  <c:v>43525</c:v>
                </c:pt>
                <c:pt idx="860">
                  <c:v>43528</c:v>
                </c:pt>
                <c:pt idx="861">
                  <c:v>43529</c:v>
                </c:pt>
                <c:pt idx="862">
                  <c:v>43530</c:v>
                </c:pt>
                <c:pt idx="863">
                  <c:v>43531</c:v>
                </c:pt>
                <c:pt idx="864">
                  <c:v>43532</c:v>
                </c:pt>
                <c:pt idx="865">
                  <c:v>43535</c:v>
                </c:pt>
                <c:pt idx="866">
                  <c:v>43536</c:v>
                </c:pt>
                <c:pt idx="867">
                  <c:v>43537</c:v>
                </c:pt>
                <c:pt idx="868">
                  <c:v>43538</c:v>
                </c:pt>
                <c:pt idx="869">
                  <c:v>43539</c:v>
                </c:pt>
                <c:pt idx="870">
                  <c:v>43542</c:v>
                </c:pt>
                <c:pt idx="871">
                  <c:v>43543</c:v>
                </c:pt>
                <c:pt idx="872">
                  <c:v>43544</c:v>
                </c:pt>
                <c:pt idx="873">
                  <c:v>43545</c:v>
                </c:pt>
                <c:pt idx="874">
                  <c:v>43546</c:v>
                </c:pt>
                <c:pt idx="875">
                  <c:v>43549</c:v>
                </c:pt>
                <c:pt idx="876">
                  <c:v>43550</c:v>
                </c:pt>
                <c:pt idx="877">
                  <c:v>43551</c:v>
                </c:pt>
                <c:pt idx="878">
                  <c:v>43552</c:v>
                </c:pt>
                <c:pt idx="879">
                  <c:v>43553</c:v>
                </c:pt>
                <c:pt idx="880">
                  <c:v>43556</c:v>
                </c:pt>
                <c:pt idx="881">
                  <c:v>43557</c:v>
                </c:pt>
                <c:pt idx="882">
                  <c:v>43558</c:v>
                </c:pt>
                <c:pt idx="883">
                  <c:v>43559</c:v>
                </c:pt>
                <c:pt idx="884">
                  <c:v>43560</c:v>
                </c:pt>
                <c:pt idx="885">
                  <c:v>43563</c:v>
                </c:pt>
                <c:pt idx="886">
                  <c:v>43564</c:v>
                </c:pt>
                <c:pt idx="887">
                  <c:v>43565</c:v>
                </c:pt>
                <c:pt idx="888">
                  <c:v>43566</c:v>
                </c:pt>
                <c:pt idx="889">
                  <c:v>43567</c:v>
                </c:pt>
                <c:pt idx="890">
                  <c:v>43570</c:v>
                </c:pt>
                <c:pt idx="891">
                  <c:v>43571</c:v>
                </c:pt>
                <c:pt idx="892">
                  <c:v>43572</c:v>
                </c:pt>
                <c:pt idx="893">
                  <c:v>43573</c:v>
                </c:pt>
                <c:pt idx="894">
                  <c:v>43577</c:v>
                </c:pt>
                <c:pt idx="895">
                  <c:v>43578</c:v>
                </c:pt>
                <c:pt idx="896">
                  <c:v>43579</c:v>
                </c:pt>
                <c:pt idx="897">
                  <c:v>43580</c:v>
                </c:pt>
                <c:pt idx="898">
                  <c:v>43581</c:v>
                </c:pt>
                <c:pt idx="899">
                  <c:v>43584</c:v>
                </c:pt>
                <c:pt idx="900">
                  <c:v>43585</c:v>
                </c:pt>
                <c:pt idx="901">
                  <c:v>43586</c:v>
                </c:pt>
                <c:pt idx="902">
                  <c:v>43587</c:v>
                </c:pt>
                <c:pt idx="903">
                  <c:v>43588</c:v>
                </c:pt>
                <c:pt idx="904">
                  <c:v>43591</c:v>
                </c:pt>
                <c:pt idx="905">
                  <c:v>43592</c:v>
                </c:pt>
                <c:pt idx="906">
                  <c:v>43593</c:v>
                </c:pt>
                <c:pt idx="907">
                  <c:v>43594</c:v>
                </c:pt>
                <c:pt idx="908">
                  <c:v>43595</c:v>
                </c:pt>
                <c:pt idx="909">
                  <c:v>43598</c:v>
                </c:pt>
                <c:pt idx="910">
                  <c:v>43599</c:v>
                </c:pt>
                <c:pt idx="911">
                  <c:v>43600</c:v>
                </c:pt>
                <c:pt idx="912">
                  <c:v>43601</c:v>
                </c:pt>
                <c:pt idx="913">
                  <c:v>43602</c:v>
                </c:pt>
                <c:pt idx="914">
                  <c:v>43605</c:v>
                </c:pt>
                <c:pt idx="915">
                  <c:v>43606</c:v>
                </c:pt>
                <c:pt idx="916">
                  <c:v>43607</c:v>
                </c:pt>
                <c:pt idx="917">
                  <c:v>43608</c:v>
                </c:pt>
                <c:pt idx="918">
                  <c:v>43609</c:v>
                </c:pt>
                <c:pt idx="919">
                  <c:v>43613</c:v>
                </c:pt>
                <c:pt idx="920">
                  <c:v>43614</c:v>
                </c:pt>
                <c:pt idx="921">
                  <c:v>43615</c:v>
                </c:pt>
                <c:pt idx="922">
                  <c:v>43616</c:v>
                </c:pt>
                <c:pt idx="923">
                  <c:v>43619</c:v>
                </c:pt>
                <c:pt idx="924">
                  <c:v>43620</c:v>
                </c:pt>
                <c:pt idx="925">
                  <c:v>43621</c:v>
                </c:pt>
                <c:pt idx="926">
                  <c:v>43622</c:v>
                </c:pt>
                <c:pt idx="927">
                  <c:v>43623</c:v>
                </c:pt>
                <c:pt idx="928">
                  <c:v>43626</c:v>
                </c:pt>
                <c:pt idx="929">
                  <c:v>43627</c:v>
                </c:pt>
                <c:pt idx="930">
                  <c:v>43628</c:v>
                </c:pt>
                <c:pt idx="931">
                  <c:v>43629</c:v>
                </c:pt>
                <c:pt idx="932">
                  <c:v>43630</c:v>
                </c:pt>
                <c:pt idx="933">
                  <c:v>43633</c:v>
                </c:pt>
                <c:pt idx="934">
                  <c:v>43634</c:v>
                </c:pt>
                <c:pt idx="935">
                  <c:v>43635</c:v>
                </c:pt>
                <c:pt idx="936">
                  <c:v>43636</c:v>
                </c:pt>
                <c:pt idx="937">
                  <c:v>43637</c:v>
                </c:pt>
                <c:pt idx="938">
                  <c:v>43640</c:v>
                </c:pt>
                <c:pt idx="939">
                  <c:v>43641</c:v>
                </c:pt>
                <c:pt idx="940">
                  <c:v>43642</c:v>
                </c:pt>
                <c:pt idx="941">
                  <c:v>43643</c:v>
                </c:pt>
                <c:pt idx="942">
                  <c:v>43644</c:v>
                </c:pt>
                <c:pt idx="943">
                  <c:v>43647</c:v>
                </c:pt>
                <c:pt idx="944">
                  <c:v>43648</c:v>
                </c:pt>
                <c:pt idx="945">
                  <c:v>43649</c:v>
                </c:pt>
                <c:pt idx="946">
                  <c:v>43651</c:v>
                </c:pt>
                <c:pt idx="947">
                  <c:v>43654</c:v>
                </c:pt>
                <c:pt idx="948">
                  <c:v>43655</c:v>
                </c:pt>
                <c:pt idx="949">
                  <c:v>43656</c:v>
                </c:pt>
                <c:pt idx="950">
                  <c:v>43657</c:v>
                </c:pt>
                <c:pt idx="951">
                  <c:v>43658</c:v>
                </c:pt>
                <c:pt idx="952">
                  <c:v>43661</c:v>
                </c:pt>
                <c:pt idx="953">
                  <c:v>43662</c:v>
                </c:pt>
                <c:pt idx="954">
                  <c:v>43663</c:v>
                </c:pt>
                <c:pt idx="955">
                  <c:v>43664</c:v>
                </c:pt>
                <c:pt idx="956">
                  <c:v>43665</c:v>
                </c:pt>
                <c:pt idx="957">
                  <c:v>43668</c:v>
                </c:pt>
                <c:pt idx="958">
                  <c:v>43669</c:v>
                </c:pt>
                <c:pt idx="959">
                  <c:v>43670</c:v>
                </c:pt>
                <c:pt idx="960">
                  <c:v>43671</c:v>
                </c:pt>
                <c:pt idx="961">
                  <c:v>43672</c:v>
                </c:pt>
                <c:pt idx="962">
                  <c:v>43675</c:v>
                </c:pt>
                <c:pt idx="963">
                  <c:v>43676</c:v>
                </c:pt>
                <c:pt idx="964">
                  <c:v>43677</c:v>
                </c:pt>
                <c:pt idx="965">
                  <c:v>43678</c:v>
                </c:pt>
                <c:pt idx="966">
                  <c:v>43679</c:v>
                </c:pt>
                <c:pt idx="967">
                  <c:v>43682</c:v>
                </c:pt>
                <c:pt idx="968">
                  <c:v>43683</c:v>
                </c:pt>
                <c:pt idx="969">
                  <c:v>43684</c:v>
                </c:pt>
                <c:pt idx="970">
                  <c:v>43685</c:v>
                </c:pt>
                <c:pt idx="971">
                  <c:v>43686</c:v>
                </c:pt>
                <c:pt idx="972">
                  <c:v>43689</c:v>
                </c:pt>
                <c:pt idx="973">
                  <c:v>43690</c:v>
                </c:pt>
                <c:pt idx="974">
                  <c:v>43691</c:v>
                </c:pt>
                <c:pt idx="975">
                  <c:v>43692</c:v>
                </c:pt>
                <c:pt idx="976">
                  <c:v>43693</c:v>
                </c:pt>
                <c:pt idx="977">
                  <c:v>43696</c:v>
                </c:pt>
                <c:pt idx="978">
                  <c:v>43697</c:v>
                </c:pt>
                <c:pt idx="979">
                  <c:v>43698</c:v>
                </c:pt>
                <c:pt idx="980">
                  <c:v>43699</c:v>
                </c:pt>
                <c:pt idx="981">
                  <c:v>43700</c:v>
                </c:pt>
                <c:pt idx="982">
                  <c:v>43703</c:v>
                </c:pt>
                <c:pt idx="983">
                  <c:v>43704</c:v>
                </c:pt>
                <c:pt idx="984">
                  <c:v>43705</c:v>
                </c:pt>
                <c:pt idx="985">
                  <c:v>43706</c:v>
                </c:pt>
                <c:pt idx="986">
                  <c:v>43707</c:v>
                </c:pt>
                <c:pt idx="987">
                  <c:v>43711</c:v>
                </c:pt>
                <c:pt idx="988">
                  <c:v>43712</c:v>
                </c:pt>
                <c:pt idx="989">
                  <c:v>43713</c:v>
                </c:pt>
                <c:pt idx="990">
                  <c:v>43714</c:v>
                </c:pt>
                <c:pt idx="991">
                  <c:v>43717</c:v>
                </c:pt>
                <c:pt idx="992">
                  <c:v>43718</c:v>
                </c:pt>
                <c:pt idx="993">
                  <c:v>43719</c:v>
                </c:pt>
                <c:pt idx="994">
                  <c:v>43720</c:v>
                </c:pt>
                <c:pt idx="995">
                  <c:v>43721</c:v>
                </c:pt>
                <c:pt idx="996">
                  <c:v>43724</c:v>
                </c:pt>
                <c:pt idx="997">
                  <c:v>43725</c:v>
                </c:pt>
                <c:pt idx="998">
                  <c:v>43726</c:v>
                </c:pt>
                <c:pt idx="999">
                  <c:v>43727</c:v>
                </c:pt>
                <c:pt idx="1000">
                  <c:v>43728</c:v>
                </c:pt>
                <c:pt idx="1001">
                  <c:v>43731</c:v>
                </c:pt>
                <c:pt idx="1002">
                  <c:v>43732</c:v>
                </c:pt>
                <c:pt idx="1003">
                  <c:v>43733</c:v>
                </c:pt>
                <c:pt idx="1004">
                  <c:v>43734</c:v>
                </c:pt>
                <c:pt idx="1005">
                  <c:v>43735</c:v>
                </c:pt>
                <c:pt idx="1006">
                  <c:v>43738</c:v>
                </c:pt>
                <c:pt idx="1007">
                  <c:v>43739</c:v>
                </c:pt>
                <c:pt idx="1008">
                  <c:v>43740</c:v>
                </c:pt>
                <c:pt idx="1009">
                  <c:v>43741</c:v>
                </c:pt>
                <c:pt idx="1010">
                  <c:v>43742</c:v>
                </c:pt>
                <c:pt idx="1011">
                  <c:v>43745</c:v>
                </c:pt>
                <c:pt idx="1012">
                  <c:v>43746</c:v>
                </c:pt>
                <c:pt idx="1013">
                  <c:v>43747</c:v>
                </c:pt>
                <c:pt idx="1014">
                  <c:v>43748</c:v>
                </c:pt>
                <c:pt idx="1015">
                  <c:v>43749</c:v>
                </c:pt>
                <c:pt idx="1016">
                  <c:v>43752</c:v>
                </c:pt>
                <c:pt idx="1017">
                  <c:v>43753</c:v>
                </c:pt>
                <c:pt idx="1018">
                  <c:v>43754</c:v>
                </c:pt>
                <c:pt idx="1019">
                  <c:v>43755</c:v>
                </c:pt>
                <c:pt idx="1020">
                  <c:v>43756</c:v>
                </c:pt>
                <c:pt idx="1021">
                  <c:v>43759</c:v>
                </c:pt>
                <c:pt idx="1022">
                  <c:v>43760</c:v>
                </c:pt>
                <c:pt idx="1023">
                  <c:v>43761</c:v>
                </c:pt>
                <c:pt idx="1024">
                  <c:v>43762</c:v>
                </c:pt>
                <c:pt idx="1025">
                  <c:v>43763</c:v>
                </c:pt>
                <c:pt idx="1026">
                  <c:v>43766</c:v>
                </c:pt>
                <c:pt idx="1027">
                  <c:v>43767</c:v>
                </c:pt>
                <c:pt idx="1028">
                  <c:v>43768</c:v>
                </c:pt>
                <c:pt idx="1029">
                  <c:v>43769</c:v>
                </c:pt>
                <c:pt idx="1030">
                  <c:v>43770</c:v>
                </c:pt>
                <c:pt idx="1031">
                  <c:v>43773</c:v>
                </c:pt>
                <c:pt idx="1032">
                  <c:v>43774</c:v>
                </c:pt>
                <c:pt idx="1033">
                  <c:v>43775</c:v>
                </c:pt>
                <c:pt idx="1034">
                  <c:v>43776</c:v>
                </c:pt>
                <c:pt idx="1035">
                  <c:v>43777</c:v>
                </c:pt>
                <c:pt idx="1036">
                  <c:v>43780</c:v>
                </c:pt>
                <c:pt idx="1037">
                  <c:v>43781</c:v>
                </c:pt>
                <c:pt idx="1038">
                  <c:v>43782</c:v>
                </c:pt>
                <c:pt idx="1039">
                  <c:v>43783</c:v>
                </c:pt>
                <c:pt idx="1040">
                  <c:v>43784</c:v>
                </c:pt>
                <c:pt idx="1041">
                  <c:v>43787</c:v>
                </c:pt>
                <c:pt idx="1042">
                  <c:v>43788</c:v>
                </c:pt>
                <c:pt idx="1043">
                  <c:v>43789</c:v>
                </c:pt>
                <c:pt idx="1044">
                  <c:v>43790</c:v>
                </c:pt>
                <c:pt idx="1045">
                  <c:v>43791</c:v>
                </c:pt>
                <c:pt idx="1046">
                  <c:v>43794</c:v>
                </c:pt>
                <c:pt idx="1047">
                  <c:v>43795</c:v>
                </c:pt>
                <c:pt idx="1048">
                  <c:v>43796</c:v>
                </c:pt>
                <c:pt idx="1049">
                  <c:v>43798</c:v>
                </c:pt>
                <c:pt idx="1050">
                  <c:v>43801</c:v>
                </c:pt>
                <c:pt idx="1051">
                  <c:v>43802</c:v>
                </c:pt>
                <c:pt idx="1052">
                  <c:v>43803</c:v>
                </c:pt>
                <c:pt idx="1053">
                  <c:v>43804</c:v>
                </c:pt>
                <c:pt idx="1054">
                  <c:v>43805</c:v>
                </c:pt>
                <c:pt idx="1055">
                  <c:v>43808</c:v>
                </c:pt>
                <c:pt idx="1056">
                  <c:v>43809</c:v>
                </c:pt>
                <c:pt idx="1057">
                  <c:v>43810</c:v>
                </c:pt>
                <c:pt idx="1058">
                  <c:v>43811</c:v>
                </c:pt>
                <c:pt idx="1059">
                  <c:v>43812</c:v>
                </c:pt>
                <c:pt idx="1060">
                  <c:v>43815</c:v>
                </c:pt>
                <c:pt idx="1061">
                  <c:v>43816</c:v>
                </c:pt>
                <c:pt idx="1062">
                  <c:v>43817</c:v>
                </c:pt>
                <c:pt idx="1063">
                  <c:v>43818</c:v>
                </c:pt>
                <c:pt idx="1064">
                  <c:v>43819</c:v>
                </c:pt>
                <c:pt idx="1065">
                  <c:v>43822</c:v>
                </c:pt>
                <c:pt idx="1066">
                  <c:v>43823</c:v>
                </c:pt>
                <c:pt idx="1067">
                  <c:v>43825</c:v>
                </c:pt>
                <c:pt idx="1068">
                  <c:v>43826</c:v>
                </c:pt>
                <c:pt idx="1069">
                  <c:v>43829</c:v>
                </c:pt>
                <c:pt idx="1070">
                  <c:v>43830</c:v>
                </c:pt>
                <c:pt idx="1071">
                  <c:v>43832</c:v>
                </c:pt>
                <c:pt idx="1072">
                  <c:v>43833</c:v>
                </c:pt>
                <c:pt idx="1073">
                  <c:v>43836</c:v>
                </c:pt>
                <c:pt idx="1074">
                  <c:v>43837</c:v>
                </c:pt>
                <c:pt idx="1075">
                  <c:v>43838</c:v>
                </c:pt>
                <c:pt idx="1076">
                  <c:v>43839</c:v>
                </c:pt>
                <c:pt idx="1077">
                  <c:v>43840</c:v>
                </c:pt>
                <c:pt idx="1078">
                  <c:v>43843</c:v>
                </c:pt>
                <c:pt idx="1079">
                  <c:v>43844</c:v>
                </c:pt>
                <c:pt idx="1080">
                  <c:v>43845</c:v>
                </c:pt>
                <c:pt idx="1081">
                  <c:v>43846</c:v>
                </c:pt>
                <c:pt idx="1082">
                  <c:v>43847</c:v>
                </c:pt>
                <c:pt idx="1083">
                  <c:v>43851</c:v>
                </c:pt>
                <c:pt idx="1084">
                  <c:v>43852</c:v>
                </c:pt>
                <c:pt idx="1085">
                  <c:v>43853</c:v>
                </c:pt>
                <c:pt idx="1086">
                  <c:v>43854</c:v>
                </c:pt>
                <c:pt idx="1087">
                  <c:v>43857</c:v>
                </c:pt>
                <c:pt idx="1088">
                  <c:v>43858</c:v>
                </c:pt>
                <c:pt idx="1089">
                  <c:v>43859</c:v>
                </c:pt>
                <c:pt idx="1090">
                  <c:v>43860</c:v>
                </c:pt>
                <c:pt idx="1091">
                  <c:v>43861</c:v>
                </c:pt>
                <c:pt idx="1092">
                  <c:v>43864</c:v>
                </c:pt>
                <c:pt idx="1093">
                  <c:v>43865</c:v>
                </c:pt>
                <c:pt idx="1094">
                  <c:v>43866</c:v>
                </c:pt>
                <c:pt idx="1095">
                  <c:v>43867</c:v>
                </c:pt>
                <c:pt idx="1096">
                  <c:v>43868</c:v>
                </c:pt>
                <c:pt idx="1097">
                  <c:v>43871</c:v>
                </c:pt>
                <c:pt idx="1098">
                  <c:v>43872</c:v>
                </c:pt>
                <c:pt idx="1099">
                  <c:v>43873</c:v>
                </c:pt>
                <c:pt idx="1100">
                  <c:v>43874</c:v>
                </c:pt>
                <c:pt idx="1101">
                  <c:v>43875</c:v>
                </c:pt>
                <c:pt idx="1102">
                  <c:v>43879</c:v>
                </c:pt>
                <c:pt idx="1103">
                  <c:v>43880</c:v>
                </c:pt>
                <c:pt idx="1104">
                  <c:v>43881</c:v>
                </c:pt>
                <c:pt idx="1105">
                  <c:v>43882</c:v>
                </c:pt>
                <c:pt idx="1106">
                  <c:v>43885</c:v>
                </c:pt>
                <c:pt idx="1107">
                  <c:v>43886</c:v>
                </c:pt>
                <c:pt idx="1108">
                  <c:v>43887</c:v>
                </c:pt>
                <c:pt idx="1109">
                  <c:v>43888</c:v>
                </c:pt>
                <c:pt idx="1110">
                  <c:v>43889</c:v>
                </c:pt>
                <c:pt idx="1111">
                  <c:v>43892</c:v>
                </c:pt>
                <c:pt idx="1112">
                  <c:v>43893</c:v>
                </c:pt>
                <c:pt idx="1113">
                  <c:v>43894</c:v>
                </c:pt>
                <c:pt idx="1114">
                  <c:v>43895</c:v>
                </c:pt>
                <c:pt idx="1115">
                  <c:v>43896</c:v>
                </c:pt>
                <c:pt idx="1116">
                  <c:v>43899</c:v>
                </c:pt>
                <c:pt idx="1117">
                  <c:v>43900</c:v>
                </c:pt>
                <c:pt idx="1118">
                  <c:v>43901</c:v>
                </c:pt>
                <c:pt idx="1119">
                  <c:v>43902</c:v>
                </c:pt>
                <c:pt idx="1120">
                  <c:v>43903</c:v>
                </c:pt>
                <c:pt idx="1121">
                  <c:v>43906</c:v>
                </c:pt>
                <c:pt idx="1122">
                  <c:v>43907</c:v>
                </c:pt>
                <c:pt idx="1123">
                  <c:v>43908</c:v>
                </c:pt>
                <c:pt idx="1124">
                  <c:v>43909</c:v>
                </c:pt>
                <c:pt idx="1125">
                  <c:v>43910</c:v>
                </c:pt>
                <c:pt idx="1126">
                  <c:v>43913</c:v>
                </c:pt>
                <c:pt idx="1127">
                  <c:v>43914</c:v>
                </c:pt>
                <c:pt idx="1128">
                  <c:v>43915</c:v>
                </c:pt>
                <c:pt idx="1129">
                  <c:v>43916</c:v>
                </c:pt>
                <c:pt idx="1130">
                  <c:v>43917</c:v>
                </c:pt>
                <c:pt idx="1131">
                  <c:v>43920</c:v>
                </c:pt>
                <c:pt idx="1132">
                  <c:v>43921</c:v>
                </c:pt>
                <c:pt idx="1133">
                  <c:v>43922</c:v>
                </c:pt>
                <c:pt idx="1134">
                  <c:v>43923</c:v>
                </c:pt>
                <c:pt idx="1135">
                  <c:v>43924</c:v>
                </c:pt>
                <c:pt idx="1136">
                  <c:v>43927</c:v>
                </c:pt>
                <c:pt idx="1137">
                  <c:v>43928</c:v>
                </c:pt>
                <c:pt idx="1138">
                  <c:v>43929</c:v>
                </c:pt>
                <c:pt idx="1139">
                  <c:v>43930</c:v>
                </c:pt>
                <c:pt idx="1140">
                  <c:v>43934</c:v>
                </c:pt>
                <c:pt idx="1141">
                  <c:v>43935</c:v>
                </c:pt>
                <c:pt idx="1142">
                  <c:v>43936</c:v>
                </c:pt>
                <c:pt idx="1143">
                  <c:v>43937</c:v>
                </c:pt>
                <c:pt idx="1144">
                  <c:v>43938</c:v>
                </c:pt>
                <c:pt idx="1145">
                  <c:v>43941</c:v>
                </c:pt>
                <c:pt idx="1146">
                  <c:v>43942</c:v>
                </c:pt>
                <c:pt idx="1147">
                  <c:v>43943</c:v>
                </c:pt>
                <c:pt idx="1148">
                  <c:v>43944</c:v>
                </c:pt>
                <c:pt idx="1149">
                  <c:v>43945</c:v>
                </c:pt>
                <c:pt idx="1150">
                  <c:v>43948</c:v>
                </c:pt>
                <c:pt idx="1151">
                  <c:v>43949</c:v>
                </c:pt>
                <c:pt idx="1152">
                  <c:v>43950</c:v>
                </c:pt>
                <c:pt idx="1153">
                  <c:v>43951</c:v>
                </c:pt>
                <c:pt idx="1154">
                  <c:v>43952</c:v>
                </c:pt>
                <c:pt idx="1155">
                  <c:v>43955</c:v>
                </c:pt>
                <c:pt idx="1156">
                  <c:v>43956</c:v>
                </c:pt>
                <c:pt idx="1157">
                  <c:v>43957</c:v>
                </c:pt>
                <c:pt idx="1158">
                  <c:v>43958</c:v>
                </c:pt>
                <c:pt idx="1159">
                  <c:v>43959</c:v>
                </c:pt>
                <c:pt idx="1160">
                  <c:v>43962</c:v>
                </c:pt>
                <c:pt idx="1161">
                  <c:v>43963</c:v>
                </c:pt>
                <c:pt idx="1162">
                  <c:v>43964</c:v>
                </c:pt>
                <c:pt idx="1163">
                  <c:v>43965</c:v>
                </c:pt>
                <c:pt idx="1164">
                  <c:v>43966</c:v>
                </c:pt>
                <c:pt idx="1165">
                  <c:v>43969</c:v>
                </c:pt>
                <c:pt idx="1166">
                  <c:v>43970</c:v>
                </c:pt>
                <c:pt idx="1167">
                  <c:v>43971</c:v>
                </c:pt>
                <c:pt idx="1168">
                  <c:v>43972</c:v>
                </c:pt>
                <c:pt idx="1169">
                  <c:v>43973</c:v>
                </c:pt>
                <c:pt idx="1170">
                  <c:v>43977</c:v>
                </c:pt>
                <c:pt idx="1171">
                  <c:v>43978</c:v>
                </c:pt>
                <c:pt idx="1172">
                  <c:v>43979</c:v>
                </c:pt>
                <c:pt idx="1173">
                  <c:v>43980</c:v>
                </c:pt>
                <c:pt idx="1174">
                  <c:v>43983</c:v>
                </c:pt>
                <c:pt idx="1175">
                  <c:v>43984</c:v>
                </c:pt>
                <c:pt idx="1176">
                  <c:v>43985</c:v>
                </c:pt>
                <c:pt idx="1177">
                  <c:v>43986</c:v>
                </c:pt>
                <c:pt idx="1178">
                  <c:v>43987</c:v>
                </c:pt>
                <c:pt idx="1179">
                  <c:v>43990</c:v>
                </c:pt>
                <c:pt idx="1180">
                  <c:v>43991</c:v>
                </c:pt>
                <c:pt idx="1181">
                  <c:v>43992</c:v>
                </c:pt>
                <c:pt idx="1182">
                  <c:v>43993</c:v>
                </c:pt>
                <c:pt idx="1183">
                  <c:v>43994</c:v>
                </c:pt>
                <c:pt idx="1184">
                  <c:v>43997</c:v>
                </c:pt>
                <c:pt idx="1185">
                  <c:v>43998</c:v>
                </c:pt>
                <c:pt idx="1186">
                  <c:v>43999</c:v>
                </c:pt>
                <c:pt idx="1187">
                  <c:v>44000</c:v>
                </c:pt>
                <c:pt idx="1188">
                  <c:v>44001</c:v>
                </c:pt>
                <c:pt idx="1189">
                  <c:v>44004</c:v>
                </c:pt>
                <c:pt idx="1190">
                  <c:v>44005</c:v>
                </c:pt>
                <c:pt idx="1191">
                  <c:v>44006</c:v>
                </c:pt>
                <c:pt idx="1192">
                  <c:v>44007</c:v>
                </c:pt>
                <c:pt idx="1193">
                  <c:v>44008</c:v>
                </c:pt>
                <c:pt idx="1194">
                  <c:v>44011</c:v>
                </c:pt>
                <c:pt idx="1195">
                  <c:v>44012</c:v>
                </c:pt>
                <c:pt idx="1196">
                  <c:v>44013</c:v>
                </c:pt>
                <c:pt idx="1197">
                  <c:v>44014</c:v>
                </c:pt>
                <c:pt idx="1198">
                  <c:v>44018</c:v>
                </c:pt>
                <c:pt idx="1199">
                  <c:v>44019</c:v>
                </c:pt>
                <c:pt idx="1200">
                  <c:v>44020</c:v>
                </c:pt>
                <c:pt idx="1201">
                  <c:v>44021</c:v>
                </c:pt>
                <c:pt idx="1202">
                  <c:v>44022</c:v>
                </c:pt>
                <c:pt idx="1203">
                  <c:v>44025</c:v>
                </c:pt>
                <c:pt idx="1204">
                  <c:v>44026</c:v>
                </c:pt>
                <c:pt idx="1205">
                  <c:v>44027</c:v>
                </c:pt>
                <c:pt idx="1206">
                  <c:v>44028</c:v>
                </c:pt>
                <c:pt idx="1207">
                  <c:v>44029</c:v>
                </c:pt>
                <c:pt idx="1208">
                  <c:v>44032</c:v>
                </c:pt>
                <c:pt idx="1209">
                  <c:v>44033</c:v>
                </c:pt>
                <c:pt idx="1210">
                  <c:v>44034</c:v>
                </c:pt>
                <c:pt idx="1211">
                  <c:v>44035</c:v>
                </c:pt>
                <c:pt idx="1212">
                  <c:v>44036</c:v>
                </c:pt>
                <c:pt idx="1213">
                  <c:v>44039</c:v>
                </c:pt>
                <c:pt idx="1214">
                  <c:v>44040</c:v>
                </c:pt>
                <c:pt idx="1215">
                  <c:v>44041</c:v>
                </c:pt>
                <c:pt idx="1216">
                  <c:v>44042</c:v>
                </c:pt>
                <c:pt idx="1217">
                  <c:v>44043</c:v>
                </c:pt>
                <c:pt idx="1218">
                  <c:v>44046</c:v>
                </c:pt>
                <c:pt idx="1219">
                  <c:v>44047</c:v>
                </c:pt>
                <c:pt idx="1220">
                  <c:v>44048</c:v>
                </c:pt>
                <c:pt idx="1221">
                  <c:v>44049</c:v>
                </c:pt>
                <c:pt idx="1222">
                  <c:v>44050</c:v>
                </c:pt>
                <c:pt idx="1223">
                  <c:v>44053</c:v>
                </c:pt>
                <c:pt idx="1224">
                  <c:v>44054</c:v>
                </c:pt>
                <c:pt idx="1225">
                  <c:v>44055</c:v>
                </c:pt>
                <c:pt idx="1226">
                  <c:v>44056</c:v>
                </c:pt>
                <c:pt idx="1227">
                  <c:v>44057</c:v>
                </c:pt>
                <c:pt idx="1228">
                  <c:v>44060</c:v>
                </c:pt>
                <c:pt idx="1229">
                  <c:v>44061</c:v>
                </c:pt>
                <c:pt idx="1230">
                  <c:v>44062</c:v>
                </c:pt>
                <c:pt idx="1231">
                  <c:v>44063</c:v>
                </c:pt>
                <c:pt idx="1232">
                  <c:v>44064</c:v>
                </c:pt>
                <c:pt idx="1233">
                  <c:v>44067</c:v>
                </c:pt>
                <c:pt idx="1234">
                  <c:v>44068</c:v>
                </c:pt>
                <c:pt idx="1235">
                  <c:v>44069</c:v>
                </c:pt>
                <c:pt idx="1236">
                  <c:v>44070</c:v>
                </c:pt>
                <c:pt idx="1237">
                  <c:v>44071</c:v>
                </c:pt>
                <c:pt idx="1238">
                  <c:v>44074</c:v>
                </c:pt>
                <c:pt idx="1239">
                  <c:v>44075</c:v>
                </c:pt>
                <c:pt idx="1240">
                  <c:v>44076</c:v>
                </c:pt>
                <c:pt idx="1241">
                  <c:v>44077</c:v>
                </c:pt>
                <c:pt idx="1242">
                  <c:v>44078</c:v>
                </c:pt>
                <c:pt idx="1243">
                  <c:v>44082</c:v>
                </c:pt>
                <c:pt idx="1244">
                  <c:v>44083</c:v>
                </c:pt>
                <c:pt idx="1245">
                  <c:v>44084</c:v>
                </c:pt>
                <c:pt idx="1246">
                  <c:v>44085</c:v>
                </c:pt>
                <c:pt idx="1247">
                  <c:v>44088</c:v>
                </c:pt>
                <c:pt idx="1248">
                  <c:v>44089</c:v>
                </c:pt>
                <c:pt idx="1249">
                  <c:v>44090</c:v>
                </c:pt>
                <c:pt idx="1250">
                  <c:v>44091</c:v>
                </c:pt>
                <c:pt idx="1251">
                  <c:v>44092</c:v>
                </c:pt>
                <c:pt idx="1252">
                  <c:v>44095</c:v>
                </c:pt>
                <c:pt idx="1253">
                  <c:v>44096</c:v>
                </c:pt>
                <c:pt idx="1254">
                  <c:v>44097</c:v>
                </c:pt>
                <c:pt idx="1255">
                  <c:v>44098</c:v>
                </c:pt>
                <c:pt idx="1256">
                  <c:v>44099</c:v>
                </c:pt>
                <c:pt idx="1257">
                  <c:v>44102</c:v>
                </c:pt>
                <c:pt idx="1258">
                  <c:v>44103</c:v>
                </c:pt>
                <c:pt idx="1259">
                  <c:v>44104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A6-4529-8CF0-2BE169041804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dk1">
                  <a:tint val="985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Sheet1!$A$2:$A$1261</c:f>
              <c:numCache>
                <c:formatCode>m/d/yyyy</c:formatCode>
                <c:ptCount val="1260"/>
                <c:pt idx="0">
                  <c:v>42277</c:v>
                </c:pt>
                <c:pt idx="1">
                  <c:v>42278</c:v>
                </c:pt>
                <c:pt idx="2">
                  <c:v>42279</c:v>
                </c:pt>
                <c:pt idx="3">
                  <c:v>42282</c:v>
                </c:pt>
                <c:pt idx="4">
                  <c:v>42283</c:v>
                </c:pt>
                <c:pt idx="5">
                  <c:v>42284</c:v>
                </c:pt>
                <c:pt idx="6">
                  <c:v>42285</c:v>
                </c:pt>
                <c:pt idx="7">
                  <c:v>42286</c:v>
                </c:pt>
                <c:pt idx="8">
                  <c:v>42289</c:v>
                </c:pt>
                <c:pt idx="9">
                  <c:v>42290</c:v>
                </c:pt>
                <c:pt idx="10">
                  <c:v>42291</c:v>
                </c:pt>
                <c:pt idx="11">
                  <c:v>42292</c:v>
                </c:pt>
                <c:pt idx="12">
                  <c:v>42293</c:v>
                </c:pt>
                <c:pt idx="13">
                  <c:v>42296</c:v>
                </c:pt>
                <c:pt idx="14">
                  <c:v>42297</c:v>
                </c:pt>
                <c:pt idx="15">
                  <c:v>42298</c:v>
                </c:pt>
                <c:pt idx="16">
                  <c:v>42299</c:v>
                </c:pt>
                <c:pt idx="17">
                  <c:v>42300</c:v>
                </c:pt>
                <c:pt idx="18">
                  <c:v>42303</c:v>
                </c:pt>
                <c:pt idx="19">
                  <c:v>42304</c:v>
                </c:pt>
                <c:pt idx="20">
                  <c:v>42305</c:v>
                </c:pt>
                <c:pt idx="21">
                  <c:v>42306</c:v>
                </c:pt>
                <c:pt idx="22">
                  <c:v>42307</c:v>
                </c:pt>
                <c:pt idx="23">
                  <c:v>42310</c:v>
                </c:pt>
                <c:pt idx="24">
                  <c:v>42311</c:v>
                </c:pt>
                <c:pt idx="25">
                  <c:v>42312</c:v>
                </c:pt>
                <c:pt idx="26">
                  <c:v>42313</c:v>
                </c:pt>
                <c:pt idx="27">
                  <c:v>42314</c:v>
                </c:pt>
                <c:pt idx="28">
                  <c:v>42317</c:v>
                </c:pt>
                <c:pt idx="29">
                  <c:v>42318</c:v>
                </c:pt>
                <c:pt idx="30">
                  <c:v>42319</c:v>
                </c:pt>
                <c:pt idx="31">
                  <c:v>42320</c:v>
                </c:pt>
                <c:pt idx="32">
                  <c:v>42321</c:v>
                </c:pt>
                <c:pt idx="33">
                  <c:v>42324</c:v>
                </c:pt>
                <c:pt idx="34">
                  <c:v>42325</c:v>
                </c:pt>
                <c:pt idx="35">
                  <c:v>42326</c:v>
                </c:pt>
                <c:pt idx="36">
                  <c:v>42327</c:v>
                </c:pt>
                <c:pt idx="37">
                  <c:v>42328</c:v>
                </c:pt>
                <c:pt idx="38">
                  <c:v>42331</c:v>
                </c:pt>
                <c:pt idx="39">
                  <c:v>42332</c:v>
                </c:pt>
                <c:pt idx="40">
                  <c:v>42333</c:v>
                </c:pt>
                <c:pt idx="41">
                  <c:v>42335</c:v>
                </c:pt>
                <c:pt idx="42">
                  <c:v>42338</c:v>
                </c:pt>
                <c:pt idx="43">
                  <c:v>42339</c:v>
                </c:pt>
                <c:pt idx="44">
                  <c:v>42340</c:v>
                </c:pt>
                <c:pt idx="45">
                  <c:v>42341</c:v>
                </c:pt>
                <c:pt idx="46">
                  <c:v>42342</c:v>
                </c:pt>
                <c:pt idx="47">
                  <c:v>42345</c:v>
                </c:pt>
                <c:pt idx="48">
                  <c:v>42346</c:v>
                </c:pt>
                <c:pt idx="49">
                  <c:v>42347</c:v>
                </c:pt>
                <c:pt idx="50">
                  <c:v>42348</c:v>
                </c:pt>
                <c:pt idx="51">
                  <c:v>42349</c:v>
                </c:pt>
                <c:pt idx="52">
                  <c:v>42352</c:v>
                </c:pt>
                <c:pt idx="53">
                  <c:v>42353</c:v>
                </c:pt>
                <c:pt idx="54">
                  <c:v>42354</c:v>
                </c:pt>
                <c:pt idx="55">
                  <c:v>42355</c:v>
                </c:pt>
                <c:pt idx="56">
                  <c:v>42356</c:v>
                </c:pt>
                <c:pt idx="57">
                  <c:v>42359</c:v>
                </c:pt>
                <c:pt idx="58">
                  <c:v>42360</c:v>
                </c:pt>
                <c:pt idx="59">
                  <c:v>42361</c:v>
                </c:pt>
                <c:pt idx="60">
                  <c:v>42362</c:v>
                </c:pt>
                <c:pt idx="61">
                  <c:v>42366</c:v>
                </c:pt>
                <c:pt idx="62">
                  <c:v>42367</c:v>
                </c:pt>
                <c:pt idx="63">
                  <c:v>42368</c:v>
                </c:pt>
                <c:pt idx="64">
                  <c:v>42369</c:v>
                </c:pt>
                <c:pt idx="65">
                  <c:v>42373</c:v>
                </c:pt>
                <c:pt idx="66">
                  <c:v>42374</c:v>
                </c:pt>
                <c:pt idx="67">
                  <c:v>42375</c:v>
                </c:pt>
                <c:pt idx="68">
                  <c:v>42376</c:v>
                </c:pt>
                <c:pt idx="69">
                  <c:v>42377</c:v>
                </c:pt>
                <c:pt idx="70">
                  <c:v>42380</c:v>
                </c:pt>
                <c:pt idx="71">
                  <c:v>42381</c:v>
                </c:pt>
                <c:pt idx="72">
                  <c:v>42382</c:v>
                </c:pt>
                <c:pt idx="73">
                  <c:v>42383</c:v>
                </c:pt>
                <c:pt idx="74">
                  <c:v>42384</c:v>
                </c:pt>
                <c:pt idx="75">
                  <c:v>42388</c:v>
                </c:pt>
                <c:pt idx="76">
                  <c:v>42389</c:v>
                </c:pt>
                <c:pt idx="77">
                  <c:v>42390</c:v>
                </c:pt>
                <c:pt idx="78">
                  <c:v>42391</c:v>
                </c:pt>
                <c:pt idx="79">
                  <c:v>42394</c:v>
                </c:pt>
                <c:pt idx="80">
                  <c:v>42395</c:v>
                </c:pt>
                <c:pt idx="81">
                  <c:v>42396</c:v>
                </c:pt>
                <c:pt idx="82">
                  <c:v>42397</c:v>
                </c:pt>
                <c:pt idx="83">
                  <c:v>42398</c:v>
                </c:pt>
                <c:pt idx="84">
                  <c:v>42401</c:v>
                </c:pt>
                <c:pt idx="85">
                  <c:v>42402</c:v>
                </c:pt>
                <c:pt idx="86">
                  <c:v>42403</c:v>
                </c:pt>
                <c:pt idx="87">
                  <c:v>42404</c:v>
                </c:pt>
                <c:pt idx="88">
                  <c:v>42405</c:v>
                </c:pt>
                <c:pt idx="89">
                  <c:v>42408</c:v>
                </c:pt>
                <c:pt idx="90">
                  <c:v>42409</c:v>
                </c:pt>
                <c:pt idx="91">
                  <c:v>42410</c:v>
                </c:pt>
                <c:pt idx="92">
                  <c:v>42411</c:v>
                </c:pt>
                <c:pt idx="93">
                  <c:v>42412</c:v>
                </c:pt>
                <c:pt idx="94">
                  <c:v>42416</c:v>
                </c:pt>
                <c:pt idx="95">
                  <c:v>42417</c:v>
                </c:pt>
                <c:pt idx="96">
                  <c:v>42418</c:v>
                </c:pt>
                <c:pt idx="97">
                  <c:v>42419</c:v>
                </c:pt>
                <c:pt idx="98">
                  <c:v>42422</c:v>
                </c:pt>
                <c:pt idx="99">
                  <c:v>42423</c:v>
                </c:pt>
                <c:pt idx="100">
                  <c:v>42424</c:v>
                </c:pt>
                <c:pt idx="101">
                  <c:v>42425</c:v>
                </c:pt>
                <c:pt idx="102">
                  <c:v>42426</c:v>
                </c:pt>
                <c:pt idx="103">
                  <c:v>42429</c:v>
                </c:pt>
                <c:pt idx="104">
                  <c:v>42430</c:v>
                </c:pt>
                <c:pt idx="105">
                  <c:v>42431</c:v>
                </c:pt>
                <c:pt idx="106">
                  <c:v>42432</c:v>
                </c:pt>
                <c:pt idx="107">
                  <c:v>42433</c:v>
                </c:pt>
                <c:pt idx="108">
                  <c:v>42436</c:v>
                </c:pt>
                <c:pt idx="109">
                  <c:v>42437</c:v>
                </c:pt>
                <c:pt idx="110">
                  <c:v>42438</c:v>
                </c:pt>
                <c:pt idx="111">
                  <c:v>42439</c:v>
                </c:pt>
                <c:pt idx="112">
                  <c:v>42440</c:v>
                </c:pt>
                <c:pt idx="113">
                  <c:v>42443</c:v>
                </c:pt>
                <c:pt idx="114">
                  <c:v>42444</c:v>
                </c:pt>
                <c:pt idx="115">
                  <c:v>42445</c:v>
                </c:pt>
                <c:pt idx="116">
                  <c:v>42446</c:v>
                </c:pt>
                <c:pt idx="117">
                  <c:v>42447</c:v>
                </c:pt>
                <c:pt idx="118">
                  <c:v>42450</c:v>
                </c:pt>
                <c:pt idx="119">
                  <c:v>42451</c:v>
                </c:pt>
                <c:pt idx="120">
                  <c:v>42452</c:v>
                </c:pt>
                <c:pt idx="121">
                  <c:v>42453</c:v>
                </c:pt>
                <c:pt idx="122">
                  <c:v>42457</c:v>
                </c:pt>
                <c:pt idx="123">
                  <c:v>42458</c:v>
                </c:pt>
                <c:pt idx="124">
                  <c:v>42459</c:v>
                </c:pt>
                <c:pt idx="125">
                  <c:v>42460</c:v>
                </c:pt>
                <c:pt idx="126">
                  <c:v>42461</c:v>
                </c:pt>
                <c:pt idx="127">
                  <c:v>42464</c:v>
                </c:pt>
                <c:pt idx="128">
                  <c:v>42465</c:v>
                </c:pt>
                <c:pt idx="129">
                  <c:v>42466</c:v>
                </c:pt>
                <c:pt idx="130">
                  <c:v>42467</c:v>
                </c:pt>
                <c:pt idx="131">
                  <c:v>42468</c:v>
                </c:pt>
                <c:pt idx="132">
                  <c:v>42471</c:v>
                </c:pt>
                <c:pt idx="133">
                  <c:v>42472</c:v>
                </c:pt>
                <c:pt idx="134">
                  <c:v>42473</c:v>
                </c:pt>
                <c:pt idx="135">
                  <c:v>42474</c:v>
                </c:pt>
                <c:pt idx="136">
                  <c:v>42475</c:v>
                </c:pt>
                <c:pt idx="137">
                  <c:v>42478</c:v>
                </c:pt>
                <c:pt idx="138">
                  <c:v>42479</c:v>
                </c:pt>
                <c:pt idx="139">
                  <c:v>42480</c:v>
                </c:pt>
                <c:pt idx="140">
                  <c:v>42481</c:v>
                </c:pt>
                <c:pt idx="141">
                  <c:v>42482</c:v>
                </c:pt>
                <c:pt idx="142">
                  <c:v>42485</c:v>
                </c:pt>
                <c:pt idx="143">
                  <c:v>42486</c:v>
                </c:pt>
                <c:pt idx="144">
                  <c:v>42487</c:v>
                </c:pt>
                <c:pt idx="145">
                  <c:v>42488</c:v>
                </c:pt>
                <c:pt idx="146">
                  <c:v>42489</c:v>
                </c:pt>
                <c:pt idx="147">
                  <c:v>42492</c:v>
                </c:pt>
                <c:pt idx="148">
                  <c:v>42493</c:v>
                </c:pt>
                <c:pt idx="149">
                  <c:v>42494</c:v>
                </c:pt>
                <c:pt idx="150">
                  <c:v>42495</c:v>
                </c:pt>
                <c:pt idx="151">
                  <c:v>42496</c:v>
                </c:pt>
                <c:pt idx="152">
                  <c:v>42499</c:v>
                </c:pt>
                <c:pt idx="153">
                  <c:v>42500</c:v>
                </c:pt>
                <c:pt idx="154">
                  <c:v>42501</c:v>
                </c:pt>
                <c:pt idx="155">
                  <c:v>42502</c:v>
                </c:pt>
                <c:pt idx="156">
                  <c:v>42503</c:v>
                </c:pt>
                <c:pt idx="157">
                  <c:v>42506</c:v>
                </c:pt>
                <c:pt idx="158">
                  <c:v>42507</c:v>
                </c:pt>
                <c:pt idx="159">
                  <c:v>42508</c:v>
                </c:pt>
                <c:pt idx="160">
                  <c:v>42509</c:v>
                </c:pt>
                <c:pt idx="161">
                  <c:v>42510</c:v>
                </c:pt>
                <c:pt idx="162">
                  <c:v>42513</c:v>
                </c:pt>
                <c:pt idx="163">
                  <c:v>42514</c:v>
                </c:pt>
                <c:pt idx="164">
                  <c:v>42515</c:v>
                </c:pt>
                <c:pt idx="165">
                  <c:v>42516</c:v>
                </c:pt>
                <c:pt idx="166">
                  <c:v>42517</c:v>
                </c:pt>
                <c:pt idx="167">
                  <c:v>42521</c:v>
                </c:pt>
                <c:pt idx="168">
                  <c:v>42522</c:v>
                </c:pt>
                <c:pt idx="169">
                  <c:v>42523</c:v>
                </c:pt>
                <c:pt idx="170">
                  <c:v>42524</c:v>
                </c:pt>
                <c:pt idx="171">
                  <c:v>42527</c:v>
                </c:pt>
                <c:pt idx="172">
                  <c:v>42528</c:v>
                </c:pt>
                <c:pt idx="173">
                  <c:v>42529</c:v>
                </c:pt>
                <c:pt idx="174">
                  <c:v>42530</c:v>
                </c:pt>
                <c:pt idx="175">
                  <c:v>42531</c:v>
                </c:pt>
                <c:pt idx="176">
                  <c:v>42534</c:v>
                </c:pt>
                <c:pt idx="177">
                  <c:v>42535</c:v>
                </c:pt>
                <c:pt idx="178">
                  <c:v>42536</c:v>
                </c:pt>
                <c:pt idx="179">
                  <c:v>42537</c:v>
                </c:pt>
                <c:pt idx="180">
                  <c:v>42538</c:v>
                </c:pt>
                <c:pt idx="181">
                  <c:v>42541</c:v>
                </c:pt>
                <c:pt idx="182">
                  <c:v>42542</c:v>
                </c:pt>
                <c:pt idx="183">
                  <c:v>42543</c:v>
                </c:pt>
                <c:pt idx="184">
                  <c:v>42544</c:v>
                </c:pt>
                <c:pt idx="185">
                  <c:v>42545</c:v>
                </c:pt>
                <c:pt idx="186">
                  <c:v>42548</c:v>
                </c:pt>
                <c:pt idx="187">
                  <c:v>42549</c:v>
                </c:pt>
                <c:pt idx="188">
                  <c:v>42550</c:v>
                </c:pt>
                <c:pt idx="189">
                  <c:v>42551</c:v>
                </c:pt>
                <c:pt idx="190">
                  <c:v>42552</c:v>
                </c:pt>
                <c:pt idx="191">
                  <c:v>42556</c:v>
                </c:pt>
                <c:pt idx="192">
                  <c:v>42557</c:v>
                </c:pt>
                <c:pt idx="193">
                  <c:v>42558</c:v>
                </c:pt>
                <c:pt idx="194">
                  <c:v>42559</c:v>
                </c:pt>
                <c:pt idx="195">
                  <c:v>42562</c:v>
                </c:pt>
                <c:pt idx="196">
                  <c:v>42563</c:v>
                </c:pt>
                <c:pt idx="197">
                  <c:v>42564</c:v>
                </c:pt>
                <c:pt idx="198">
                  <c:v>42565</c:v>
                </c:pt>
                <c:pt idx="199">
                  <c:v>42566</c:v>
                </c:pt>
                <c:pt idx="200">
                  <c:v>42569</c:v>
                </c:pt>
                <c:pt idx="201">
                  <c:v>42570</c:v>
                </c:pt>
                <c:pt idx="202">
                  <c:v>42571</c:v>
                </c:pt>
                <c:pt idx="203">
                  <c:v>42572</c:v>
                </c:pt>
                <c:pt idx="204">
                  <c:v>42573</c:v>
                </c:pt>
                <c:pt idx="205">
                  <c:v>42576</c:v>
                </c:pt>
                <c:pt idx="206">
                  <c:v>42577</c:v>
                </c:pt>
                <c:pt idx="207">
                  <c:v>42578</c:v>
                </c:pt>
                <c:pt idx="208">
                  <c:v>42579</c:v>
                </c:pt>
                <c:pt idx="209">
                  <c:v>42580</c:v>
                </c:pt>
                <c:pt idx="210">
                  <c:v>42583</c:v>
                </c:pt>
                <c:pt idx="211">
                  <c:v>42584</c:v>
                </c:pt>
                <c:pt idx="212">
                  <c:v>42585</c:v>
                </c:pt>
                <c:pt idx="213">
                  <c:v>42586</c:v>
                </c:pt>
                <c:pt idx="214">
                  <c:v>42587</c:v>
                </c:pt>
                <c:pt idx="215">
                  <c:v>42590</c:v>
                </c:pt>
                <c:pt idx="216">
                  <c:v>42591</c:v>
                </c:pt>
                <c:pt idx="217">
                  <c:v>42592</c:v>
                </c:pt>
                <c:pt idx="218">
                  <c:v>42593</c:v>
                </c:pt>
                <c:pt idx="219">
                  <c:v>42594</c:v>
                </c:pt>
                <c:pt idx="220">
                  <c:v>42597</c:v>
                </c:pt>
                <c:pt idx="221">
                  <c:v>42598</c:v>
                </c:pt>
                <c:pt idx="222">
                  <c:v>42599</c:v>
                </c:pt>
                <c:pt idx="223">
                  <c:v>42600</c:v>
                </c:pt>
                <c:pt idx="224">
                  <c:v>42601</c:v>
                </c:pt>
                <c:pt idx="225">
                  <c:v>42604</c:v>
                </c:pt>
                <c:pt idx="226">
                  <c:v>42605</c:v>
                </c:pt>
                <c:pt idx="227">
                  <c:v>42606</c:v>
                </c:pt>
                <c:pt idx="228">
                  <c:v>42607</c:v>
                </c:pt>
                <c:pt idx="229">
                  <c:v>42608</c:v>
                </c:pt>
                <c:pt idx="230">
                  <c:v>42611</c:v>
                </c:pt>
                <c:pt idx="231">
                  <c:v>42612</c:v>
                </c:pt>
                <c:pt idx="232">
                  <c:v>42613</c:v>
                </c:pt>
                <c:pt idx="233">
                  <c:v>42614</c:v>
                </c:pt>
                <c:pt idx="234">
                  <c:v>42615</c:v>
                </c:pt>
                <c:pt idx="235">
                  <c:v>42619</c:v>
                </c:pt>
                <c:pt idx="236">
                  <c:v>42620</c:v>
                </c:pt>
                <c:pt idx="237">
                  <c:v>42621</c:v>
                </c:pt>
                <c:pt idx="238">
                  <c:v>42622</c:v>
                </c:pt>
                <c:pt idx="239">
                  <c:v>42625</c:v>
                </c:pt>
                <c:pt idx="240">
                  <c:v>42626</c:v>
                </c:pt>
                <c:pt idx="241">
                  <c:v>42627</c:v>
                </c:pt>
                <c:pt idx="242">
                  <c:v>42628</c:v>
                </c:pt>
                <c:pt idx="243">
                  <c:v>42629</c:v>
                </c:pt>
                <c:pt idx="244">
                  <c:v>42632</c:v>
                </c:pt>
                <c:pt idx="245">
                  <c:v>42633</c:v>
                </c:pt>
                <c:pt idx="246">
                  <c:v>42634</c:v>
                </c:pt>
                <c:pt idx="247">
                  <c:v>42635</c:v>
                </c:pt>
                <c:pt idx="248">
                  <c:v>42636</c:v>
                </c:pt>
                <c:pt idx="249">
                  <c:v>42639</c:v>
                </c:pt>
                <c:pt idx="250">
                  <c:v>42640</c:v>
                </c:pt>
                <c:pt idx="251">
                  <c:v>42641</c:v>
                </c:pt>
                <c:pt idx="252">
                  <c:v>42642</c:v>
                </c:pt>
                <c:pt idx="253">
                  <c:v>42643</c:v>
                </c:pt>
                <c:pt idx="254">
                  <c:v>42646</c:v>
                </c:pt>
                <c:pt idx="255">
                  <c:v>42647</c:v>
                </c:pt>
                <c:pt idx="256">
                  <c:v>42648</c:v>
                </c:pt>
                <c:pt idx="257">
                  <c:v>42649</c:v>
                </c:pt>
                <c:pt idx="258">
                  <c:v>42650</c:v>
                </c:pt>
                <c:pt idx="259">
                  <c:v>42653</c:v>
                </c:pt>
                <c:pt idx="260">
                  <c:v>42654</c:v>
                </c:pt>
                <c:pt idx="261">
                  <c:v>42655</c:v>
                </c:pt>
                <c:pt idx="262">
                  <c:v>42656</c:v>
                </c:pt>
                <c:pt idx="263">
                  <c:v>42657</c:v>
                </c:pt>
                <c:pt idx="264">
                  <c:v>42660</c:v>
                </c:pt>
                <c:pt idx="265">
                  <c:v>42661</c:v>
                </c:pt>
                <c:pt idx="266">
                  <c:v>42662</c:v>
                </c:pt>
                <c:pt idx="267">
                  <c:v>42663</c:v>
                </c:pt>
                <c:pt idx="268">
                  <c:v>42664</c:v>
                </c:pt>
                <c:pt idx="269">
                  <c:v>42667</c:v>
                </c:pt>
                <c:pt idx="270">
                  <c:v>42668</c:v>
                </c:pt>
                <c:pt idx="271">
                  <c:v>42669</c:v>
                </c:pt>
                <c:pt idx="272">
                  <c:v>42670</c:v>
                </c:pt>
                <c:pt idx="273">
                  <c:v>42671</c:v>
                </c:pt>
                <c:pt idx="274">
                  <c:v>42674</c:v>
                </c:pt>
                <c:pt idx="275">
                  <c:v>42675</c:v>
                </c:pt>
                <c:pt idx="276">
                  <c:v>42676</c:v>
                </c:pt>
                <c:pt idx="277">
                  <c:v>42677</c:v>
                </c:pt>
                <c:pt idx="278">
                  <c:v>42678</c:v>
                </c:pt>
                <c:pt idx="279">
                  <c:v>42681</c:v>
                </c:pt>
                <c:pt idx="280">
                  <c:v>42682</c:v>
                </c:pt>
                <c:pt idx="281">
                  <c:v>42683</c:v>
                </c:pt>
                <c:pt idx="282">
                  <c:v>42684</c:v>
                </c:pt>
                <c:pt idx="283">
                  <c:v>42685</c:v>
                </c:pt>
                <c:pt idx="284">
                  <c:v>42688</c:v>
                </c:pt>
                <c:pt idx="285">
                  <c:v>42689</c:v>
                </c:pt>
                <c:pt idx="286">
                  <c:v>42690</c:v>
                </c:pt>
                <c:pt idx="287">
                  <c:v>42691</c:v>
                </c:pt>
                <c:pt idx="288">
                  <c:v>42692</c:v>
                </c:pt>
                <c:pt idx="289">
                  <c:v>42695</c:v>
                </c:pt>
                <c:pt idx="290">
                  <c:v>42696</c:v>
                </c:pt>
                <c:pt idx="291">
                  <c:v>42697</c:v>
                </c:pt>
                <c:pt idx="292">
                  <c:v>42699</c:v>
                </c:pt>
                <c:pt idx="293">
                  <c:v>42702</c:v>
                </c:pt>
                <c:pt idx="294">
                  <c:v>42703</c:v>
                </c:pt>
                <c:pt idx="295">
                  <c:v>42704</c:v>
                </c:pt>
                <c:pt idx="296">
                  <c:v>42705</c:v>
                </c:pt>
                <c:pt idx="297">
                  <c:v>42706</c:v>
                </c:pt>
                <c:pt idx="298">
                  <c:v>42709</c:v>
                </c:pt>
                <c:pt idx="299">
                  <c:v>42710</c:v>
                </c:pt>
                <c:pt idx="300">
                  <c:v>42711</c:v>
                </c:pt>
                <c:pt idx="301">
                  <c:v>42712</c:v>
                </c:pt>
                <c:pt idx="302">
                  <c:v>42713</c:v>
                </c:pt>
                <c:pt idx="303">
                  <c:v>42716</c:v>
                </c:pt>
                <c:pt idx="304">
                  <c:v>42717</c:v>
                </c:pt>
                <c:pt idx="305">
                  <c:v>42718</c:v>
                </c:pt>
                <c:pt idx="306">
                  <c:v>42719</c:v>
                </c:pt>
                <c:pt idx="307">
                  <c:v>42720</c:v>
                </c:pt>
                <c:pt idx="308">
                  <c:v>42723</c:v>
                </c:pt>
                <c:pt idx="309">
                  <c:v>42724</c:v>
                </c:pt>
                <c:pt idx="310">
                  <c:v>42725</c:v>
                </c:pt>
                <c:pt idx="311">
                  <c:v>42726</c:v>
                </c:pt>
                <c:pt idx="312">
                  <c:v>42727</c:v>
                </c:pt>
                <c:pt idx="313">
                  <c:v>42731</c:v>
                </c:pt>
                <c:pt idx="314">
                  <c:v>42732</c:v>
                </c:pt>
                <c:pt idx="315">
                  <c:v>42733</c:v>
                </c:pt>
                <c:pt idx="316">
                  <c:v>42734</c:v>
                </c:pt>
                <c:pt idx="317">
                  <c:v>42738</c:v>
                </c:pt>
                <c:pt idx="318">
                  <c:v>42739</c:v>
                </c:pt>
                <c:pt idx="319">
                  <c:v>42740</c:v>
                </c:pt>
                <c:pt idx="320">
                  <c:v>42741</c:v>
                </c:pt>
                <c:pt idx="321">
                  <c:v>42744</c:v>
                </c:pt>
                <c:pt idx="322">
                  <c:v>42745</c:v>
                </c:pt>
                <c:pt idx="323">
                  <c:v>42746</c:v>
                </c:pt>
                <c:pt idx="324">
                  <c:v>42747</c:v>
                </c:pt>
                <c:pt idx="325">
                  <c:v>42748</c:v>
                </c:pt>
                <c:pt idx="326">
                  <c:v>42752</c:v>
                </c:pt>
                <c:pt idx="327">
                  <c:v>42753</c:v>
                </c:pt>
                <c:pt idx="328">
                  <c:v>42754</c:v>
                </c:pt>
                <c:pt idx="329">
                  <c:v>42755</c:v>
                </c:pt>
                <c:pt idx="330">
                  <c:v>42758</c:v>
                </c:pt>
                <c:pt idx="331">
                  <c:v>42759</c:v>
                </c:pt>
                <c:pt idx="332">
                  <c:v>42760</c:v>
                </c:pt>
                <c:pt idx="333">
                  <c:v>42761</c:v>
                </c:pt>
                <c:pt idx="334">
                  <c:v>42762</c:v>
                </c:pt>
                <c:pt idx="335">
                  <c:v>42765</c:v>
                </c:pt>
                <c:pt idx="336">
                  <c:v>42766</c:v>
                </c:pt>
                <c:pt idx="337">
                  <c:v>42767</c:v>
                </c:pt>
                <c:pt idx="338">
                  <c:v>42768</c:v>
                </c:pt>
                <c:pt idx="339">
                  <c:v>42769</c:v>
                </c:pt>
                <c:pt idx="340">
                  <c:v>42772</c:v>
                </c:pt>
                <c:pt idx="341">
                  <c:v>42773</c:v>
                </c:pt>
                <c:pt idx="342">
                  <c:v>42774</c:v>
                </c:pt>
                <c:pt idx="343">
                  <c:v>42775</c:v>
                </c:pt>
                <c:pt idx="344">
                  <c:v>42776</c:v>
                </c:pt>
                <c:pt idx="345">
                  <c:v>42779</c:v>
                </c:pt>
                <c:pt idx="346">
                  <c:v>42780</c:v>
                </c:pt>
                <c:pt idx="347">
                  <c:v>42781</c:v>
                </c:pt>
                <c:pt idx="348">
                  <c:v>42782</c:v>
                </c:pt>
                <c:pt idx="349">
                  <c:v>42783</c:v>
                </c:pt>
                <c:pt idx="350">
                  <c:v>42787</c:v>
                </c:pt>
                <c:pt idx="351">
                  <c:v>42788</c:v>
                </c:pt>
                <c:pt idx="352">
                  <c:v>42789</c:v>
                </c:pt>
                <c:pt idx="353">
                  <c:v>42790</c:v>
                </c:pt>
                <c:pt idx="354">
                  <c:v>42793</c:v>
                </c:pt>
                <c:pt idx="355">
                  <c:v>42794</c:v>
                </c:pt>
                <c:pt idx="356">
                  <c:v>42795</c:v>
                </c:pt>
                <c:pt idx="357">
                  <c:v>42796</c:v>
                </c:pt>
                <c:pt idx="358">
                  <c:v>42797</c:v>
                </c:pt>
                <c:pt idx="359">
                  <c:v>42800</c:v>
                </c:pt>
                <c:pt idx="360">
                  <c:v>42801</c:v>
                </c:pt>
                <c:pt idx="361">
                  <c:v>42802</c:v>
                </c:pt>
                <c:pt idx="362">
                  <c:v>42803</c:v>
                </c:pt>
                <c:pt idx="363">
                  <c:v>42804</c:v>
                </c:pt>
                <c:pt idx="364">
                  <c:v>42807</c:v>
                </c:pt>
                <c:pt idx="365">
                  <c:v>42808</c:v>
                </c:pt>
                <c:pt idx="366">
                  <c:v>42809</c:v>
                </c:pt>
                <c:pt idx="367">
                  <c:v>42810</c:v>
                </c:pt>
                <c:pt idx="368">
                  <c:v>42811</c:v>
                </c:pt>
                <c:pt idx="369">
                  <c:v>42814</c:v>
                </c:pt>
                <c:pt idx="370">
                  <c:v>42815</c:v>
                </c:pt>
                <c:pt idx="371">
                  <c:v>42816</c:v>
                </c:pt>
                <c:pt idx="372">
                  <c:v>42817</c:v>
                </c:pt>
                <c:pt idx="373">
                  <c:v>42818</c:v>
                </c:pt>
                <c:pt idx="374">
                  <c:v>42821</c:v>
                </c:pt>
                <c:pt idx="375">
                  <c:v>42822</c:v>
                </c:pt>
                <c:pt idx="376">
                  <c:v>42823</c:v>
                </c:pt>
                <c:pt idx="377">
                  <c:v>42824</c:v>
                </c:pt>
                <c:pt idx="378">
                  <c:v>42825</c:v>
                </c:pt>
                <c:pt idx="379">
                  <c:v>42828</c:v>
                </c:pt>
                <c:pt idx="380">
                  <c:v>42829</c:v>
                </c:pt>
                <c:pt idx="381">
                  <c:v>42830</c:v>
                </c:pt>
                <c:pt idx="382">
                  <c:v>42831</c:v>
                </c:pt>
                <c:pt idx="383">
                  <c:v>42832</c:v>
                </c:pt>
                <c:pt idx="384">
                  <c:v>42835</c:v>
                </c:pt>
                <c:pt idx="385">
                  <c:v>42836</c:v>
                </c:pt>
                <c:pt idx="386">
                  <c:v>42837</c:v>
                </c:pt>
                <c:pt idx="387">
                  <c:v>42838</c:v>
                </c:pt>
                <c:pt idx="388">
                  <c:v>42842</c:v>
                </c:pt>
                <c:pt idx="389">
                  <c:v>42843</c:v>
                </c:pt>
                <c:pt idx="390">
                  <c:v>42844</c:v>
                </c:pt>
                <c:pt idx="391">
                  <c:v>42845</c:v>
                </c:pt>
                <c:pt idx="392">
                  <c:v>42846</c:v>
                </c:pt>
                <c:pt idx="393">
                  <c:v>42849</c:v>
                </c:pt>
                <c:pt idx="394">
                  <c:v>42850</c:v>
                </c:pt>
                <c:pt idx="395">
                  <c:v>42851</c:v>
                </c:pt>
                <c:pt idx="396">
                  <c:v>42852</c:v>
                </c:pt>
                <c:pt idx="397">
                  <c:v>42853</c:v>
                </c:pt>
                <c:pt idx="398">
                  <c:v>42856</c:v>
                </c:pt>
                <c:pt idx="399">
                  <c:v>42857</c:v>
                </c:pt>
                <c:pt idx="400">
                  <c:v>42858</c:v>
                </c:pt>
                <c:pt idx="401">
                  <c:v>42859</c:v>
                </c:pt>
                <c:pt idx="402">
                  <c:v>42860</c:v>
                </c:pt>
                <c:pt idx="403">
                  <c:v>42863</c:v>
                </c:pt>
                <c:pt idx="404">
                  <c:v>42864</c:v>
                </c:pt>
                <c:pt idx="405">
                  <c:v>42865</c:v>
                </c:pt>
                <c:pt idx="406">
                  <c:v>42866</c:v>
                </c:pt>
                <c:pt idx="407">
                  <c:v>42867</c:v>
                </c:pt>
                <c:pt idx="408">
                  <c:v>42870</c:v>
                </c:pt>
                <c:pt idx="409">
                  <c:v>42871</c:v>
                </c:pt>
                <c:pt idx="410">
                  <c:v>42872</c:v>
                </c:pt>
                <c:pt idx="411">
                  <c:v>42873</c:v>
                </c:pt>
                <c:pt idx="412">
                  <c:v>42874</c:v>
                </c:pt>
                <c:pt idx="413">
                  <c:v>42877</c:v>
                </c:pt>
                <c:pt idx="414">
                  <c:v>42878</c:v>
                </c:pt>
                <c:pt idx="415">
                  <c:v>42879</c:v>
                </c:pt>
                <c:pt idx="416">
                  <c:v>42880</c:v>
                </c:pt>
                <c:pt idx="417">
                  <c:v>42881</c:v>
                </c:pt>
                <c:pt idx="418">
                  <c:v>42885</c:v>
                </c:pt>
                <c:pt idx="419">
                  <c:v>42886</c:v>
                </c:pt>
                <c:pt idx="420">
                  <c:v>42887</c:v>
                </c:pt>
                <c:pt idx="421">
                  <c:v>42888</c:v>
                </c:pt>
                <c:pt idx="422">
                  <c:v>42891</c:v>
                </c:pt>
                <c:pt idx="423">
                  <c:v>42892</c:v>
                </c:pt>
                <c:pt idx="424">
                  <c:v>42893</c:v>
                </c:pt>
                <c:pt idx="425">
                  <c:v>42894</c:v>
                </c:pt>
                <c:pt idx="426">
                  <c:v>42895</c:v>
                </c:pt>
                <c:pt idx="427">
                  <c:v>42898</c:v>
                </c:pt>
                <c:pt idx="428">
                  <c:v>42899</c:v>
                </c:pt>
                <c:pt idx="429">
                  <c:v>42900</c:v>
                </c:pt>
                <c:pt idx="430">
                  <c:v>42901</c:v>
                </c:pt>
                <c:pt idx="431">
                  <c:v>42902</c:v>
                </c:pt>
                <c:pt idx="432">
                  <c:v>42905</c:v>
                </c:pt>
                <c:pt idx="433">
                  <c:v>42906</c:v>
                </c:pt>
                <c:pt idx="434">
                  <c:v>42907</c:v>
                </c:pt>
                <c:pt idx="435">
                  <c:v>42908</c:v>
                </c:pt>
                <c:pt idx="436">
                  <c:v>42909</c:v>
                </c:pt>
                <c:pt idx="437">
                  <c:v>42912</c:v>
                </c:pt>
                <c:pt idx="438">
                  <c:v>42913</c:v>
                </c:pt>
                <c:pt idx="439">
                  <c:v>42914</c:v>
                </c:pt>
                <c:pt idx="440">
                  <c:v>42915</c:v>
                </c:pt>
                <c:pt idx="441">
                  <c:v>42916</c:v>
                </c:pt>
                <c:pt idx="442">
                  <c:v>42919</c:v>
                </c:pt>
                <c:pt idx="443">
                  <c:v>42921</c:v>
                </c:pt>
                <c:pt idx="444">
                  <c:v>42922</c:v>
                </c:pt>
                <c:pt idx="445">
                  <c:v>42923</c:v>
                </c:pt>
                <c:pt idx="446">
                  <c:v>42926</c:v>
                </c:pt>
                <c:pt idx="447">
                  <c:v>42927</c:v>
                </c:pt>
                <c:pt idx="448">
                  <c:v>42928</c:v>
                </c:pt>
                <c:pt idx="449">
                  <c:v>42929</c:v>
                </c:pt>
                <c:pt idx="450">
                  <c:v>42930</c:v>
                </c:pt>
                <c:pt idx="451">
                  <c:v>42933</c:v>
                </c:pt>
                <c:pt idx="452">
                  <c:v>42934</c:v>
                </c:pt>
                <c:pt idx="453">
                  <c:v>42935</c:v>
                </c:pt>
                <c:pt idx="454">
                  <c:v>42936</c:v>
                </c:pt>
                <c:pt idx="455">
                  <c:v>42937</c:v>
                </c:pt>
                <c:pt idx="456">
                  <c:v>42940</c:v>
                </c:pt>
                <c:pt idx="457">
                  <c:v>42941</c:v>
                </c:pt>
                <c:pt idx="458">
                  <c:v>42942</c:v>
                </c:pt>
                <c:pt idx="459">
                  <c:v>42943</c:v>
                </c:pt>
                <c:pt idx="460">
                  <c:v>42944</c:v>
                </c:pt>
                <c:pt idx="461">
                  <c:v>42947</c:v>
                </c:pt>
                <c:pt idx="462">
                  <c:v>42948</c:v>
                </c:pt>
                <c:pt idx="463">
                  <c:v>42949</c:v>
                </c:pt>
                <c:pt idx="464">
                  <c:v>42950</c:v>
                </c:pt>
                <c:pt idx="465">
                  <c:v>42951</c:v>
                </c:pt>
                <c:pt idx="466">
                  <c:v>42954</c:v>
                </c:pt>
                <c:pt idx="467">
                  <c:v>42955</c:v>
                </c:pt>
                <c:pt idx="468">
                  <c:v>42956</c:v>
                </c:pt>
                <c:pt idx="469">
                  <c:v>42957</c:v>
                </c:pt>
                <c:pt idx="470">
                  <c:v>42958</c:v>
                </c:pt>
                <c:pt idx="471">
                  <c:v>42961</c:v>
                </c:pt>
                <c:pt idx="472">
                  <c:v>42962</c:v>
                </c:pt>
                <c:pt idx="473">
                  <c:v>42963</c:v>
                </c:pt>
                <c:pt idx="474">
                  <c:v>42964</c:v>
                </c:pt>
                <c:pt idx="475">
                  <c:v>42965</c:v>
                </c:pt>
                <c:pt idx="476">
                  <c:v>42968</c:v>
                </c:pt>
                <c:pt idx="477">
                  <c:v>42969</c:v>
                </c:pt>
                <c:pt idx="478">
                  <c:v>42970</c:v>
                </c:pt>
                <c:pt idx="479">
                  <c:v>42971</c:v>
                </c:pt>
                <c:pt idx="480">
                  <c:v>42972</c:v>
                </c:pt>
                <c:pt idx="481">
                  <c:v>42975</c:v>
                </c:pt>
                <c:pt idx="482">
                  <c:v>42976</c:v>
                </c:pt>
                <c:pt idx="483">
                  <c:v>42977</c:v>
                </c:pt>
                <c:pt idx="484">
                  <c:v>42978</c:v>
                </c:pt>
                <c:pt idx="485">
                  <c:v>42979</c:v>
                </c:pt>
                <c:pt idx="486">
                  <c:v>42983</c:v>
                </c:pt>
                <c:pt idx="487">
                  <c:v>42984</c:v>
                </c:pt>
                <c:pt idx="488">
                  <c:v>42985</c:v>
                </c:pt>
                <c:pt idx="489">
                  <c:v>42986</c:v>
                </c:pt>
                <c:pt idx="490">
                  <c:v>42989</c:v>
                </c:pt>
                <c:pt idx="491">
                  <c:v>42990</c:v>
                </c:pt>
                <c:pt idx="492">
                  <c:v>42991</c:v>
                </c:pt>
                <c:pt idx="493">
                  <c:v>42992</c:v>
                </c:pt>
                <c:pt idx="494">
                  <c:v>42993</c:v>
                </c:pt>
                <c:pt idx="495">
                  <c:v>42996</c:v>
                </c:pt>
                <c:pt idx="496">
                  <c:v>42997</c:v>
                </c:pt>
                <c:pt idx="497">
                  <c:v>42998</c:v>
                </c:pt>
                <c:pt idx="498">
                  <c:v>42999</c:v>
                </c:pt>
                <c:pt idx="499">
                  <c:v>43000</c:v>
                </c:pt>
                <c:pt idx="500">
                  <c:v>43003</c:v>
                </c:pt>
                <c:pt idx="501">
                  <c:v>43004</c:v>
                </c:pt>
                <c:pt idx="502">
                  <c:v>43005</c:v>
                </c:pt>
                <c:pt idx="503">
                  <c:v>43006</c:v>
                </c:pt>
                <c:pt idx="504">
                  <c:v>43007</c:v>
                </c:pt>
                <c:pt idx="505">
                  <c:v>43010</c:v>
                </c:pt>
                <c:pt idx="506">
                  <c:v>43011</c:v>
                </c:pt>
                <c:pt idx="507">
                  <c:v>43012</c:v>
                </c:pt>
                <c:pt idx="508">
                  <c:v>43013</c:v>
                </c:pt>
                <c:pt idx="509">
                  <c:v>43014</c:v>
                </c:pt>
                <c:pt idx="510">
                  <c:v>43017</c:v>
                </c:pt>
                <c:pt idx="511">
                  <c:v>43018</c:v>
                </c:pt>
                <c:pt idx="512">
                  <c:v>43019</c:v>
                </c:pt>
                <c:pt idx="513">
                  <c:v>43020</c:v>
                </c:pt>
                <c:pt idx="514">
                  <c:v>43021</c:v>
                </c:pt>
                <c:pt idx="515">
                  <c:v>43024</c:v>
                </c:pt>
                <c:pt idx="516">
                  <c:v>43025</c:v>
                </c:pt>
                <c:pt idx="517">
                  <c:v>43026</c:v>
                </c:pt>
                <c:pt idx="518">
                  <c:v>43027</c:v>
                </c:pt>
                <c:pt idx="519">
                  <c:v>43028</c:v>
                </c:pt>
                <c:pt idx="520">
                  <c:v>43031</c:v>
                </c:pt>
                <c:pt idx="521">
                  <c:v>43032</c:v>
                </c:pt>
                <c:pt idx="522">
                  <c:v>43033</c:v>
                </c:pt>
                <c:pt idx="523">
                  <c:v>43034</c:v>
                </c:pt>
                <c:pt idx="524">
                  <c:v>43035</c:v>
                </c:pt>
                <c:pt idx="525">
                  <c:v>43038</c:v>
                </c:pt>
                <c:pt idx="526">
                  <c:v>43039</c:v>
                </c:pt>
                <c:pt idx="527">
                  <c:v>43040</c:v>
                </c:pt>
                <c:pt idx="528">
                  <c:v>43041</c:v>
                </c:pt>
                <c:pt idx="529">
                  <c:v>43042</c:v>
                </c:pt>
                <c:pt idx="530">
                  <c:v>43045</c:v>
                </c:pt>
                <c:pt idx="531">
                  <c:v>43046</c:v>
                </c:pt>
                <c:pt idx="532">
                  <c:v>43047</c:v>
                </c:pt>
                <c:pt idx="533">
                  <c:v>43048</c:v>
                </c:pt>
                <c:pt idx="534">
                  <c:v>43049</c:v>
                </c:pt>
                <c:pt idx="535">
                  <c:v>43052</c:v>
                </c:pt>
                <c:pt idx="536">
                  <c:v>43053</c:v>
                </c:pt>
                <c:pt idx="537">
                  <c:v>43054</c:v>
                </c:pt>
                <c:pt idx="538">
                  <c:v>43055</c:v>
                </c:pt>
                <c:pt idx="539">
                  <c:v>43056</c:v>
                </c:pt>
                <c:pt idx="540">
                  <c:v>43059</c:v>
                </c:pt>
                <c:pt idx="541">
                  <c:v>43060</c:v>
                </c:pt>
                <c:pt idx="542">
                  <c:v>43061</c:v>
                </c:pt>
                <c:pt idx="543">
                  <c:v>43063</c:v>
                </c:pt>
                <c:pt idx="544">
                  <c:v>43066</c:v>
                </c:pt>
                <c:pt idx="545">
                  <c:v>43067</c:v>
                </c:pt>
                <c:pt idx="546">
                  <c:v>43068</c:v>
                </c:pt>
                <c:pt idx="547">
                  <c:v>43069</c:v>
                </c:pt>
                <c:pt idx="548">
                  <c:v>43070</c:v>
                </c:pt>
                <c:pt idx="549">
                  <c:v>43073</c:v>
                </c:pt>
                <c:pt idx="550">
                  <c:v>43074</c:v>
                </c:pt>
                <c:pt idx="551">
                  <c:v>43075</c:v>
                </c:pt>
                <c:pt idx="552">
                  <c:v>43076</c:v>
                </c:pt>
                <c:pt idx="553">
                  <c:v>43077</c:v>
                </c:pt>
                <c:pt idx="554">
                  <c:v>43080</c:v>
                </c:pt>
                <c:pt idx="555">
                  <c:v>43081</c:v>
                </c:pt>
                <c:pt idx="556">
                  <c:v>43082</c:v>
                </c:pt>
                <c:pt idx="557">
                  <c:v>43083</c:v>
                </c:pt>
                <c:pt idx="558">
                  <c:v>43084</c:v>
                </c:pt>
                <c:pt idx="559">
                  <c:v>43087</c:v>
                </c:pt>
                <c:pt idx="560">
                  <c:v>43088</c:v>
                </c:pt>
                <c:pt idx="561">
                  <c:v>43089</c:v>
                </c:pt>
                <c:pt idx="562">
                  <c:v>43090</c:v>
                </c:pt>
                <c:pt idx="563">
                  <c:v>43091</c:v>
                </c:pt>
                <c:pt idx="564">
                  <c:v>43095</c:v>
                </c:pt>
                <c:pt idx="565">
                  <c:v>43096</c:v>
                </c:pt>
                <c:pt idx="566">
                  <c:v>43097</c:v>
                </c:pt>
                <c:pt idx="567">
                  <c:v>43098</c:v>
                </c:pt>
                <c:pt idx="568">
                  <c:v>43102</c:v>
                </c:pt>
                <c:pt idx="569">
                  <c:v>43103</c:v>
                </c:pt>
                <c:pt idx="570">
                  <c:v>43104</c:v>
                </c:pt>
                <c:pt idx="571">
                  <c:v>43105</c:v>
                </c:pt>
                <c:pt idx="572">
                  <c:v>43108</c:v>
                </c:pt>
                <c:pt idx="573">
                  <c:v>43109</c:v>
                </c:pt>
                <c:pt idx="574">
                  <c:v>43110</c:v>
                </c:pt>
                <c:pt idx="575">
                  <c:v>43111</c:v>
                </c:pt>
                <c:pt idx="576">
                  <c:v>43112</c:v>
                </c:pt>
                <c:pt idx="577">
                  <c:v>43116</c:v>
                </c:pt>
                <c:pt idx="578">
                  <c:v>43117</c:v>
                </c:pt>
                <c:pt idx="579">
                  <c:v>43118</c:v>
                </c:pt>
                <c:pt idx="580">
                  <c:v>43119</c:v>
                </c:pt>
                <c:pt idx="581">
                  <c:v>43122</c:v>
                </c:pt>
                <c:pt idx="582">
                  <c:v>43123</c:v>
                </c:pt>
                <c:pt idx="583">
                  <c:v>43124</c:v>
                </c:pt>
                <c:pt idx="584">
                  <c:v>43125</c:v>
                </c:pt>
                <c:pt idx="585">
                  <c:v>43126</c:v>
                </c:pt>
                <c:pt idx="586">
                  <c:v>43129</c:v>
                </c:pt>
                <c:pt idx="587">
                  <c:v>43130</c:v>
                </c:pt>
                <c:pt idx="588">
                  <c:v>43131</c:v>
                </c:pt>
                <c:pt idx="589">
                  <c:v>43132</c:v>
                </c:pt>
                <c:pt idx="590">
                  <c:v>43133</c:v>
                </c:pt>
                <c:pt idx="591">
                  <c:v>43136</c:v>
                </c:pt>
                <c:pt idx="592">
                  <c:v>43137</c:v>
                </c:pt>
                <c:pt idx="593">
                  <c:v>43138</c:v>
                </c:pt>
                <c:pt idx="594">
                  <c:v>43139</c:v>
                </c:pt>
                <c:pt idx="595">
                  <c:v>43140</c:v>
                </c:pt>
                <c:pt idx="596">
                  <c:v>43143</c:v>
                </c:pt>
                <c:pt idx="597">
                  <c:v>43144</c:v>
                </c:pt>
                <c:pt idx="598">
                  <c:v>43145</c:v>
                </c:pt>
                <c:pt idx="599">
                  <c:v>43146</c:v>
                </c:pt>
                <c:pt idx="600">
                  <c:v>43147</c:v>
                </c:pt>
                <c:pt idx="601">
                  <c:v>43151</c:v>
                </c:pt>
                <c:pt idx="602">
                  <c:v>43152</c:v>
                </c:pt>
                <c:pt idx="603">
                  <c:v>43153</c:v>
                </c:pt>
                <c:pt idx="604">
                  <c:v>43154</c:v>
                </c:pt>
                <c:pt idx="605">
                  <c:v>43157</c:v>
                </c:pt>
                <c:pt idx="606">
                  <c:v>43158</c:v>
                </c:pt>
                <c:pt idx="607">
                  <c:v>43159</c:v>
                </c:pt>
                <c:pt idx="608">
                  <c:v>43160</c:v>
                </c:pt>
                <c:pt idx="609">
                  <c:v>43161</c:v>
                </c:pt>
                <c:pt idx="610">
                  <c:v>43164</c:v>
                </c:pt>
                <c:pt idx="611">
                  <c:v>43165</c:v>
                </c:pt>
                <c:pt idx="612">
                  <c:v>43166</c:v>
                </c:pt>
                <c:pt idx="613">
                  <c:v>43167</c:v>
                </c:pt>
                <c:pt idx="614">
                  <c:v>43168</c:v>
                </c:pt>
                <c:pt idx="615">
                  <c:v>43171</c:v>
                </c:pt>
                <c:pt idx="616">
                  <c:v>43172</c:v>
                </c:pt>
                <c:pt idx="617">
                  <c:v>43173</c:v>
                </c:pt>
                <c:pt idx="618">
                  <c:v>43174</c:v>
                </c:pt>
                <c:pt idx="619">
                  <c:v>43175</c:v>
                </c:pt>
                <c:pt idx="620">
                  <c:v>43178</c:v>
                </c:pt>
                <c:pt idx="621">
                  <c:v>43179</c:v>
                </c:pt>
                <c:pt idx="622">
                  <c:v>43180</c:v>
                </c:pt>
                <c:pt idx="623">
                  <c:v>43181</c:v>
                </c:pt>
                <c:pt idx="624">
                  <c:v>43182</c:v>
                </c:pt>
                <c:pt idx="625">
                  <c:v>43185</c:v>
                </c:pt>
                <c:pt idx="626">
                  <c:v>43186</c:v>
                </c:pt>
                <c:pt idx="627">
                  <c:v>43187</c:v>
                </c:pt>
                <c:pt idx="628">
                  <c:v>43188</c:v>
                </c:pt>
                <c:pt idx="629">
                  <c:v>43192</c:v>
                </c:pt>
                <c:pt idx="630">
                  <c:v>43193</c:v>
                </c:pt>
                <c:pt idx="631">
                  <c:v>43194</c:v>
                </c:pt>
                <c:pt idx="632">
                  <c:v>43195</c:v>
                </c:pt>
                <c:pt idx="633">
                  <c:v>43196</c:v>
                </c:pt>
                <c:pt idx="634">
                  <c:v>43199</c:v>
                </c:pt>
                <c:pt idx="635">
                  <c:v>43200</c:v>
                </c:pt>
                <c:pt idx="636">
                  <c:v>43201</c:v>
                </c:pt>
                <c:pt idx="637">
                  <c:v>43202</c:v>
                </c:pt>
                <c:pt idx="638">
                  <c:v>43203</c:v>
                </c:pt>
                <c:pt idx="639">
                  <c:v>43206</c:v>
                </c:pt>
                <c:pt idx="640">
                  <c:v>43207</c:v>
                </c:pt>
                <c:pt idx="641">
                  <c:v>43208</c:v>
                </c:pt>
                <c:pt idx="642">
                  <c:v>43209</c:v>
                </c:pt>
                <c:pt idx="643">
                  <c:v>43210</c:v>
                </c:pt>
                <c:pt idx="644">
                  <c:v>43213</c:v>
                </c:pt>
                <c:pt idx="645">
                  <c:v>43214</c:v>
                </c:pt>
                <c:pt idx="646">
                  <c:v>43215</c:v>
                </c:pt>
                <c:pt idx="647">
                  <c:v>43216</c:v>
                </c:pt>
                <c:pt idx="648">
                  <c:v>43217</c:v>
                </c:pt>
                <c:pt idx="649">
                  <c:v>43220</c:v>
                </c:pt>
                <c:pt idx="650">
                  <c:v>43221</c:v>
                </c:pt>
                <c:pt idx="651">
                  <c:v>43222</c:v>
                </c:pt>
                <c:pt idx="652">
                  <c:v>43223</c:v>
                </c:pt>
                <c:pt idx="653">
                  <c:v>43224</c:v>
                </c:pt>
                <c:pt idx="654">
                  <c:v>43227</c:v>
                </c:pt>
                <c:pt idx="655">
                  <c:v>43228</c:v>
                </c:pt>
                <c:pt idx="656">
                  <c:v>43229</c:v>
                </c:pt>
                <c:pt idx="657">
                  <c:v>43230</c:v>
                </c:pt>
                <c:pt idx="658">
                  <c:v>43231</c:v>
                </c:pt>
                <c:pt idx="659">
                  <c:v>43234</c:v>
                </c:pt>
                <c:pt idx="660">
                  <c:v>43235</c:v>
                </c:pt>
                <c:pt idx="661">
                  <c:v>43236</c:v>
                </c:pt>
                <c:pt idx="662">
                  <c:v>43237</c:v>
                </c:pt>
                <c:pt idx="663">
                  <c:v>43238</c:v>
                </c:pt>
                <c:pt idx="664">
                  <c:v>43241</c:v>
                </c:pt>
                <c:pt idx="665">
                  <c:v>43242</c:v>
                </c:pt>
                <c:pt idx="666">
                  <c:v>43243</c:v>
                </c:pt>
                <c:pt idx="667">
                  <c:v>43244</c:v>
                </c:pt>
                <c:pt idx="668">
                  <c:v>43245</c:v>
                </c:pt>
                <c:pt idx="669">
                  <c:v>43249</c:v>
                </c:pt>
                <c:pt idx="670">
                  <c:v>43250</c:v>
                </c:pt>
                <c:pt idx="671">
                  <c:v>43251</c:v>
                </c:pt>
                <c:pt idx="672">
                  <c:v>43252</c:v>
                </c:pt>
                <c:pt idx="673">
                  <c:v>43255</c:v>
                </c:pt>
                <c:pt idx="674">
                  <c:v>43256</c:v>
                </c:pt>
                <c:pt idx="675">
                  <c:v>43257</c:v>
                </c:pt>
                <c:pt idx="676">
                  <c:v>43258</c:v>
                </c:pt>
                <c:pt idx="677">
                  <c:v>43259</c:v>
                </c:pt>
                <c:pt idx="678">
                  <c:v>43262</c:v>
                </c:pt>
                <c:pt idx="679">
                  <c:v>43263</c:v>
                </c:pt>
                <c:pt idx="680">
                  <c:v>43264</c:v>
                </c:pt>
                <c:pt idx="681">
                  <c:v>43265</c:v>
                </c:pt>
                <c:pt idx="682">
                  <c:v>43266</c:v>
                </c:pt>
                <c:pt idx="683">
                  <c:v>43269</c:v>
                </c:pt>
                <c:pt idx="684">
                  <c:v>43270</c:v>
                </c:pt>
                <c:pt idx="685">
                  <c:v>43271</c:v>
                </c:pt>
                <c:pt idx="686">
                  <c:v>43272</c:v>
                </c:pt>
                <c:pt idx="687">
                  <c:v>43273</c:v>
                </c:pt>
                <c:pt idx="688">
                  <c:v>43276</c:v>
                </c:pt>
                <c:pt idx="689">
                  <c:v>43277</c:v>
                </c:pt>
                <c:pt idx="690">
                  <c:v>43278</c:v>
                </c:pt>
                <c:pt idx="691">
                  <c:v>43279</c:v>
                </c:pt>
                <c:pt idx="692">
                  <c:v>43280</c:v>
                </c:pt>
                <c:pt idx="693">
                  <c:v>43283</c:v>
                </c:pt>
                <c:pt idx="694">
                  <c:v>43284</c:v>
                </c:pt>
                <c:pt idx="695">
                  <c:v>43286</c:v>
                </c:pt>
                <c:pt idx="696">
                  <c:v>43287</c:v>
                </c:pt>
                <c:pt idx="697">
                  <c:v>43290</c:v>
                </c:pt>
                <c:pt idx="698">
                  <c:v>43291</c:v>
                </c:pt>
                <c:pt idx="699">
                  <c:v>43292</c:v>
                </c:pt>
                <c:pt idx="700">
                  <c:v>43293</c:v>
                </c:pt>
                <c:pt idx="701">
                  <c:v>43294</c:v>
                </c:pt>
                <c:pt idx="702">
                  <c:v>43297</c:v>
                </c:pt>
                <c:pt idx="703">
                  <c:v>43298</c:v>
                </c:pt>
                <c:pt idx="704">
                  <c:v>43299</c:v>
                </c:pt>
                <c:pt idx="705">
                  <c:v>43300</c:v>
                </c:pt>
                <c:pt idx="706">
                  <c:v>43301</c:v>
                </c:pt>
                <c:pt idx="707">
                  <c:v>43304</c:v>
                </c:pt>
                <c:pt idx="708">
                  <c:v>43305</c:v>
                </c:pt>
                <c:pt idx="709">
                  <c:v>43306</c:v>
                </c:pt>
                <c:pt idx="710">
                  <c:v>43307</c:v>
                </c:pt>
                <c:pt idx="711">
                  <c:v>43308</c:v>
                </c:pt>
                <c:pt idx="712">
                  <c:v>43311</c:v>
                </c:pt>
                <c:pt idx="713">
                  <c:v>43312</c:v>
                </c:pt>
                <c:pt idx="714">
                  <c:v>43313</c:v>
                </c:pt>
                <c:pt idx="715">
                  <c:v>43314</c:v>
                </c:pt>
                <c:pt idx="716">
                  <c:v>43315</c:v>
                </c:pt>
                <c:pt idx="717">
                  <c:v>43318</c:v>
                </c:pt>
                <c:pt idx="718">
                  <c:v>43319</c:v>
                </c:pt>
                <c:pt idx="719">
                  <c:v>43320</c:v>
                </c:pt>
                <c:pt idx="720">
                  <c:v>43321</c:v>
                </c:pt>
                <c:pt idx="721">
                  <c:v>43322</c:v>
                </c:pt>
                <c:pt idx="722">
                  <c:v>43325</c:v>
                </c:pt>
                <c:pt idx="723">
                  <c:v>43326</c:v>
                </c:pt>
                <c:pt idx="724">
                  <c:v>43327</c:v>
                </c:pt>
                <c:pt idx="725">
                  <c:v>43328</c:v>
                </c:pt>
                <c:pt idx="726">
                  <c:v>43329</c:v>
                </c:pt>
                <c:pt idx="727">
                  <c:v>43332</c:v>
                </c:pt>
                <c:pt idx="728">
                  <c:v>43333</c:v>
                </c:pt>
                <c:pt idx="729">
                  <c:v>43334</c:v>
                </c:pt>
                <c:pt idx="730">
                  <c:v>43335</c:v>
                </c:pt>
                <c:pt idx="731">
                  <c:v>43336</c:v>
                </c:pt>
                <c:pt idx="732">
                  <c:v>43339</c:v>
                </c:pt>
                <c:pt idx="733">
                  <c:v>43340</c:v>
                </c:pt>
                <c:pt idx="734">
                  <c:v>43341</c:v>
                </c:pt>
                <c:pt idx="735">
                  <c:v>43342</c:v>
                </c:pt>
                <c:pt idx="736">
                  <c:v>43343</c:v>
                </c:pt>
                <c:pt idx="737">
                  <c:v>43347</c:v>
                </c:pt>
                <c:pt idx="738">
                  <c:v>43348</c:v>
                </c:pt>
                <c:pt idx="739">
                  <c:v>43349</c:v>
                </c:pt>
                <c:pt idx="740">
                  <c:v>43350</c:v>
                </c:pt>
                <c:pt idx="741">
                  <c:v>43353</c:v>
                </c:pt>
                <c:pt idx="742">
                  <c:v>43354</c:v>
                </c:pt>
                <c:pt idx="743">
                  <c:v>43355</c:v>
                </c:pt>
                <c:pt idx="744">
                  <c:v>43356</c:v>
                </c:pt>
                <c:pt idx="745">
                  <c:v>43357</c:v>
                </c:pt>
                <c:pt idx="746">
                  <c:v>43360</c:v>
                </c:pt>
                <c:pt idx="747">
                  <c:v>43361</c:v>
                </c:pt>
                <c:pt idx="748">
                  <c:v>43362</c:v>
                </c:pt>
                <c:pt idx="749">
                  <c:v>43363</c:v>
                </c:pt>
                <c:pt idx="750">
                  <c:v>43364</c:v>
                </c:pt>
                <c:pt idx="751">
                  <c:v>43367</c:v>
                </c:pt>
                <c:pt idx="752">
                  <c:v>43368</c:v>
                </c:pt>
                <c:pt idx="753">
                  <c:v>43369</c:v>
                </c:pt>
                <c:pt idx="754">
                  <c:v>43370</c:v>
                </c:pt>
                <c:pt idx="755">
                  <c:v>43371</c:v>
                </c:pt>
                <c:pt idx="756">
                  <c:v>43374</c:v>
                </c:pt>
                <c:pt idx="757">
                  <c:v>43375</c:v>
                </c:pt>
                <c:pt idx="758">
                  <c:v>43376</c:v>
                </c:pt>
                <c:pt idx="759">
                  <c:v>43377</c:v>
                </c:pt>
                <c:pt idx="760">
                  <c:v>43378</c:v>
                </c:pt>
                <c:pt idx="761">
                  <c:v>43381</c:v>
                </c:pt>
                <c:pt idx="762">
                  <c:v>43382</c:v>
                </c:pt>
                <c:pt idx="763">
                  <c:v>43383</c:v>
                </c:pt>
                <c:pt idx="764">
                  <c:v>43384</c:v>
                </c:pt>
                <c:pt idx="765">
                  <c:v>43385</c:v>
                </c:pt>
                <c:pt idx="766">
                  <c:v>43388</c:v>
                </c:pt>
                <c:pt idx="767">
                  <c:v>43389</c:v>
                </c:pt>
                <c:pt idx="768">
                  <c:v>43390</c:v>
                </c:pt>
                <c:pt idx="769">
                  <c:v>43391</c:v>
                </c:pt>
                <c:pt idx="770">
                  <c:v>43392</c:v>
                </c:pt>
                <c:pt idx="771">
                  <c:v>43395</c:v>
                </c:pt>
                <c:pt idx="772">
                  <c:v>43396</c:v>
                </c:pt>
                <c:pt idx="773">
                  <c:v>43397</c:v>
                </c:pt>
                <c:pt idx="774">
                  <c:v>43398</c:v>
                </c:pt>
                <c:pt idx="775">
                  <c:v>43399</c:v>
                </c:pt>
                <c:pt idx="776">
                  <c:v>43402</c:v>
                </c:pt>
                <c:pt idx="777">
                  <c:v>43403</c:v>
                </c:pt>
                <c:pt idx="778">
                  <c:v>43404</c:v>
                </c:pt>
                <c:pt idx="779">
                  <c:v>43405</c:v>
                </c:pt>
                <c:pt idx="780">
                  <c:v>43406</c:v>
                </c:pt>
                <c:pt idx="781">
                  <c:v>43409</c:v>
                </c:pt>
                <c:pt idx="782">
                  <c:v>43410</c:v>
                </c:pt>
                <c:pt idx="783">
                  <c:v>43411</c:v>
                </c:pt>
                <c:pt idx="784">
                  <c:v>43412</c:v>
                </c:pt>
                <c:pt idx="785">
                  <c:v>43413</c:v>
                </c:pt>
                <c:pt idx="786">
                  <c:v>43416</c:v>
                </c:pt>
                <c:pt idx="787">
                  <c:v>43417</c:v>
                </c:pt>
                <c:pt idx="788">
                  <c:v>43418</c:v>
                </c:pt>
                <c:pt idx="789">
                  <c:v>43419</c:v>
                </c:pt>
                <c:pt idx="790">
                  <c:v>43420</c:v>
                </c:pt>
                <c:pt idx="791">
                  <c:v>43423</c:v>
                </c:pt>
                <c:pt idx="792">
                  <c:v>43424</c:v>
                </c:pt>
                <c:pt idx="793">
                  <c:v>43425</c:v>
                </c:pt>
                <c:pt idx="794">
                  <c:v>43427</c:v>
                </c:pt>
                <c:pt idx="795">
                  <c:v>43430</c:v>
                </c:pt>
                <c:pt idx="796">
                  <c:v>43431</c:v>
                </c:pt>
                <c:pt idx="797">
                  <c:v>43432</c:v>
                </c:pt>
                <c:pt idx="798">
                  <c:v>43433</c:v>
                </c:pt>
                <c:pt idx="799">
                  <c:v>43434</c:v>
                </c:pt>
                <c:pt idx="800">
                  <c:v>43437</c:v>
                </c:pt>
                <c:pt idx="801">
                  <c:v>43438</c:v>
                </c:pt>
                <c:pt idx="802">
                  <c:v>43440</c:v>
                </c:pt>
                <c:pt idx="803">
                  <c:v>43441</c:v>
                </c:pt>
                <c:pt idx="804">
                  <c:v>43444</c:v>
                </c:pt>
                <c:pt idx="805">
                  <c:v>43445</c:v>
                </c:pt>
                <c:pt idx="806">
                  <c:v>43446</c:v>
                </c:pt>
                <c:pt idx="807">
                  <c:v>43447</c:v>
                </c:pt>
                <c:pt idx="808">
                  <c:v>43448</c:v>
                </c:pt>
                <c:pt idx="809">
                  <c:v>43451</c:v>
                </c:pt>
                <c:pt idx="810">
                  <c:v>43452</c:v>
                </c:pt>
                <c:pt idx="811">
                  <c:v>43453</c:v>
                </c:pt>
                <c:pt idx="812">
                  <c:v>43454</c:v>
                </c:pt>
                <c:pt idx="813">
                  <c:v>43455</c:v>
                </c:pt>
                <c:pt idx="814">
                  <c:v>43458</c:v>
                </c:pt>
                <c:pt idx="815">
                  <c:v>43460</c:v>
                </c:pt>
                <c:pt idx="816">
                  <c:v>43461</c:v>
                </c:pt>
                <c:pt idx="817">
                  <c:v>43462</c:v>
                </c:pt>
                <c:pt idx="818">
                  <c:v>43465</c:v>
                </c:pt>
                <c:pt idx="819">
                  <c:v>43467</c:v>
                </c:pt>
                <c:pt idx="820">
                  <c:v>43468</c:v>
                </c:pt>
                <c:pt idx="821">
                  <c:v>43469</c:v>
                </c:pt>
                <c:pt idx="822">
                  <c:v>43472</c:v>
                </c:pt>
                <c:pt idx="823">
                  <c:v>43473</c:v>
                </c:pt>
                <c:pt idx="824">
                  <c:v>43474</c:v>
                </c:pt>
                <c:pt idx="825">
                  <c:v>43475</c:v>
                </c:pt>
                <c:pt idx="826">
                  <c:v>43476</c:v>
                </c:pt>
                <c:pt idx="827">
                  <c:v>43479</c:v>
                </c:pt>
                <c:pt idx="828">
                  <c:v>43480</c:v>
                </c:pt>
                <c:pt idx="829">
                  <c:v>43481</c:v>
                </c:pt>
                <c:pt idx="830">
                  <c:v>43482</c:v>
                </c:pt>
                <c:pt idx="831">
                  <c:v>43483</c:v>
                </c:pt>
                <c:pt idx="832">
                  <c:v>43487</c:v>
                </c:pt>
                <c:pt idx="833">
                  <c:v>43488</c:v>
                </c:pt>
                <c:pt idx="834">
                  <c:v>43489</c:v>
                </c:pt>
                <c:pt idx="835">
                  <c:v>43490</c:v>
                </c:pt>
                <c:pt idx="836">
                  <c:v>43493</c:v>
                </c:pt>
                <c:pt idx="837">
                  <c:v>43494</c:v>
                </c:pt>
                <c:pt idx="838">
                  <c:v>43495</c:v>
                </c:pt>
                <c:pt idx="839">
                  <c:v>43496</c:v>
                </c:pt>
                <c:pt idx="840">
                  <c:v>43497</c:v>
                </c:pt>
                <c:pt idx="841">
                  <c:v>43500</c:v>
                </c:pt>
                <c:pt idx="842">
                  <c:v>43501</c:v>
                </c:pt>
                <c:pt idx="843">
                  <c:v>43502</c:v>
                </c:pt>
                <c:pt idx="844">
                  <c:v>43503</c:v>
                </c:pt>
                <c:pt idx="845">
                  <c:v>43504</c:v>
                </c:pt>
                <c:pt idx="846">
                  <c:v>43507</c:v>
                </c:pt>
                <c:pt idx="847">
                  <c:v>43508</c:v>
                </c:pt>
                <c:pt idx="848">
                  <c:v>43509</c:v>
                </c:pt>
                <c:pt idx="849">
                  <c:v>43510</c:v>
                </c:pt>
                <c:pt idx="850">
                  <c:v>43511</c:v>
                </c:pt>
                <c:pt idx="851">
                  <c:v>43515</c:v>
                </c:pt>
                <c:pt idx="852">
                  <c:v>43516</c:v>
                </c:pt>
                <c:pt idx="853">
                  <c:v>43517</c:v>
                </c:pt>
                <c:pt idx="854">
                  <c:v>43518</c:v>
                </c:pt>
                <c:pt idx="855">
                  <c:v>43521</c:v>
                </c:pt>
                <c:pt idx="856">
                  <c:v>43522</c:v>
                </c:pt>
                <c:pt idx="857">
                  <c:v>43523</c:v>
                </c:pt>
                <c:pt idx="858">
                  <c:v>43524</c:v>
                </c:pt>
                <c:pt idx="859">
                  <c:v>43525</c:v>
                </c:pt>
                <c:pt idx="860">
                  <c:v>43528</c:v>
                </c:pt>
                <c:pt idx="861">
                  <c:v>43529</c:v>
                </c:pt>
                <c:pt idx="862">
                  <c:v>43530</c:v>
                </c:pt>
                <c:pt idx="863">
                  <c:v>43531</c:v>
                </c:pt>
                <c:pt idx="864">
                  <c:v>43532</c:v>
                </c:pt>
                <c:pt idx="865">
                  <c:v>43535</c:v>
                </c:pt>
                <c:pt idx="866">
                  <c:v>43536</c:v>
                </c:pt>
                <c:pt idx="867">
                  <c:v>43537</c:v>
                </c:pt>
                <c:pt idx="868">
                  <c:v>43538</c:v>
                </c:pt>
                <c:pt idx="869">
                  <c:v>43539</c:v>
                </c:pt>
                <c:pt idx="870">
                  <c:v>43542</c:v>
                </c:pt>
                <c:pt idx="871">
                  <c:v>43543</c:v>
                </c:pt>
                <c:pt idx="872">
                  <c:v>43544</c:v>
                </c:pt>
                <c:pt idx="873">
                  <c:v>43545</c:v>
                </c:pt>
                <c:pt idx="874">
                  <c:v>43546</c:v>
                </c:pt>
                <c:pt idx="875">
                  <c:v>43549</c:v>
                </c:pt>
                <c:pt idx="876">
                  <c:v>43550</c:v>
                </c:pt>
                <c:pt idx="877">
                  <c:v>43551</c:v>
                </c:pt>
                <c:pt idx="878">
                  <c:v>43552</c:v>
                </c:pt>
                <c:pt idx="879">
                  <c:v>43553</c:v>
                </c:pt>
                <c:pt idx="880">
                  <c:v>43556</c:v>
                </c:pt>
                <c:pt idx="881">
                  <c:v>43557</c:v>
                </c:pt>
                <c:pt idx="882">
                  <c:v>43558</c:v>
                </c:pt>
                <c:pt idx="883">
                  <c:v>43559</c:v>
                </c:pt>
                <c:pt idx="884">
                  <c:v>43560</c:v>
                </c:pt>
                <c:pt idx="885">
                  <c:v>43563</c:v>
                </c:pt>
                <c:pt idx="886">
                  <c:v>43564</c:v>
                </c:pt>
                <c:pt idx="887">
                  <c:v>43565</c:v>
                </c:pt>
                <c:pt idx="888">
                  <c:v>43566</c:v>
                </c:pt>
                <c:pt idx="889">
                  <c:v>43567</c:v>
                </c:pt>
                <c:pt idx="890">
                  <c:v>43570</c:v>
                </c:pt>
                <c:pt idx="891">
                  <c:v>43571</c:v>
                </c:pt>
                <c:pt idx="892">
                  <c:v>43572</c:v>
                </c:pt>
                <c:pt idx="893">
                  <c:v>43573</c:v>
                </c:pt>
                <c:pt idx="894">
                  <c:v>43577</c:v>
                </c:pt>
                <c:pt idx="895">
                  <c:v>43578</c:v>
                </c:pt>
                <c:pt idx="896">
                  <c:v>43579</c:v>
                </c:pt>
                <c:pt idx="897">
                  <c:v>43580</c:v>
                </c:pt>
                <c:pt idx="898">
                  <c:v>43581</c:v>
                </c:pt>
                <c:pt idx="899">
                  <c:v>43584</c:v>
                </c:pt>
                <c:pt idx="900">
                  <c:v>43585</c:v>
                </c:pt>
                <c:pt idx="901">
                  <c:v>43586</c:v>
                </c:pt>
                <c:pt idx="902">
                  <c:v>43587</c:v>
                </c:pt>
                <c:pt idx="903">
                  <c:v>43588</c:v>
                </c:pt>
                <c:pt idx="904">
                  <c:v>43591</c:v>
                </c:pt>
                <c:pt idx="905">
                  <c:v>43592</c:v>
                </c:pt>
                <c:pt idx="906">
                  <c:v>43593</c:v>
                </c:pt>
                <c:pt idx="907">
                  <c:v>43594</c:v>
                </c:pt>
                <c:pt idx="908">
                  <c:v>43595</c:v>
                </c:pt>
                <c:pt idx="909">
                  <c:v>43598</c:v>
                </c:pt>
                <c:pt idx="910">
                  <c:v>43599</c:v>
                </c:pt>
                <c:pt idx="911">
                  <c:v>43600</c:v>
                </c:pt>
                <c:pt idx="912">
                  <c:v>43601</c:v>
                </c:pt>
                <c:pt idx="913">
                  <c:v>43602</c:v>
                </c:pt>
                <c:pt idx="914">
                  <c:v>43605</c:v>
                </c:pt>
                <c:pt idx="915">
                  <c:v>43606</c:v>
                </c:pt>
                <c:pt idx="916">
                  <c:v>43607</c:v>
                </c:pt>
                <c:pt idx="917">
                  <c:v>43608</c:v>
                </c:pt>
                <c:pt idx="918">
                  <c:v>43609</c:v>
                </c:pt>
                <c:pt idx="919">
                  <c:v>43613</c:v>
                </c:pt>
                <c:pt idx="920">
                  <c:v>43614</c:v>
                </c:pt>
                <c:pt idx="921">
                  <c:v>43615</c:v>
                </c:pt>
                <c:pt idx="922">
                  <c:v>43616</c:v>
                </c:pt>
                <c:pt idx="923">
                  <c:v>43619</c:v>
                </c:pt>
                <c:pt idx="924">
                  <c:v>43620</c:v>
                </c:pt>
                <c:pt idx="925">
                  <c:v>43621</c:v>
                </c:pt>
                <c:pt idx="926">
                  <c:v>43622</c:v>
                </c:pt>
                <c:pt idx="927">
                  <c:v>43623</c:v>
                </c:pt>
                <c:pt idx="928">
                  <c:v>43626</c:v>
                </c:pt>
                <c:pt idx="929">
                  <c:v>43627</c:v>
                </c:pt>
                <c:pt idx="930">
                  <c:v>43628</c:v>
                </c:pt>
                <c:pt idx="931">
                  <c:v>43629</c:v>
                </c:pt>
                <c:pt idx="932">
                  <c:v>43630</c:v>
                </c:pt>
                <c:pt idx="933">
                  <c:v>43633</c:v>
                </c:pt>
                <c:pt idx="934">
                  <c:v>43634</c:v>
                </c:pt>
                <c:pt idx="935">
                  <c:v>43635</c:v>
                </c:pt>
                <c:pt idx="936">
                  <c:v>43636</c:v>
                </c:pt>
                <c:pt idx="937">
                  <c:v>43637</c:v>
                </c:pt>
                <c:pt idx="938">
                  <c:v>43640</c:v>
                </c:pt>
                <c:pt idx="939">
                  <c:v>43641</c:v>
                </c:pt>
                <c:pt idx="940">
                  <c:v>43642</c:v>
                </c:pt>
                <c:pt idx="941">
                  <c:v>43643</c:v>
                </c:pt>
                <c:pt idx="942">
                  <c:v>43644</c:v>
                </c:pt>
                <c:pt idx="943">
                  <c:v>43647</c:v>
                </c:pt>
                <c:pt idx="944">
                  <c:v>43648</c:v>
                </c:pt>
                <c:pt idx="945">
                  <c:v>43649</c:v>
                </c:pt>
                <c:pt idx="946">
                  <c:v>43651</c:v>
                </c:pt>
                <c:pt idx="947">
                  <c:v>43654</c:v>
                </c:pt>
                <c:pt idx="948">
                  <c:v>43655</c:v>
                </c:pt>
                <c:pt idx="949">
                  <c:v>43656</c:v>
                </c:pt>
                <c:pt idx="950">
                  <c:v>43657</c:v>
                </c:pt>
                <c:pt idx="951">
                  <c:v>43658</c:v>
                </c:pt>
                <c:pt idx="952">
                  <c:v>43661</c:v>
                </c:pt>
                <c:pt idx="953">
                  <c:v>43662</c:v>
                </c:pt>
                <c:pt idx="954">
                  <c:v>43663</c:v>
                </c:pt>
                <c:pt idx="955">
                  <c:v>43664</c:v>
                </c:pt>
                <c:pt idx="956">
                  <c:v>43665</c:v>
                </c:pt>
                <c:pt idx="957">
                  <c:v>43668</c:v>
                </c:pt>
                <c:pt idx="958">
                  <c:v>43669</c:v>
                </c:pt>
                <c:pt idx="959">
                  <c:v>43670</c:v>
                </c:pt>
                <c:pt idx="960">
                  <c:v>43671</c:v>
                </c:pt>
                <c:pt idx="961">
                  <c:v>43672</c:v>
                </c:pt>
                <c:pt idx="962">
                  <c:v>43675</c:v>
                </c:pt>
                <c:pt idx="963">
                  <c:v>43676</c:v>
                </c:pt>
                <c:pt idx="964">
                  <c:v>43677</c:v>
                </c:pt>
                <c:pt idx="965">
                  <c:v>43678</c:v>
                </c:pt>
                <c:pt idx="966">
                  <c:v>43679</c:v>
                </c:pt>
                <c:pt idx="967">
                  <c:v>43682</c:v>
                </c:pt>
                <c:pt idx="968">
                  <c:v>43683</c:v>
                </c:pt>
                <c:pt idx="969">
                  <c:v>43684</c:v>
                </c:pt>
                <c:pt idx="970">
                  <c:v>43685</c:v>
                </c:pt>
                <c:pt idx="971">
                  <c:v>43686</c:v>
                </c:pt>
                <c:pt idx="972">
                  <c:v>43689</c:v>
                </c:pt>
                <c:pt idx="973">
                  <c:v>43690</c:v>
                </c:pt>
                <c:pt idx="974">
                  <c:v>43691</c:v>
                </c:pt>
                <c:pt idx="975">
                  <c:v>43692</c:v>
                </c:pt>
                <c:pt idx="976">
                  <c:v>43693</c:v>
                </c:pt>
                <c:pt idx="977">
                  <c:v>43696</c:v>
                </c:pt>
                <c:pt idx="978">
                  <c:v>43697</c:v>
                </c:pt>
                <c:pt idx="979">
                  <c:v>43698</c:v>
                </c:pt>
                <c:pt idx="980">
                  <c:v>43699</c:v>
                </c:pt>
                <c:pt idx="981">
                  <c:v>43700</c:v>
                </c:pt>
                <c:pt idx="982">
                  <c:v>43703</c:v>
                </c:pt>
                <c:pt idx="983">
                  <c:v>43704</c:v>
                </c:pt>
                <c:pt idx="984">
                  <c:v>43705</c:v>
                </c:pt>
                <c:pt idx="985">
                  <c:v>43706</c:v>
                </c:pt>
                <c:pt idx="986">
                  <c:v>43707</c:v>
                </c:pt>
                <c:pt idx="987">
                  <c:v>43711</c:v>
                </c:pt>
                <c:pt idx="988">
                  <c:v>43712</c:v>
                </c:pt>
                <c:pt idx="989">
                  <c:v>43713</c:v>
                </c:pt>
                <c:pt idx="990">
                  <c:v>43714</c:v>
                </c:pt>
                <c:pt idx="991">
                  <c:v>43717</c:v>
                </c:pt>
                <c:pt idx="992">
                  <c:v>43718</c:v>
                </c:pt>
                <c:pt idx="993">
                  <c:v>43719</c:v>
                </c:pt>
                <c:pt idx="994">
                  <c:v>43720</c:v>
                </c:pt>
                <c:pt idx="995">
                  <c:v>43721</c:v>
                </c:pt>
                <c:pt idx="996">
                  <c:v>43724</c:v>
                </c:pt>
                <c:pt idx="997">
                  <c:v>43725</c:v>
                </c:pt>
                <c:pt idx="998">
                  <c:v>43726</c:v>
                </c:pt>
                <c:pt idx="999">
                  <c:v>43727</c:v>
                </c:pt>
                <c:pt idx="1000">
                  <c:v>43728</c:v>
                </c:pt>
                <c:pt idx="1001">
                  <c:v>43731</c:v>
                </c:pt>
                <c:pt idx="1002">
                  <c:v>43732</c:v>
                </c:pt>
                <c:pt idx="1003">
                  <c:v>43733</c:v>
                </c:pt>
                <c:pt idx="1004">
                  <c:v>43734</c:v>
                </c:pt>
                <c:pt idx="1005">
                  <c:v>43735</c:v>
                </c:pt>
                <c:pt idx="1006">
                  <c:v>43738</c:v>
                </c:pt>
                <c:pt idx="1007">
                  <c:v>43739</c:v>
                </c:pt>
                <c:pt idx="1008">
                  <c:v>43740</c:v>
                </c:pt>
                <c:pt idx="1009">
                  <c:v>43741</c:v>
                </c:pt>
                <c:pt idx="1010">
                  <c:v>43742</c:v>
                </c:pt>
                <c:pt idx="1011">
                  <c:v>43745</c:v>
                </c:pt>
                <c:pt idx="1012">
                  <c:v>43746</c:v>
                </c:pt>
                <c:pt idx="1013">
                  <c:v>43747</c:v>
                </c:pt>
                <c:pt idx="1014">
                  <c:v>43748</c:v>
                </c:pt>
                <c:pt idx="1015">
                  <c:v>43749</c:v>
                </c:pt>
                <c:pt idx="1016">
                  <c:v>43752</c:v>
                </c:pt>
                <c:pt idx="1017">
                  <c:v>43753</c:v>
                </c:pt>
                <c:pt idx="1018">
                  <c:v>43754</c:v>
                </c:pt>
                <c:pt idx="1019">
                  <c:v>43755</c:v>
                </c:pt>
                <c:pt idx="1020">
                  <c:v>43756</c:v>
                </c:pt>
                <c:pt idx="1021">
                  <c:v>43759</c:v>
                </c:pt>
                <c:pt idx="1022">
                  <c:v>43760</c:v>
                </c:pt>
                <c:pt idx="1023">
                  <c:v>43761</c:v>
                </c:pt>
                <c:pt idx="1024">
                  <c:v>43762</c:v>
                </c:pt>
                <c:pt idx="1025">
                  <c:v>43763</c:v>
                </c:pt>
                <c:pt idx="1026">
                  <c:v>43766</c:v>
                </c:pt>
                <c:pt idx="1027">
                  <c:v>43767</c:v>
                </c:pt>
                <c:pt idx="1028">
                  <c:v>43768</c:v>
                </c:pt>
                <c:pt idx="1029">
                  <c:v>43769</c:v>
                </c:pt>
                <c:pt idx="1030">
                  <c:v>43770</c:v>
                </c:pt>
                <c:pt idx="1031">
                  <c:v>43773</c:v>
                </c:pt>
                <c:pt idx="1032">
                  <c:v>43774</c:v>
                </c:pt>
                <c:pt idx="1033">
                  <c:v>43775</c:v>
                </c:pt>
                <c:pt idx="1034">
                  <c:v>43776</c:v>
                </c:pt>
                <c:pt idx="1035">
                  <c:v>43777</c:v>
                </c:pt>
                <c:pt idx="1036">
                  <c:v>43780</c:v>
                </c:pt>
                <c:pt idx="1037">
                  <c:v>43781</c:v>
                </c:pt>
                <c:pt idx="1038">
                  <c:v>43782</c:v>
                </c:pt>
                <c:pt idx="1039">
                  <c:v>43783</c:v>
                </c:pt>
                <c:pt idx="1040">
                  <c:v>43784</c:v>
                </c:pt>
                <c:pt idx="1041">
                  <c:v>43787</c:v>
                </c:pt>
                <c:pt idx="1042">
                  <c:v>43788</c:v>
                </c:pt>
                <c:pt idx="1043">
                  <c:v>43789</c:v>
                </c:pt>
                <c:pt idx="1044">
                  <c:v>43790</c:v>
                </c:pt>
                <c:pt idx="1045">
                  <c:v>43791</c:v>
                </c:pt>
                <c:pt idx="1046">
                  <c:v>43794</c:v>
                </c:pt>
                <c:pt idx="1047">
                  <c:v>43795</c:v>
                </c:pt>
                <c:pt idx="1048">
                  <c:v>43796</c:v>
                </c:pt>
                <c:pt idx="1049">
                  <c:v>43798</c:v>
                </c:pt>
                <c:pt idx="1050">
                  <c:v>43801</c:v>
                </c:pt>
                <c:pt idx="1051">
                  <c:v>43802</c:v>
                </c:pt>
                <c:pt idx="1052">
                  <c:v>43803</c:v>
                </c:pt>
                <c:pt idx="1053">
                  <c:v>43804</c:v>
                </c:pt>
                <c:pt idx="1054">
                  <c:v>43805</c:v>
                </c:pt>
                <c:pt idx="1055">
                  <c:v>43808</c:v>
                </c:pt>
                <c:pt idx="1056">
                  <c:v>43809</c:v>
                </c:pt>
                <c:pt idx="1057">
                  <c:v>43810</c:v>
                </c:pt>
                <c:pt idx="1058">
                  <c:v>43811</c:v>
                </c:pt>
                <c:pt idx="1059">
                  <c:v>43812</c:v>
                </c:pt>
                <c:pt idx="1060">
                  <c:v>43815</c:v>
                </c:pt>
                <c:pt idx="1061">
                  <c:v>43816</c:v>
                </c:pt>
                <c:pt idx="1062">
                  <c:v>43817</c:v>
                </c:pt>
                <c:pt idx="1063">
                  <c:v>43818</c:v>
                </c:pt>
                <c:pt idx="1064">
                  <c:v>43819</c:v>
                </c:pt>
                <c:pt idx="1065">
                  <c:v>43822</c:v>
                </c:pt>
                <c:pt idx="1066">
                  <c:v>43823</c:v>
                </c:pt>
                <c:pt idx="1067">
                  <c:v>43825</c:v>
                </c:pt>
                <c:pt idx="1068">
                  <c:v>43826</c:v>
                </c:pt>
                <c:pt idx="1069">
                  <c:v>43829</c:v>
                </c:pt>
                <c:pt idx="1070">
                  <c:v>43830</c:v>
                </c:pt>
                <c:pt idx="1071">
                  <c:v>43832</c:v>
                </c:pt>
                <c:pt idx="1072">
                  <c:v>43833</c:v>
                </c:pt>
                <c:pt idx="1073">
                  <c:v>43836</c:v>
                </c:pt>
                <c:pt idx="1074">
                  <c:v>43837</c:v>
                </c:pt>
                <c:pt idx="1075">
                  <c:v>43838</c:v>
                </c:pt>
                <c:pt idx="1076">
                  <c:v>43839</c:v>
                </c:pt>
                <c:pt idx="1077">
                  <c:v>43840</c:v>
                </c:pt>
                <c:pt idx="1078">
                  <c:v>43843</c:v>
                </c:pt>
                <c:pt idx="1079">
                  <c:v>43844</c:v>
                </c:pt>
                <c:pt idx="1080">
                  <c:v>43845</c:v>
                </c:pt>
                <c:pt idx="1081">
                  <c:v>43846</c:v>
                </c:pt>
                <c:pt idx="1082">
                  <c:v>43847</c:v>
                </c:pt>
                <c:pt idx="1083">
                  <c:v>43851</c:v>
                </c:pt>
                <c:pt idx="1084">
                  <c:v>43852</c:v>
                </c:pt>
                <c:pt idx="1085">
                  <c:v>43853</c:v>
                </c:pt>
                <c:pt idx="1086">
                  <c:v>43854</c:v>
                </c:pt>
                <c:pt idx="1087">
                  <c:v>43857</c:v>
                </c:pt>
                <c:pt idx="1088">
                  <c:v>43858</c:v>
                </c:pt>
                <c:pt idx="1089">
                  <c:v>43859</c:v>
                </c:pt>
                <c:pt idx="1090">
                  <c:v>43860</c:v>
                </c:pt>
                <c:pt idx="1091">
                  <c:v>43861</c:v>
                </c:pt>
                <c:pt idx="1092">
                  <c:v>43864</c:v>
                </c:pt>
                <c:pt idx="1093">
                  <c:v>43865</c:v>
                </c:pt>
                <c:pt idx="1094">
                  <c:v>43866</c:v>
                </c:pt>
                <c:pt idx="1095">
                  <c:v>43867</c:v>
                </c:pt>
                <c:pt idx="1096">
                  <c:v>43868</c:v>
                </c:pt>
                <c:pt idx="1097">
                  <c:v>43871</c:v>
                </c:pt>
                <c:pt idx="1098">
                  <c:v>43872</c:v>
                </c:pt>
                <c:pt idx="1099">
                  <c:v>43873</c:v>
                </c:pt>
                <c:pt idx="1100">
                  <c:v>43874</c:v>
                </c:pt>
                <c:pt idx="1101">
                  <c:v>43875</c:v>
                </c:pt>
                <c:pt idx="1102">
                  <c:v>43879</c:v>
                </c:pt>
                <c:pt idx="1103">
                  <c:v>43880</c:v>
                </c:pt>
                <c:pt idx="1104">
                  <c:v>43881</c:v>
                </c:pt>
                <c:pt idx="1105">
                  <c:v>43882</c:v>
                </c:pt>
                <c:pt idx="1106">
                  <c:v>43885</c:v>
                </c:pt>
                <c:pt idx="1107">
                  <c:v>43886</c:v>
                </c:pt>
                <c:pt idx="1108">
                  <c:v>43887</c:v>
                </c:pt>
                <c:pt idx="1109">
                  <c:v>43888</c:v>
                </c:pt>
                <c:pt idx="1110">
                  <c:v>43889</c:v>
                </c:pt>
                <c:pt idx="1111">
                  <c:v>43892</c:v>
                </c:pt>
                <c:pt idx="1112">
                  <c:v>43893</c:v>
                </c:pt>
                <c:pt idx="1113">
                  <c:v>43894</c:v>
                </c:pt>
                <c:pt idx="1114">
                  <c:v>43895</c:v>
                </c:pt>
                <c:pt idx="1115">
                  <c:v>43896</c:v>
                </c:pt>
                <c:pt idx="1116">
                  <c:v>43899</c:v>
                </c:pt>
                <c:pt idx="1117">
                  <c:v>43900</c:v>
                </c:pt>
                <c:pt idx="1118">
                  <c:v>43901</c:v>
                </c:pt>
                <c:pt idx="1119">
                  <c:v>43902</c:v>
                </c:pt>
                <c:pt idx="1120">
                  <c:v>43903</c:v>
                </c:pt>
                <c:pt idx="1121">
                  <c:v>43906</c:v>
                </c:pt>
                <c:pt idx="1122">
                  <c:v>43907</c:v>
                </c:pt>
                <c:pt idx="1123">
                  <c:v>43908</c:v>
                </c:pt>
                <c:pt idx="1124">
                  <c:v>43909</c:v>
                </c:pt>
                <c:pt idx="1125">
                  <c:v>43910</c:v>
                </c:pt>
                <c:pt idx="1126">
                  <c:v>43913</c:v>
                </c:pt>
                <c:pt idx="1127">
                  <c:v>43914</c:v>
                </c:pt>
                <c:pt idx="1128">
                  <c:v>43915</c:v>
                </c:pt>
                <c:pt idx="1129">
                  <c:v>43916</c:v>
                </c:pt>
                <c:pt idx="1130">
                  <c:v>43917</c:v>
                </c:pt>
                <c:pt idx="1131">
                  <c:v>43920</c:v>
                </c:pt>
                <c:pt idx="1132">
                  <c:v>43921</c:v>
                </c:pt>
                <c:pt idx="1133">
                  <c:v>43922</c:v>
                </c:pt>
                <c:pt idx="1134">
                  <c:v>43923</c:v>
                </c:pt>
                <c:pt idx="1135">
                  <c:v>43924</c:v>
                </c:pt>
                <c:pt idx="1136">
                  <c:v>43927</c:v>
                </c:pt>
                <c:pt idx="1137">
                  <c:v>43928</c:v>
                </c:pt>
                <c:pt idx="1138">
                  <c:v>43929</c:v>
                </c:pt>
                <c:pt idx="1139">
                  <c:v>43930</c:v>
                </c:pt>
                <c:pt idx="1140">
                  <c:v>43934</c:v>
                </c:pt>
                <c:pt idx="1141">
                  <c:v>43935</c:v>
                </c:pt>
                <c:pt idx="1142">
                  <c:v>43936</c:v>
                </c:pt>
                <c:pt idx="1143">
                  <c:v>43937</c:v>
                </c:pt>
                <c:pt idx="1144">
                  <c:v>43938</c:v>
                </c:pt>
                <c:pt idx="1145">
                  <c:v>43941</c:v>
                </c:pt>
                <c:pt idx="1146">
                  <c:v>43942</c:v>
                </c:pt>
                <c:pt idx="1147">
                  <c:v>43943</c:v>
                </c:pt>
                <c:pt idx="1148">
                  <c:v>43944</c:v>
                </c:pt>
                <c:pt idx="1149">
                  <c:v>43945</c:v>
                </c:pt>
                <c:pt idx="1150">
                  <c:v>43948</c:v>
                </c:pt>
                <c:pt idx="1151">
                  <c:v>43949</c:v>
                </c:pt>
                <c:pt idx="1152">
                  <c:v>43950</c:v>
                </c:pt>
                <c:pt idx="1153">
                  <c:v>43951</c:v>
                </c:pt>
                <c:pt idx="1154">
                  <c:v>43952</c:v>
                </c:pt>
                <c:pt idx="1155">
                  <c:v>43955</c:v>
                </c:pt>
                <c:pt idx="1156">
                  <c:v>43956</c:v>
                </c:pt>
                <c:pt idx="1157">
                  <c:v>43957</c:v>
                </c:pt>
                <c:pt idx="1158">
                  <c:v>43958</c:v>
                </c:pt>
                <c:pt idx="1159">
                  <c:v>43959</c:v>
                </c:pt>
                <c:pt idx="1160">
                  <c:v>43962</c:v>
                </c:pt>
                <c:pt idx="1161">
                  <c:v>43963</c:v>
                </c:pt>
                <c:pt idx="1162">
                  <c:v>43964</c:v>
                </c:pt>
                <c:pt idx="1163">
                  <c:v>43965</c:v>
                </c:pt>
                <c:pt idx="1164">
                  <c:v>43966</c:v>
                </c:pt>
                <c:pt idx="1165">
                  <c:v>43969</c:v>
                </c:pt>
                <c:pt idx="1166">
                  <c:v>43970</c:v>
                </c:pt>
                <c:pt idx="1167">
                  <c:v>43971</c:v>
                </c:pt>
                <c:pt idx="1168">
                  <c:v>43972</c:v>
                </c:pt>
                <c:pt idx="1169">
                  <c:v>43973</c:v>
                </c:pt>
                <c:pt idx="1170">
                  <c:v>43977</c:v>
                </c:pt>
                <c:pt idx="1171">
                  <c:v>43978</c:v>
                </c:pt>
                <c:pt idx="1172">
                  <c:v>43979</c:v>
                </c:pt>
                <c:pt idx="1173">
                  <c:v>43980</c:v>
                </c:pt>
                <c:pt idx="1174">
                  <c:v>43983</c:v>
                </c:pt>
                <c:pt idx="1175">
                  <c:v>43984</c:v>
                </c:pt>
                <c:pt idx="1176">
                  <c:v>43985</c:v>
                </c:pt>
                <c:pt idx="1177">
                  <c:v>43986</c:v>
                </c:pt>
                <c:pt idx="1178">
                  <c:v>43987</c:v>
                </c:pt>
                <c:pt idx="1179">
                  <c:v>43990</c:v>
                </c:pt>
                <c:pt idx="1180">
                  <c:v>43991</c:v>
                </c:pt>
                <c:pt idx="1181">
                  <c:v>43992</c:v>
                </c:pt>
                <c:pt idx="1182">
                  <c:v>43993</c:v>
                </c:pt>
                <c:pt idx="1183">
                  <c:v>43994</c:v>
                </c:pt>
                <c:pt idx="1184">
                  <c:v>43997</c:v>
                </c:pt>
                <c:pt idx="1185">
                  <c:v>43998</c:v>
                </c:pt>
                <c:pt idx="1186">
                  <c:v>43999</c:v>
                </c:pt>
                <c:pt idx="1187">
                  <c:v>44000</c:v>
                </c:pt>
                <c:pt idx="1188">
                  <c:v>44001</c:v>
                </c:pt>
                <c:pt idx="1189">
                  <c:v>44004</c:v>
                </c:pt>
                <c:pt idx="1190">
                  <c:v>44005</c:v>
                </c:pt>
                <c:pt idx="1191">
                  <c:v>44006</c:v>
                </c:pt>
                <c:pt idx="1192">
                  <c:v>44007</c:v>
                </c:pt>
                <c:pt idx="1193">
                  <c:v>44008</c:v>
                </c:pt>
                <c:pt idx="1194">
                  <c:v>44011</c:v>
                </c:pt>
                <c:pt idx="1195">
                  <c:v>44012</c:v>
                </c:pt>
                <c:pt idx="1196">
                  <c:v>44013</c:v>
                </c:pt>
                <c:pt idx="1197">
                  <c:v>44014</c:v>
                </c:pt>
                <c:pt idx="1198">
                  <c:v>44018</c:v>
                </c:pt>
                <c:pt idx="1199">
                  <c:v>44019</c:v>
                </c:pt>
                <c:pt idx="1200">
                  <c:v>44020</c:v>
                </c:pt>
                <c:pt idx="1201">
                  <c:v>44021</c:v>
                </c:pt>
                <c:pt idx="1202">
                  <c:v>44022</c:v>
                </c:pt>
                <c:pt idx="1203">
                  <c:v>44025</c:v>
                </c:pt>
                <c:pt idx="1204">
                  <c:v>44026</c:v>
                </c:pt>
                <c:pt idx="1205">
                  <c:v>44027</c:v>
                </c:pt>
                <c:pt idx="1206">
                  <c:v>44028</c:v>
                </c:pt>
                <c:pt idx="1207">
                  <c:v>44029</c:v>
                </c:pt>
                <c:pt idx="1208">
                  <c:v>44032</c:v>
                </c:pt>
                <c:pt idx="1209">
                  <c:v>44033</c:v>
                </c:pt>
                <c:pt idx="1210">
                  <c:v>44034</c:v>
                </c:pt>
                <c:pt idx="1211">
                  <c:v>44035</c:v>
                </c:pt>
                <c:pt idx="1212">
                  <c:v>44036</c:v>
                </c:pt>
                <c:pt idx="1213">
                  <c:v>44039</c:v>
                </c:pt>
                <c:pt idx="1214">
                  <c:v>44040</c:v>
                </c:pt>
                <c:pt idx="1215">
                  <c:v>44041</c:v>
                </c:pt>
                <c:pt idx="1216">
                  <c:v>44042</c:v>
                </c:pt>
                <c:pt idx="1217">
                  <c:v>44043</c:v>
                </c:pt>
                <c:pt idx="1218">
                  <c:v>44046</c:v>
                </c:pt>
                <c:pt idx="1219">
                  <c:v>44047</c:v>
                </c:pt>
                <c:pt idx="1220">
                  <c:v>44048</c:v>
                </c:pt>
                <c:pt idx="1221">
                  <c:v>44049</c:v>
                </c:pt>
                <c:pt idx="1222">
                  <c:v>44050</c:v>
                </c:pt>
                <c:pt idx="1223">
                  <c:v>44053</c:v>
                </c:pt>
                <c:pt idx="1224">
                  <c:v>44054</c:v>
                </c:pt>
                <c:pt idx="1225">
                  <c:v>44055</c:v>
                </c:pt>
                <c:pt idx="1226">
                  <c:v>44056</c:v>
                </c:pt>
                <c:pt idx="1227">
                  <c:v>44057</c:v>
                </c:pt>
                <c:pt idx="1228">
                  <c:v>44060</c:v>
                </c:pt>
                <c:pt idx="1229">
                  <c:v>44061</c:v>
                </c:pt>
                <c:pt idx="1230">
                  <c:v>44062</c:v>
                </c:pt>
                <c:pt idx="1231">
                  <c:v>44063</c:v>
                </c:pt>
                <c:pt idx="1232">
                  <c:v>44064</c:v>
                </c:pt>
                <c:pt idx="1233">
                  <c:v>44067</c:v>
                </c:pt>
                <c:pt idx="1234">
                  <c:v>44068</c:v>
                </c:pt>
                <c:pt idx="1235">
                  <c:v>44069</c:v>
                </c:pt>
                <c:pt idx="1236">
                  <c:v>44070</c:v>
                </c:pt>
                <c:pt idx="1237">
                  <c:v>44071</c:v>
                </c:pt>
                <c:pt idx="1238">
                  <c:v>44074</c:v>
                </c:pt>
                <c:pt idx="1239">
                  <c:v>44075</c:v>
                </c:pt>
                <c:pt idx="1240">
                  <c:v>44076</c:v>
                </c:pt>
                <c:pt idx="1241">
                  <c:v>44077</c:v>
                </c:pt>
                <c:pt idx="1242">
                  <c:v>44078</c:v>
                </c:pt>
                <c:pt idx="1243">
                  <c:v>44082</c:v>
                </c:pt>
                <c:pt idx="1244">
                  <c:v>44083</c:v>
                </c:pt>
                <c:pt idx="1245">
                  <c:v>44084</c:v>
                </c:pt>
                <c:pt idx="1246">
                  <c:v>44085</c:v>
                </c:pt>
                <c:pt idx="1247">
                  <c:v>44088</c:v>
                </c:pt>
                <c:pt idx="1248">
                  <c:v>44089</c:v>
                </c:pt>
                <c:pt idx="1249">
                  <c:v>44090</c:v>
                </c:pt>
                <c:pt idx="1250">
                  <c:v>44091</c:v>
                </c:pt>
                <c:pt idx="1251">
                  <c:v>44092</c:v>
                </c:pt>
                <c:pt idx="1252">
                  <c:v>44095</c:v>
                </c:pt>
                <c:pt idx="1253">
                  <c:v>44096</c:v>
                </c:pt>
                <c:pt idx="1254">
                  <c:v>44097</c:v>
                </c:pt>
                <c:pt idx="1255">
                  <c:v>44098</c:v>
                </c:pt>
                <c:pt idx="1256">
                  <c:v>44099</c:v>
                </c:pt>
                <c:pt idx="1257">
                  <c:v>44102</c:v>
                </c:pt>
                <c:pt idx="1258">
                  <c:v>44103</c:v>
                </c:pt>
                <c:pt idx="1259">
                  <c:v>44104</c:v>
                </c:pt>
              </c:numCache>
            </c:numRef>
          </c:cat>
          <c:val>
            <c:numRef>
              <c:f>Sheet1!$B$2:$B$1261</c:f>
              <c:numCache>
                <c:formatCode>General</c:formatCode>
                <c:ptCount val="1260"/>
                <c:pt idx="0">
                  <c:v>1920.030029</c:v>
                </c:pt>
                <c:pt idx="1">
                  <c:v>1923.8199460000001</c:v>
                </c:pt>
                <c:pt idx="2">
                  <c:v>1951.3599850000001</c:v>
                </c:pt>
                <c:pt idx="3">
                  <c:v>1987.0500489999999</c:v>
                </c:pt>
                <c:pt idx="4">
                  <c:v>1979.920044</c:v>
                </c:pt>
                <c:pt idx="5">
                  <c:v>1995.829956</c:v>
                </c:pt>
                <c:pt idx="6">
                  <c:v>2013.4300539999999</c:v>
                </c:pt>
                <c:pt idx="7">
                  <c:v>2014.8900149999999</c:v>
                </c:pt>
                <c:pt idx="8">
                  <c:v>2017.459961</c:v>
                </c:pt>
                <c:pt idx="9">
                  <c:v>2003.6899410000001</c:v>
                </c:pt>
                <c:pt idx="10">
                  <c:v>1994.23999</c:v>
                </c:pt>
                <c:pt idx="11">
                  <c:v>2023.8599850000001</c:v>
                </c:pt>
                <c:pt idx="12">
                  <c:v>2033.1099850000001</c:v>
                </c:pt>
                <c:pt idx="13">
                  <c:v>2033.660034</c:v>
                </c:pt>
                <c:pt idx="14">
                  <c:v>2030.7700199999999</c:v>
                </c:pt>
                <c:pt idx="15">
                  <c:v>2018.9399410000001</c:v>
                </c:pt>
                <c:pt idx="16">
                  <c:v>2052.51001</c:v>
                </c:pt>
                <c:pt idx="17">
                  <c:v>2075.1499020000001</c:v>
                </c:pt>
                <c:pt idx="18">
                  <c:v>2071.179932</c:v>
                </c:pt>
                <c:pt idx="19">
                  <c:v>2065.889893</c:v>
                </c:pt>
                <c:pt idx="20">
                  <c:v>2090.3500979999999</c:v>
                </c:pt>
                <c:pt idx="21">
                  <c:v>2089.4099120000001</c:v>
                </c:pt>
                <c:pt idx="22">
                  <c:v>2079.360107</c:v>
                </c:pt>
                <c:pt idx="23">
                  <c:v>2104.0500489999999</c:v>
                </c:pt>
                <c:pt idx="24">
                  <c:v>2109.790039</c:v>
                </c:pt>
                <c:pt idx="25">
                  <c:v>2102.3100589999999</c:v>
                </c:pt>
                <c:pt idx="26">
                  <c:v>2099.929932</c:v>
                </c:pt>
                <c:pt idx="27">
                  <c:v>2099.1999510000001</c:v>
                </c:pt>
                <c:pt idx="28">
                  <c:v>2078.580078</c:v>
                </c:pt>
                <c:pt idx="29">
                  <c:v>2081.719971</c:v>
                </c:pt>
                <c:pt idx="30">
                  <c:v>2075</c:v>
                </c:pt>
                <c:pt idx="31">
                  <c:v>2045.969971</c:v>
                </c:pt>
                <c:pt idx="32">
                  <c:v>2023.040039</c:v>
                </c:pt>
                <c:pt idx="33">
                  <c:v>2053.1899410000001</c:v>
                </c:pt>
                <c:pt idx="34">
                  <c:v>2050.4399410000001</c:v>
                </c:pt>
                <c:pt idx="35">
                  <c:v>2083.580078</c:v>
                </c:pt>
                <c:pt idx="36">
                  <c:v>2081.23999</c:v>
                </c:pt>
                <c:pt idx="37">
                  <c:v>2089.169922</c:v>
                </c:pt>
                <c:pt idx="38">
                  <c:v>2086.5900879999999</c:v>
                </c:pt>
                <c:pt idx="39">
                  <c:v>2089.139893</c:v>
                </c:pt>
                <c:pt idx="40">
                  <c:v>2088.8701169999999</c:v>
                </c:pt>
                <c:pt idx="41">
                  <c:v>2090.110107</c:v>
                </c:pt>
                <c:pt idx="42">
                  <c:v>2080.4099120000001</c:v>
                </c:pt>
                <c:pt idx="43">
                  <c:v>2102.6298830000001</c:v>
                </c:pt>
                <c:pt idx="44">
                  <c:v>2079.51001</c:v>
                </c:pt>
                <c:pt idx="45">
                  <c:v>2049.6201169999999</c:v>
                </c:pt>
                <c:pt idx="46">
                  <c:v>2091.6899410000001</c:v>
                </c:pt>
                <c:pt idx="47">
                  <c:v>2077.070068</c:v>
                </c:pt>
                <c:pt idx="48">
                  <c:v>2063.5900879999999</c:v>
                </c:pt>
                <c:pt idx="49">
                  <c:v>2047.619995</c:v>
                </c:pt>
                <c:pt idx="50">
                  <c:v>2052.2299800000001</c:v>
                </c:pt>
                <c:pt idx="51">
                  <c:v>2012.369995</c:v>
                </c:pt>
                <c:pt idx="52">
                  <c:v>2021.9399410000001</c:v>
                </c:pt>
                <c:pt idx="53">
                  <c:v>2043.410034</c:v>
                </c:pt>
                <c:pt idx="54">
                  <c:v>2073.070068</c:v>
                </c:pt>
                <c:pt idx="55">
                  <c:v>2041.8900149999999</c:v>
                </c:pt>
                <c:pt idx="56">
                  <c:v>2005.5500489999999</c:v>
                </c:pt>
                <c:pt idx="57">
                  <c:v>2021.150024</c:v>
                </c:pt>
                <c:pt idx="58">
                  <c:v>2038.969971</c:v>
                </c:pt>
                <c:pt idx="59">
                  <c:v>2064.290039</c:v>
                </c:pt>
                <c:pt idx="60">
                  <c:v>2060.98999</c:v>
                </c:pt>
                <c:pt idx="61">
                  <c:v>2056.5</c:v>
                </c:pt>
                <c:pt idx="62">
                  <c:v>2078.360107</c:v>
                </c:pt>
                <c:pt idx="63">
                  <c:v>2063.360107</c:v>
                </c:pt>
                <c:pt idx="64">
                  <c:v>2043.9399410000001</c:v>
                </c:pt>
                <c:pt idx="65">
                  <c:v>2012.660034</c:v>
                </c:pt>
                <c:pt idx="66">
                  <c:v>2016.709961</c:v>
                </c:pt>
                <c:pt idx="67">
                  <c:v>1990.26001</c:v>
                </c:pt>
                <c:pt idx="68">
                  <c:v>1943.089966</c:v>
                </c:pt>
                <c:pt idx="69">
                  <c:v>1922.030029</c:v>
                </c:pt>
                <c:pt idx="70">
                  <c:v>1923.670044</c:v>
                </c:pt>
                <c:pt idx="71">
                  <c:v>1938.6800539999999</c:v>
                </c:pt>
                <c:pt idx="72">
                  <c:v>1890.280029</c:v>
                </c:pt>
                <c:pt idx="73">
                  <c:v>1921.839966</c:v>
                </c:pt>
                <c:pt idx="74">
                  <c:v>1880.329956</c:v>
                </c:pt>
                <c:pt idx="75">
                  <c:v>1881.329956</c:v>
                </c:pt>
                <c:pt idx="76">
                  <c:v>1859.329956</c:v>
                </c:pt>
                <c:pt idx="77">
                  <c:v>1868.98999</c:v>
                </c:pt>
                <c:pt idx="78">
                  <c:v>1906.900024</c:v>
                </c:pt>
                <c:pt idx="79">
                  <c:v>1877.079956</c:v>
                </c:pt>
                <c:pt idx="80">
                  <c:v>1903.630005</c:v>
                </c:pt>
                <c:pt idx="81">
                  <c:v>1882.9499510000001</c:v>
                </c:pt>
                <c:pt idx="82">
                  <c:v>1893.3599850000001</c:v>
                </c:pt>
                <c:pt idx="83">
                  <c:v>1940.23999</c:v>
                </c:pt>
                <c:pt idx="84">
                  <c:v>1939.380005</c:v>
                </c:pt>
                <c:pt idx="85">
                  <c:v>1903.030029</c:v>
                </c:pt>
                <c:pt idx="86">
                  <c:v>1912.530029</c:v>
                </c:pt>
                <c:pt idx="87">
                  <c:v>1915.4499510000001</c:v>
                </c:pt>
                <c:pt idx="88">
                  <c:v>1880.0500489999999</c:v>
                </c:pt>
                <c:pt idx="89">
                  <c:v>1853.4399410000001</c:v>
                </c:pt>
                <c:pt idx="90">
                  <c:v>1852.209961</c:v>
                </c:pt>
                <c:pt idx="91">
                  <c:v>1851.8599850000001</c:v>
                </c:pt>
                <c:pt idx="92">
                  <c:v>1829.079956</c:v>
                </c:pt>
                <c:pt idx="93">
                  <c:v>1864.780029</c:v>
                </c:pt>
                <c:pt idx="94">
                  <c:v>1895.579956</c:v>
                </c:pt>
                <c:pt idx="95">
                  <c:v>1926.8199460000001</c:v>
                </c:pt>
                <c:pt idx="96">
                  <c:v>1917.829956</c:v>
                </c:pt>
                <c:pt idx="97">
                  <c:v>1917.780029</c:v>
                </c:pt>
                <c:pt idx="98">
                  <c:v>1945.5</c:v>
                </c:pt>
                <c:pt idx="99">
                  <c:v>1921.2700199999999</c:v>
                </c:pt>
                <c:pt idx="100">
                  <c:v>1929.8000489999999</c:v>
                </c:pt>
                <c:pt idx="101">
                  <c:v>1951.6999510000001</c:v>
                </c:pt>
                <c:pt idx="102">
                  <c:v>1948.0500489999999</c:v>
                </c:pt>
                <c:pt idx="103">
                  <c:v>1932.2299800000001</c:v>
                </c:pt>
                <c:pt idx="104">
                  <c:v>1978.349976</c:v>
                </c:pt>
                <c:pt idx="105">
                  <c:v>1986.4499510000001</c:v>
                </c:pt>
                <c:pt idx="106">
                  <c:v>1993.400024</c:v>
                </c:pt>
                <c:pt idx="107">
                  <c:v>1999.98999</c:v>
                </c:pt>
                <c:pt idx="108">
                  <c:v>2001.76001</c:v>
                </c:pt>
                <c:pt idx="109">
                  <c:v>1979.26001</c:v>
                </c:pt>
                <c:pt idx="110">
                  <c:v>1989.26001</c:v>
                </c:pt>
                <c:pt idx="111">
                  <c:v>1989.5699460000001</c:v>
                </c:pt>
                <c:pt idx="112">
                  <c:v>2022.1899410000001</c:v>
                </c:pt>
                <c:pt idx="113">
                  <c:v>2019.6400149999999</c:v>
                </c:pt>
                <c:pt idx="114">
                  <c:v>2015.9300539999999</c:v>
                </c:pt>
                <c:pt idx="115">
                  <c:v>2027.219971</c:v>
                </c:pt>
                <c:pt idx="116">
                  <c:v>2040.589966</c:v>
                </c:pt>
                <c:pt idx="117">
                  <c:v>2049.580078</c:v>
                </c:pt>
                <c:pt idx="118">
                  <c:v>2051.6000979999999</c:v>
                </c:pt>
                <c:pt idx="119">
                  <c:v>2049.8000489999999</c:v>
                </c:pt>
                <c:pt idx="120">
                  <c:v>2036.709961</c:v>
                </c:pt>
                <c:pt idx="121">
                  <c:v>2035.9399410000001</c:v>
                </c:pt>
                <c:pt idx="122">
                  <c:v>2037.0500489999999</c:v>
                </c:pt>
                <c:pt idx="123">
                  <c:v>2055.01001</c:v>
                </c:pt>
                <c:pt idx="124">
                  <c:v>2063.9499510000001</c:v>
                </c:pt>
                <c:pt idx="125">
                  <c:v>2059.73999</c:v>
                </c:pt>
                <c:pt idx="126">
                  <c:v>2072.780029</c:v>
                </c:pt>
                <c:pt idx="127">
                  <c:v>2066.1298830000001</c:v>
                </c:pt>
                <c:pt idx="128">
                  <c:v>2045.170044</c:v>
                </c:pt>
                <c:pt idx="129">
                  <c:v>2066.6599120000001</c:v>
                </c:pt>
                <c:pt idx="130">
                  <c:v>2041.910034</c:v>
                </c:pt>
                <c:pt idx="131">
                  <c:v>2047.599976</c:v>
                </c:pt>
                <c:pt idx="132">
                  <c:v>2041.98999</c:v>
                </c:pt>
                <c:pt idx="133">
                  <c:v>2061.719971</c:v>
                </c:pt>
                <c:pt idx="134">
                  <c:v>2082.419922</c:v>
                </c:pt>
                <c:pt idx="135">
                  <c:v>2082.780029</c:v>
                </c:pt>
                <c:pt idx="136">
                  <c:v>2080.7299800000001</c:v>
                </c:pt>
                <c:pt idx="137">
                  <c:v>2094.3400879999999</c:v>
                </c:pt>
                <c:pt idx="138">
                  <c:v>2100.8000489999999</c:v>
                </c:pt>
                <c:pt idx="139">
                  <c:v>2102.3999020000001</c:v>
                </c:pt>
                <c:pt idx="140">
                  <c:v>2091.4799800000001</c:v>
                </c:pt>
                <c:pt idx="141">
                  <c:v>2091.580078</c:v>
                </c:pt>
                <c:pt idx="142">
                  <c:v>2087.790039</c:v>
                </c:pt>
                <c:pt idx="143">
                  <c:v>2091.6999510000001</c:v>
                </c:pt>
                <c:pt idx="144">
                  <c:v>2095.1499020000001</c:v>
                </c:pt>
                <c:pt idx="145">
                  <c:v>2075.8100589999999</c:v>
                </c:pt>
                <c:pt idx="146">
                  <c:v>2065.3000489999999</c:v>
                </c:pt>
                <c:pt idx="147">
                  <c:v>2081.429932</c:v>
                </c:pt>
                <c:pt idx="148">
                  <c:v>2063.3701169999999</c:v>
                </c:pt>
                <c:pt idx="149">
                  <c:v>2051.1201169999999</c:v>
                </c:pt>
                <c:pt idx="150">
                  <c:v>2050.6298830000001</c:v>
                </c:pt>
                <c:pt idx="151">
                  <c:v>2057.139893</c:v>
                </c:pt>
                <c:pt idx="152">
                  <c:v>2058.6899410000001</c:v>
                </c:pt>
                <c:pt idx="153">
                  <c:v>2084.389893</c:v>
                </c:pt>
                <c:pt idx="154">
                  <c:v>2064.459961</c:v>
                </c:pt>
                <c:pt idx="155">
                  <c:v>2064.110107</c:v>
                </c:pt>
                <c:pt idx="156">
                  <c:v>2046.6099850000001</c:v>
                </c:pt>
                <c:pt idx="157">
                  <c:v>2066.6599120000001</c:v>
                </c:pt>
                <c:pt idx="158">
                  <c:v>2047.209961</c:v>
                </c:pt>
                <c:pt idx="159">
                  <c:v>2047.630005</c:v>
                </c:pt>
                <c:pt idx="160">
                  <c:v>2040.040039</c:v>
                </c:pt>
                <c:pt idx="161">
                  <c:v>2052.320068</c:v>
                </c:pt>
                <c:pt idx="162">
                  <c:v>2048.040039</c:v>
                </c:pt>
                <c:pt idx="163">
                  <c:v>2076.0600589999999</c:v>
                </c:pt>
                <c:pt idx="164">
                  <c:v>2090.540039</c:v>
                </c:pt>
                <c:pt idx="165">
                  <c:v>2090.1000979999999</c:v>
                </c:pt>
                <c:pt idx="166">
                  <c:v>2099.0600589999999</c:v>
                </c:pt>
                <c:pt idx="167">
                  <c:v>2096.9499510000001</c:v>
                </c:pt>
                <c:pt idx="168">
                  <c:v>2099.330078</c:v>
                </c:pt>
                <c:pt idx="169">
                  <c:v>2105.26001</c:v>
                </c:pt>
                <c:pt idx="170">
                  <c:v>2099.1298830000001</c:v>
                </c:pt>
                <c:pt idx="171">
                  <c:v>2109.4099120000001</c:v>
                </c:pt>
                <c:pt idx="172">
                  <c:v>2112.1298830000001</c:v>
                </c:pt>
                <c:pt idx="173">
                  <c:v>2119.1201169999999</c:v>
                </c:pt>
                <c:pt idx="174">
                  <c:v>2115.4799800000001</c:v>
                </c:pt>
                <c:pt idx="175">
                  <c:v>2096.070068</c:v>
                </c:pt>
                <c:pt idx="176">
                  <c:v>2079.0600589999999</c:v>
                </c:pt>
                <c:pt idx="177">
                  <c:v>2075.320068</c:v>
                </c:pt>
                <c:pt idx="178">
                  <c:v>2071.5</c:v>
                </c:pt>
                <c:pt idx="179">
                  <c:v>2077.98999</c:v>
                </c:pt>
                <c:pt idx="180">
                  <c:v>2071.219971</c:v>
                </c:pt>
                <c:pt idx="181">
                  <c:v>2083.25</c:v>
                </c:pt>
                <c:pt idx="182">
                  <c:v>2088.8999020000001</c:v>
                </c:pt>
                <c:pt idx="183">
                  <c:v>2085.4499510000001</c:v>
                </c:pt>
                <c:pt idx="184">
                  <c:v>2113.320068</c:v>
                </c:pt>
                <c:pt idx="185">
                  <c:v>2037.410034</c:v>
                </c:pt>
                <c:pt idx="186">
                  <c:v>2000.540039</c:v>
                </c:pt>
                <c:pt idx="187">
                  <c:v>2036.089966</c:v>
                </c:pt>
                <c:pt idx="188">
                  <c:v>2070.7700199999999</c:v>
                </c:pt>
                <c:pt idx="189">
                  <c:v>2098.860107</c:v>
                </c:pt>
                <c:pt idx="190">
                  <c:v>2102.9499510000001</c:v>
                </c:pt>
                <c:pt idx="191">
                  <c:v>2088.5500489999999</c:v>
                </c:pt>
                <c:pt idx="192">
                  <c:v>2099.7299800000001</c:v>
                </c:pt>
                <c:pt idx="193">
                  <c:v>2097.8999020000001</c:v>
                </c:pt>
                <c:pt idx="194">
                  <c:v>2129.8999020000001</c:v>
                </c:pt>
                <c:pt idx="195">
                  <c:v>2137.1599120000001</c:v>
                </c:pt>
                <c:pt idx="196">
                  <c:v>2152.139893</c:v>
                </c:pt>
                <c:pt idx="197">
                  <c:v>2152.429932</c:v>
                </c:pt>
                <c:pt idx="198">
                  <c:v>2163.75</c:v>
                </c:pt>
                <c:pt idx="199">
                  <c:v>2161.73999</c:v>
                </c:pt>
                <c:pt idx="200">
                  <c:v>2166.889893</c:v>
                </c:pt>
                <c:pt idx="201">
                  <c:v>2163.780029</c:v>
                </c:pt>
                <c:pt idx="202">
                  <c:v>2173.0200199999999</c:v>
                </c:pt>
                <c:pt idx="203">
                  <c:v>2165.169922</c:v>
                </c:pt>
                <c:pt idx="204">
                  <c:v>2175.030029</c:v>
                </c:pt>
                <c:pt idx="205">
                  <c:v>2168.4799800000001</c:v>
                </c:pt>
                <c:pt idx="206">
                  <c:v>2169.179932</c:v>
                </c:pt>
                <c:pt idx="207">
                  <c:v>2166.580078</c:v>
                </c:pt>
                <c:pt idx="208">
                  <c:v>2170.0600589999999</c:v>
                </c:pt>
                <c:pt idx="209">
                  <c:v>2173.6000979999999</c:v>
                </c:pt>
                <c:pt idx="210">
                  <c:v>2170.8400879999999</c:v>
                </c:pt>
                <c:pt idx="211">
                  <c:v>2157.030029</c:v>
                </c:pt>
                <c:pt idx="212">
                  <c:v>2163.790039</c:v>
                </c:pt>
                <c:pt idx="213">
                  <c:v>2164.25</c:v>
                </c:pt>
                <c:pt idx="214">
                  <c:v>2182.8701169999999</c:v>
                </c:pt>
                <c:pt idx="215">
                  <c:v>2180.889893</c:v>
                </c:pt>
                <c:pt idx="216">
                  <c:v>2181.73999</c:v>
                </c:pt>
                <c:pt idx="217">
                  <c:v>2175.48999</c:v>
                </c:pt>
                <c:pt idx="218">
                  <c:v>2185.790039</c:v>
                </c:pt>
                <c:pt idx="219">
                  <c:v>2184.0500489999999</c:v>
                </c:pt>
                <c:pt idx="220">
                  <c:v>2190.1499020000001</c:v>
                </c:pt>
                <c:pt idx="221">
                  <c:v>2178.1499020000001</c:v>
                </c:pt>
                <c:pt idx="222">
                  <c:v>2182.219971</c:v>
                </c:pt>
                <c:pt idx="223">
                  <c:v>2187.0200199999999</c:v>
                </c:pt>
                <c:pt idx="224">
                  <c:v>2183.8701169999999</c:v>
                </c:pt>
                <c:pt idx="225">
                  <c:v>2182.639893</c:v>
                </c:pt>
                <c:pt idx="226">
                  <c:v>2186.8999020000001</c:v>
                </c:pt>
                <c:pt idx="227">
                  <c:v>2175.4399410000001</c:v>
                </c:pt>
                <c:pt idx="228">
                  <c:v>2172.469971</c:v>
                </c:pt>
                <c:pt idx="229">
                  <c:v>2169.040039</c:v>
                </c:pt>
                <c:pt idx="230">
                  <c:v>2180.3798830000001</c:v>
                </c:pt>
                <c:pt idx="231">
                  <c:v>2176.1201169999999</c:v>
                </c:pt>
                <c:pt idx="232">
                  <c:v>2170.9499510000001</c:v>
                </c:pt>
                <c:pt idx="233">
                  <c:v>2170.860107</c:v>
                </c:pt>
                <c:pt idx="234">
                  <c:v>2179.9799800000001</c:v>
                </c:pt>
                <c:pt idx="235">
                  <c:v>2186.4799800000001</c:v>
                </c:pt>
                <c:pt idx="236">
                  <c:v>2186.1599120000001</c:v>
                </c:pt>
                <c:pt idx="237">
                  <c:v>2181.3000489999999</c:v>
                </c:pt>
                <c:pt idx="238">
                  <c:v>2127.8100589999999</c:v>
                </c:pt>
                <c:pt idx="239">
                  <c:v>2159.040039</c:v>
                </c:pt>
                <c:pt idx="240">
                  <c:v>2127.0200199999999</c:v>
                </c:pt>
                <c:pt idx="241">
                  <c:v>2125.7700199999999</c:v>
                </c:pt>
                <c:pt idx="242">
                  <c:v>2147.26001</c:v>
                </c:pt>
                <c:pt idx="243">
                  <c:v>2139.1599120000001</c:v>
                </c:pt>
                <c:pt idx="244">
                  <c:v>2139.1201169999999</c:v>
                </c:pt>
                <c:pt idx="245">
                  <c:v>2139.76001</c:v>
                </c:pt>
                <c:pt idx="246">
                  <c:v>2163.1201169999999</c:v>
                </c:pt>
                <c:pt idx="247">
                  <c:v>2177.179932</c:v>
                </c:pt>
                <c:pt idx="248">
                  <c:v>2164.6899410000001</c:v>
                </c:pt>
                <c:pt idx="249">
                  <c:v>2146.1000979999999</c:v>
                </c:pt>
                <c:pt idx="250">
                  <c:v>2159.929932</c:v>
                </c:pt>
                <c:pt idx="251">
                  <c:v>2171.3701169999999</c:v>
                </c:pt>
                <c:pt idx="252">
                  <c:v>2151.1298830000001</c:v>
                </c:pt>
                <c:pt idx="253">
                  <c:v>2168.2700199999999</c:v>
                </c:pt>
                <c:pt idx="254">
                  <c:v>2161.1999510000001</c:v>
                </c:pt>
                <c:pt idx="255">
                  <c:v>2150.48999</c:v>
                </c:pt>
                <c:pt idx="256">
                  <c:v>2159.7299800000001</c:v>
                </c:pt>
                <c:pt idx="257">
                  <c:v>2160.7700199999999</c:v>
                </c:pt>
                <c:pt idx="258">
                  <c:v>2153.73999</c:v>
                </c:pt>
                <c:pt idx="259">
                  <c:v>2163.6599120000001</c:v>
                </c:pt>
                <c:pt idx="260">
                  <c:v>2136.7299800000001</c:v>
                </c:pt>
                <c:pt idx="261">
                  <c:v>2139.179932</c:v>
                </c:pt>
                <c:pt idx="262">
                  <c:v>2132.5500489999999</c:v>
                </c:pt>
                <c:pt idx="263">
                  <c:v>2132.9799800000001</c:v>
                </c:pt>
                <c:pt idx="264">
                  <c:v>2126.5</c:v>
                </c:pt>
                <c:pt idx="265">
                  <c:v>2139.6000979999999</c:v>
                </c:pt>
                <c:pt idx="266">
                  <c:v>2144.290039</c:v>
                </c:pt>
                <c:pt idx="267">
                  <c:v>2141.3400879999999</c:v>
                </c:pt>
                <c:pt idx="268">
                  <c:v>2141.1599120000001</c:v>
                </c:pt>
                <c:pt idx="269">
                  <c:v>2151.330078</c:v>
                </c:pt>
                <c:pt idx="270">
                  <c:v>2143.1599120000001</c:v>
                </c:pt>
                <c:pt idx="271">
                  <c:v>2139.429932</c:v>
                </c:pt>
                <c:pt idx="272">
                  <c:v>2133.040039</c:v>
                </c:pt>
                <c:pt idx="273">
                  <c:v>2126.4099120000001</c:v>
                </c:pt>
                <c:pt idx="274">
                  <c:v>2126.1499020000001</c:v>
                </c:pt>
                <c:pt idx="275">
                  <c:v>2111.719971</c:v>
                </c:pt>
                <c:pt idx="276">
                  <c:v>2097.9399410000001</c:v>
                </c:pt>
                <c:pt idx="277">
                  <c:v>2088.6599120000001</c:v>
                </c:pt>
                <c:pt idx="278">
                  <c:v>2085.179932</c:v>
                </c:pt>
                <c:pt idx="279">
                  <c:v>2131.5200199999999</c:v>
                </c:pt>
                <c:pt idx="280">
                  <c:v>2139.5600589999999</c:v>
                </c:pt>
                <c:pt idx="281">
                  <c:v>2163.26001</c:v>
                </c:pt>
                <c:pt idx="282">
                  <c:v>2167.4799800000001</c:v>
                </c:pt>
                <c:pt idx="283">
                  <c:v>2164.4499510000001</c:v>
                </c:pt>
                <c:pt idx="284">
                  <c:v>2164.1999510000001</c:v>
                </c:pt>
                <c:pt idx="285">
                  <c:v>2180.389893</c:v>
                </c:pt>
                <c:pt idx="286">
                  <c:v>2176.9399410000001</c:v>
                </c:pt>
                <c:pt idx="287">
                  <c:v>2187.1201169999999</c:v>
                </c:pt>
                <c:pt idx="288">
                  <c:v>2181.8999020000001</c:v>
                </c:pt>
                <c:pt idx="289">
                  <c:v>2198.179932</c:v>
                </c:pt>
                <c:pt idx="290">
                  <c:v>2202.9399410000001</c:v>
                </c:pt>
                <c:pt idx="291">
                  <c:v>2204.719971</c:v>
                </c:pt>
                <c:pt idx="292">
                  <c:v>2213.3500979999999</c:v>
                </c:pt>
                <c:pt idx="293">
                  <c:v>2201.719971</c:v>
                </c:pt>
                <c:pt idx="294">
                  <c:v>2204.6599120000001</c:v>
                </c:pt>
                <c:pt idx="295">
                  <c:v>2198.8100589999999</c:v>
                </c:pt>
                <c:pt idx="296">
                  <c:v>2191.080078</c:v>
                </c:pt>
                <c:pt idx="297">
                  <c:v>2191.9499510000001</c:v>
                </c:pt>
                <c:pt idx="298">
                  <c:v>2204.709961</c:v>
                </c:pt>
                <c:pt idx="299">
                  <c:v>2212.2299800000001</c:v>
                </c:pt>
                <c:pt idx="300">
                  <c:v>2241.3500979999999</c:v>
                </c:pt>
                <c:pt idx="301">
                  <c:v>2246.1899410000001</c:v>
                </c:pt>
                <c:pt idx="302">
                  <c:v>2259.530029</c:v>
                </c:pt>
                <c:pt idx="303">
                  <c:v>2256.959961</c:v>
                </c:pt>
                <c:pt idx="304">
                  <c:v>2271.719971</c:v>
                </c:pt>
                <c:pt idx="305">
                  <c:v>2253.280029</c:v>
                </c:pt>
                <c:pt idx="306">
                  <c:v>2262.030029</c:v>
                </c:pt>
                <c:pt idx="307">
                  <c:v>2258.070068</c:v>
                </c:pt>
                <c:pt idx="308">
                  <c:v>2262.530029</c:v>
                </c:pt>
                <c:pt idx="309">
                  <c:v>2270.76001</c:v>
                </c:pt>
                <c:pt idx="310">
                  <c:v>2265.179932</c:v>
                </c:pt>
                <c:pt idx="311">
                  <c:v>2260.959961</c:v>
                </c:pt>
                <c:pt idx="312">
                  <c:v>2263.790039</c:v>
                </c:pt>
                <c:pt idx="313">
                  <c:v>2268.8798830000001</c:v>
                </c:pt>
                <c:pt idx="314">
                  <c:v>2249.919922</c:v>
                </c:pt>
                <c:pt idx="315">
                  <c:v>2249.26001</c:v>
                </c:pt>
                <c:pt idx="316">
                  <c:v>2238.830078</c:v>
                </c:pt>
                <c:pt idx="317">
                  <c:v>2257.830078</c:v>
                </c:pt>
                <c:pt idx="318">
                  <c:v>2270.75</c:v>
                </c:pt>
                <c:pt idx="319">
                  <c:v>2269</c:v>
                </c:pt>
                <c:pt idx="320">
                  <c:v>2276.9799800000001</c:v>
                </c:pt>
                <c:pt idx="321">
                  <c:v>2268.8999020000001</c:v>
                </c:pt>
                <c:pt idx="322">
                  <c:v>2268.8999020000001</c:v>
                </c:pt>
                <c:pt idx="323">
                  <c:v>2275.320068</c:v>
                </c:pt>
                <c:pt idx="324">
                  <c:v>2270.4399410000001</c:v>
                </c:pt>
                <c:pt idx="325">
                  <c:v>2274.639893</c:v>
                </c:pt>
                <c:pt idx="326">
                  <c:v>2267.889893</c:v>
                </c:pt>
                <c:pt idx="327">
                  <c:v>2271.889893</c:v>
                </c:pt>
                <c:pt idx="328">
                  <c:v>2263.6899410000001</c:v>
                </c:pt>
                <c:pt idx="329">
                  <c:v>2271.3100589999999</c:v>
                </c:pt>
                <c:pt idx="330">
                  <c:v>2265.1999510000001</c:v>
                </c:pt>
                <c:pt idx="331">
                  <c:v>2280.070068</c:v>
                </c:pt>
                <c:pt idx="332">
                  <c:v>2298.3701169999999</c:v>
                </c:pt>
                <c:pt idx="333">
                  <c:v>2296.679932</c:v>
                </c:pt>
                <c:pt idx="334">
                  <c:v>2294.6899410000001</c:v>
                </c:pt>
                <c:pt idx="335">
                  <c:v>2280.8999020000001</c:v>
                </c:pt>
                <c:pt idx="336">
                  <c:v>2278.8701169999999</c:v>
                </c:pt>
                <c:pt idx="337">
                  <c:v>2279.5500489999999</c:v>
                </c:pt>
                <c:pt idx="338">
                  <c:v>2280.8500979999999</c:v>
                </c:pt>
                <c:pt idx="339">
                  <c:v>2297.419922</c:v>
                </c:pt>
                <c:pt idx="340">
                  <c:v>2292.5600589999999</c:v>
                </c:pt>
                <c:pt idx="341">
                  <c:v>2293.080078</c:v>
                </c:pt>
                <c:pt idx="342">
                  <c:v>2294.669922</c:v>
                </c:pt>
                <c:pt idx="343">
                  <c:v>2307.8701169999999</c:v>
                </c:pt>
                <c:pt idx="344">
                  <c:v>2316.1000979999999</c:v>
                </c:pt>
                <c:pt idx="345">
                  <c:v>2328.25</c:v>
                </c:pt>
                <c:pt idx="346">
                  <c:v>2337.580078</c:v>
                </c:pt>
                <c:pt idx="347">
                  <c:v>2349.25</c:v>
                </c:pt>
                <c:pt idx="348">
                  <c:v>2347.219971</c:v>
                </c:pt>
                <c:pt idx="349">
                  <c:v>2351.1599120000001</c:v>
                </c:pt>
                <c:pt idx="350">
                  <c:v>2365.3798830000001</c:v>
                </c:pt>
                <c:pt idx="351">
                  <c:v>2362.820068</c:v>
                </c:pt>
                <c:pt idx="352">
                  <c:v>2363.8100589999999</c:v>
                </c:pt>
                <c:pt idx="353">
                  <c:v>2367.3400879999999</c:v>
                </c:pt>
                <c:pt idx="354">
                  <c:v>2369.75</c:v>
                </c:pt>
                <c:pt idx="355">
                  <c:v>2363.639893</c:v>
                </c:pt>
                <c:pt idx="356">
                  <c:v>2395.959961</c:v>
                </c:pt>
                <c:pt idx="357">
                  <c:v>2381.919922</c:v>
                </c:pt>
                <c:pt idx="358">
                  <c:v>2383.1201169999999</c:v>
                </c:pt>
                <c:pt idx="359">
                  <c:v>2375.3100589999999</c:v>
                </c:pt>
                <c:pt idx="360">
                  <c:v>2368.389893</c:v>
                </c:pt>
                <c:pt idx="361">
                  <c:v>2362.9799800000001</c:v>
                </c:pt>
                <c:pt idx="362">
                  <c:v>2364.8701169999999</c:v>
                </c:pt>
                <c:pt idx="363">
                  <c:v>2372.6000979999999</c:v>
                </c:pt>
                <c:pt idx="364">
                  <c:v>2373.469971</c:v>
                </c:pt>
                <c:pt idx="365">
                  <c:v>2365.4499510000001</c:v>
                </c:pt>
                <c:pt idx="366">
                  <c:v>2385.26001</c:v>
                </c:pt>
                <c:pt idx="367">
                  <c:v>2381.3798830000001</c:v>
                </c:pt>
                <c:pt idx="368">
                  <c:v>2378.25</c:v>
                </c:pt>
                <c:pt idx="369">
                  <c:v>2373.469971</c:v>
                </c:pt>
                <c:pt idx="370">
                  <c:v>2344.0200199999999</c:v>
                </c:pt>
                <c:pt idx="371">
                  <c:v>2348.4499510000001</c:v>
                </c:pt>
                <c:pt idx="372">
                  <c:v>2345.959961</c:v>
                </c:pt>
                <c:pt idx="373">
                  <c:v>2343.9799800000001</c:v>
                </c:pt>
                <c:pt idx="374">
                  <c:v>2341.5900879999999</c:v>
                </c:pt>
                <c:pt idx="375">
                  <c:v>2358.570068</c:v>
                </c:pt>
                <c:pt idx="376">
                  <c:v>2361.1298830000001</c:v>
                </c:pt>
                <c:pt idx="377">
                  <c:v>2368.0600589999999</c:v>
                </c:pt>
                <c:pt idx="378">
                  <c:v>2362.719971</c:v>
                </c:pt>
                <c:pt idx="379">
                  <c:v>2358.8400879999999</c:v>
                </c:pt>
                <c:pt idx="380">
                  <c:v>2360.1599120000001</c:v>
                </c:pt>
                <c:pt idx="381">
                  <c:v>2352.9499510000001</c:v>
                </c:pt>
                <c:pt idx="382">
                  <c:v>2357.48999</c:v>
                </c:pt>
                <c:pt idx="383">
                  <c:v>2355.540039</c:v>
                </c:pt>
                <c:pt idx="384">
                  <c:v>2357.1599120000001</c:v>
                </c:pt>
                <c:pt idx="385">
                  <c:v>2353.780029</c:v>
                </c:pt>
                <c:pt idx="386">
                  <c:v>2344.929932</c:v>
                </c:pt>
                <c:pt idx="387">
                  <c:v>2328.9499510000001</c:v>
                </c:pt>
                <c:pt idx="388">
                  <c:v>2349.01001</c:v>
                </c:pt>
                <c:pt idx="389">
                  <c:v>2342.1899410000001</c:v>
                </c:pt>
                <c:pt idx="390">
                  <c:v>2338.169922</c:v>
                </c:pt>
                <c:pt idx="391">
                  <c:v>2355.8400879999999</c:v>
                </c:pt>
                <c:pt idx="392">
                  <c:v>2348.6899410000001</c:v>
                </c:pt>
                <c:pt idx="393">
                  <c:v>2374.1499020000001</c:v>
                </c:pt>
                <c:pt idx="394">
                  <c:v>2388.610107</c:v>
                </c:pt>
                <c:pt idx="395">
                  <c:v>2387.4499510000001</c:v>
                </c:pt>
                <c:pt idx="396">
                  <c:v>2388.7700199999999</c:v>
                </c:pt>
                <c:pt idx="397">
                  <c:v>2384.1999510000001</c:v>
                </c:pt>
                <c:pt idx="398">
                  <c:v>2388.330078</c:v>
                </c:pt>
                <c:pt idx="399">
                  <c:v>2391.169922</c:v>
                </c:pt>
                <c:pt idx="400">
                  <c:v>2388.1298830000001</c:v>
                </c:pt>
                <c:pt idx="401">
                  <c:v>2389.5200199999999</c:v>
                </c:pt>
                <c:pt idx="402">
                  <c:v>2399.290039</c:v>
                </c:pt>
                <c:pt idx="403">
                  <c:v>2399.3798830000001</c:v>
                </c:pt>
                <c:pt idx="404">
                  <c:v>2396.919922</c:v>
                </c:pt>
                <c:pt idx="405">
                  <c:v>2399.6298830000001</c:v>
                </c:pt>
                <c:pt idx="406">
                  <c:v>2394.4399410000001</c:v>
                </c:pt>
                <c:pt idx="407">
                  <c:v>2390.8999020000001</c:v>
                </c:pt>
                <c:pt idx="408">
                  <c:v>2402.320068</c:v>
                </c:pt>
                <c:pt idx="409">
                  <c:v>2400.669922</c:v>
                </c:pt>
                <c:pt idx="410">
                  <c:v>2357.030029</c:v>
                </c:pt>
                <c:pt idx="411">
                  <c:v>2365.719971</c:v>
                </c:pt>
                <c:pt idx="412">
                  <c:v>2381.7299800000001</c:v>
                </c:pt>
                <c:pt idx="413">
                  <c:v>2394.0200199999999</c:v>
                </c:pt>
                <c:pt idx="414">
                  <c:v>2398.419922</c:v>
                </c:pt>
                <c:pt idx="415">
                  <c:v>2404.389893</c:v>
                </c:pt>
                <c:pt idx="416">
                  <c:v>2415.070068</c:v>
                </c:pt>
                <c:pt idx="417">
                  <c:v>2415.820068</c:v>
                </c:pt>
                <c:pt idx="418">
                  <c:v>2412.9099120000001</c:v>
                </c:pt>
                <c:pt idx="419">
                  <c:v>2411.8000489999999</c:v>
                </c:pt>
                <c:pt idx="420">
                  <c:v>2430.0600589999999</c:v>
                </c:pt>
                <c:pt idx="421">
                  <c:v>2439.070068</c:v>
                </c:pt>
                <c:pt idx="422">
                  <c:v>2436.1000979999999</c:v>
                </c:pt>
                <c:pt idx="423">
                  <c:v>2429.330078</c:v>
                </c:pt>
                <c:pt idx="424">
                  <c:v>2433.139893</c:v>
                </c:pt>
                <c:pt idx="425">
                  <c:v>2433.790039</c:v>
                </c:pt>
                <c:pt idx="426">
                  <c:v>2431.7700199999999</c:v>
                </c:pt>
                <c:pt idx="427">
                  <c:v>2429.389893</c:v>
                </c:pt>
                <c:pt idx="428">
                  <c:v>2440.3500979999999</c:v>
                </c:pt>
                <c:pt idx="429">
                  <c:v>2437.919922</c:v>
                </c:pt>
                <c:pt idx="430">
                  <c:v>2432.459961</c:v>
                </c:pt>
                <c:pt idx="431">
                  <c:v>2433.1499020000001</c:v>
                </c:pt>
                <c:pt idx="432">
                  <c:v>2453.459961</c:v>
                </c:pt>
                <c:pt idx="433">
                  <c:v>2437.030029</c:v>
                </c:pt>
                <c:pt idx="434">
                  <c:v>2435.610107</c:v>
                </c:pt>
                <c:pt idx="435">
                  <c:v>2434.5</c:v>
                </c:pt>
                <c:pt idx="436">
                  <c:v>2438.3000489999999</c:v>
                </c:pt>
                <c:pt idx="437">
                  <c:v>2439.070068</c:v>
                </c:pt>
                <c:pt idx="438">
                  <c:v>2419.3798830000001</c:v>
                </c:pt>
                <c:pt idx="439">
                  <c:v>2440.6899410000001</c:v>
                </c:pt>
                <c:pt idx="440">
                  <c:v>2419.6999510000001</c:v>
                </c:pt>
                <c:pt idx="441">
                  <c:v>2423.4099120000001</c:v>
                </c:pt>
                <c:pt idx="442">
                  <c:v>2429.01001</c:v>
                </c:pt>
                <c:pt idx="443">
                  <c:v>2432.540039</c:v>
                </c:pt>
                <c:pt idx="444">
                  <c:v>2409.75</c:v>
                </c:pt>
                <c:pt idx="445">
                  <c:v>2425.179932</c:v>
                </c:pt>
                <c:pt idx="446">
                  <c:v>2427.429932</c:v>
                </c:pt>
                <c:pt idx="447">
                  <c:v>2425.530029</c:v>
                </c:pt>
                <c:pt idx="448">
                  <c:v>2443.25</c:v>
                </c:pt>
                <c:pt idx="449">
                  <c:v>2447.830078</c:v>
                </c:pt>
                <c:pt idx="450">
                  <c:v>2459.2700199999999</c:v>
                </c:pt>
                <c:pt idx="451">
                  <c:v>2459.139893</c:v>
                </c:pt>
                <c:pt idx="452">
                  <c:v>2460.610107</c:v>
                </c:pt>
                <c:pt idx="453">
                  <c:v>2473.830078</c:v>
                </c:pt>
                <c:pt idx="454">
                  <c:v>2473.4499510000001</c:v>
                </c:pt>
                <c:pt idx="455">
                  <c:v>2472.540039</c:v>
                </c:pt>
                <c:pt idx="456">
                  <c:v>2469.9099120000001</c:v>
                </c:pt>
                <c:pt idx="457">
                  <c:v>2477.1298830000001</c:v>
                </c:pt>
                <c:pt idx="458">
                  <c:v>2477.830078</c:v>
                </c:pt>
                <c:pt idx="459">
                  <c:v>2475.419922</c:v>
                </c:pt>
                <c:pt idx="460">
                  <c:v>2472.1000979999999</c:v>
                </c:pt>
                <c:pt idx="461">
                  <c:v>2470.3000489999999</c:v>
                </c:pt>
                <c:pt idx="462">
                  <c:v>2476.3500979999999</c:v>
                </c:pt>
                <c:pt idx="463">
                  <c:v>2477.570068</c:v>
                </c:pt>
                <c:pt idx="464">
                  <c:v>2472.1599120000001</c:v>
                </c:pt>
                <c:pt idx="465">
                  <c:v>2476.830078</c:v>
                </c:pt>
                <c:pt idx="466">
                  <c:v>2480.9099120000001</c:v>
                </c:pt>
                <c:pt idx="467">
                  <c:v>2474.919922</c:v>
                </c:pt>
                <c:pt idx="468">
                  <c:v>2474.0200199999999</c:v>
                </c:pt>
                <c:pt idx="469">
                  <c:v>2438.209961</c:v>
                </c:pt>
                <c:pt idx="470">
                  <c:v>2441.320068</c:v>
                </c:pt>
                <c:pt idx="471">
                  <c:v>2465.8400879999999</c:v>
                </c:pt>
                <c:pt idx="472">
                  <c:v>2464.610107</c:v>
                </c:pt>
                <c:pt idx="473">
                  <c:v>2468.110107</c:v>
                </c:pt>
                <c:pt idx="474">
                  <c:v>2430.01001</c:v>
                </c:pt>
                <c:pt idx="475">
                  <c:v>2425.5500489999999</c:v>
                </c:pt>
                <c:pt idx="476">
                  <c:v>2428.3701169999999</c:v>
                </c:pt>
                <c:pt idx="477">
                  <c:v>2452.51001</c:v>
                </c:pt>
                <c:pt idx="478">
                  <c:v>2444.040039</c:v>
                </c:pt>
                <c:pt idx="479">
                  <c:v>2438.969971</c:v>
                </c:pt>
                <c:pt idx="480">
                  <c:v>2443.0500489999999</c:v>
                </c:pt>
                <c:pt idx="481">
                  <c:v>2444.23999</c:v>
                </c:pt>
                <c:pt idx="482">
                  <c:v>2446.3000489999999</c:v>
                </c:pt>
                <c:pt idx="483">
                  <c:v>2457.5900879999999</c:v>
                </c:pt>
                <c:pt idx="484">
                  <c:v>2471.6499020000001</c:v>
                </c:pt>
                <c:pt idx="485">
                  <c:v>2476.5500489999999</c:v>
                </c:pt>
                <c:pt idx="486">
                  <c:v>2457.8500979999999</c:v>
                </c:pt>
                <c:pt idx="487">
                  <c:v>2465.540039</c:v>
                </c:pt>
                <c:pt idx="488">
                  <c:v>2465.1000979999999</c:v>
                </c:pt>
                <c:pt idx="489">
                  <c:v>2461.429932</c:v>
                </c:pt>
                <c:pt idx="490">
                  <c:v>2488.110107</c:v>
                </c:pt>
                <c:pt idx="491">
                  <c:v>2496.4799800000001</c:v>
                </c:pt>
                <c:pt idx="492">
                  <c:v>2498.3701169999999</c:v>
                </c:pt>
                <c:pt idx="493">
                  <c:v>2495.6201169999999</c:v>
                </c:pt>
                <c:pt idx="494">
                  <c:v>2500.2299800000001</c:v>
                </c:pt>
                <c:pt idx="495">
                  <c:v>2503.8701169999999</c:v>
                </c:pt>
                <c:pt idx="496">
                  <c:v>2506.6499020000001</c:v>
                </c:pt>
                <c:pt idx="497">
                  <c:v>2508.23999</c:v>
                </c:pt>
                <c:pt idx="498">
                  <c:v>2500.6000979999999</c:v>
                </c:pt>
                <c:pt idx="499">
                  <c:v>2502.219971</c:v>
                </c:pt>
                <c:pt idx="500">
                  <c:v>2496.6599120000001</c:v>
                </c:pt>
                <c:pt idx="501">
                  <c:v>2496.8400879999999</c:v>
                </c:pt>
                <c:pt idx="502">
                  <c:v>2507.040039</c:v>
                </c:pt>
                <c:pt idx="503">
                  <c:v>2510.0600589999999</c:v>
                </c:pt>
                <c:pt idx="504">
                  <c:v>2519.360107</c:v>
                </c:pt>
                <c:pt idx="505">
                  <c:v>2529.1201169999999</c:v>
                </c:pt>
                <c:pt idx="506">
                  <c:v>2534.580078</c:v>
                </c:pt>
                <c:pt idx="507">
                  <c:v>2537.73999</c:v>
                </c:pt>
                <c:pt idx="508">
                  <c:v>2552.070068</c:v>
                </c:pt>
                <c:pt idx="509">
                  <c:v>2549.330078</c:v>
                </c:pt>
                <c:pt idx="510">
                  <c:v>2544.7299800000001</c:v>
                </c:pt>
                <c:pt idx="511">
                  <c:v>2550.639893</c:v>
                </c:pt>
                <c:pt idx="512">
                  <c:v>2555.23999</c:v>
                </c:pt>
                <c:pt idx="513">
                  <c:v>2550.929932</c:v>
                </c:pt>
                <c:pt idx="514">
                  <c:v>2553.169922</c:v>
                </c:pt>
                <c:pt idx="515">
                  <c:v>2557.639893</c:v>
                </c:pt>
                <c:pt idx="516">
                  <c:v>2559.360107</c:v>
                </c:pt>
                <c:pt idx="517">
                  <c:v>2561.26001</c:v>
                </c:pt>
                <c:pt idx="518">
                  <c:v>2562.1000979999999</c:v>
                </c:pt>
                <c:pt idx="519">
                  <c:v>2575.209961</c:v>
                </c:pt>
                <c:pt idx="520">
                  <c:v>2564.9799800000001</c:v>
                </c:pt>
                <c:pt idx="521">
                  <c:v>2569.1298830000001</c:v>
                </c:pt>
                <c:pt idx="522">
                  <c:v>2557.1499020000001</c:v>
                </c:pt>
                <c:pt idx="523">
                  <c:v>2560.3999020000001</c:v>
                </c:pt>
                <c:pt idx="524">
                  <c:v>2581.070068</c:v>
                </c:pt>
                <c:pt idx="525">
                  <c:v>2572.830078</c:v>
                </c:pt>
                <c:pt idx="526">
                  <c:v>2575.26001</c:v>
                </c:pt>
                <c:pt idx="527">
                  <c:v>2579.360107</c:v>
                </c:pt>
                <c:pt idx="528">
                  <c:v>2579.8500979999999</c:v>
                </c:pt>
                <c:pt idx="529">
                  <c:v>2587.8400879999999</c:v>
                </c:pt>
                <c:pt idx="530">
                  <c:v>2591.1298830000001</c:v>
                </c:pt>
                <c:pt idx="531">
                  <c:v>2590.639893</c:v>
                </c:pt>
                <c:pt idx="532">
                  <c:v>2594.3798830000001</c:v>
                </c:pt>
                <c:pt idx="533">
                  <c:v>2584.6201169999999</c:v>
                </c:pt>
                <c:pt idx="534">
                  <c:v>2582.3000489999999</c:v>
                </c:pt>
                <c:pt idx="535">
                  <c:v>2584.8400879999999</c:v>
                </c:pt>
                <c:pt idx="536">
                  <c:v>2578.8701169999999</c:v>
                </c:pt>
                <c:pt idx="537">
                  <c:v>2564.6201169999999</c:v>
                </c:pt>
                <c:pt idx="538">
                  <c:v>2585.639893</c:v>
                </c:pt>
                <c:pt idx="539">
                  <c:v>2578.8500979999999</c:v>
                </c:pt>
                <c:pt idx="540">
                  <c:v>2582.139893</c:v>
                </c:pt>
                <c:pt idx="541">
                  <c:v>2599.030029</c:v>
                </c:pt>
                <c:pt idx="542">
                  <c:v>2597.080078</c:v>
                </c:pt>
                <c:pt idx="543">
                  <c:v>2602.419922</c:v>
                </c:pt>
                <c:pt idx="544">
                  <c:v>2601.419922</c:v>
                </c:pt>
                <c:pt idx="545">
                  <c:v>2627.040039</c:v>
                </c:pt>
                <c:pt idx="546">
                  <c:v>2626.070068</c:v>
                </c:pt>
                <c:pt idx="547">
                  <c:v>2647.580078</c:v>
                </c:pt>
                <c:pt idx="548">
                  <c:v>2642.219971</c:v>
                </c:pt>
                <c:pt idx="549">
                  <c:v>2639.4399410000001</c:v>
                </c:pt>
                <c:pt idx="550">
                  <c:v>2629.570068</c:v>
                </c:pt>
                <c:pt idx="551">
                  <c:v>2629.2700199999999</c:v>
                </c:pt>
                <c:pt idx="552">
                  <c:v>2636.9799800000001</c:v>
                </c:pt>
                <c:pt idx="553">
                  <c:v>2651.5</c:v>
                </c:pt>
                <c:pt idx="554">
                  <c:v>2659.98999</c:v>
                </c:pt>
                <c:pt idx="555">
                  <c:v>2664.110107</c:v>
                </c:pt>
                <c:pt idx="556">
                  <c:v>2662.8500979999999</c:v>
                </c:pt>
                <c:pt idx="557">
                  <c:v>2652.01001</c:v>
                </c:pt>
                <c:pt idx="558">
                  <c:v>2675.8100589999999</c:v>
                </c:pt>
                <c:pt idx="559">
                  <c:v>2690.1599120000001</c:v>
                </c:pt>
                <c:pt idx="560">
                  <c:v>2681.469971</c:v>
                </c:pt>
                <c:pt idx="561">
                  <c:v>2679.25</c:v>
                </c:pt>
                <c:pt idx="562">
                  <c:v>2684.570068</c:v>
                </c:pt>
                <c:pt idx="563">
                  <c:v>2683.3400879999999</c:v>
                </c:pt>
                <c:pt idx="564">
                  <c:v>2680.5</c:v>
                </c:pt>
                <c:pt idx="565">
                  <c:v>2682.6201169999999</c:v>
                </c:pt>
                <c:pt idx="566">
                  <c:v>2687.540039</c:v>
                </c:pt>
                <c:pt idx="567">
                  <c:v>2673.610107</c:v>
                </c:pt>
                <c:pt idx="568">
                  <c:v>2695.8100589999999</c:v>
                </c:pt>
                <c:pt idx="569">
                  <c:v>2713.0600589999999</c:v>
                </c:pt>
                <c:pt idx="570">
                  <c:v>2723.98999</c:v>
                </c:pt>
                <c:pt idx="571">
                  <c:v>2743.1499020000001</c:v>
                </c:pt>
                <c:pt idx="572">
                  <c:v>2747.709961</c:v>
                </c:pt>
                <c:pt idx="573">
                  <c:v>2751.290039</c:v>
                </c:pt>
                <c:pt idx="574">
                  <c:v>2748.2299800000001</c:v>
                </c:pt>
                <c:pt idx="575">
                  <c:v>2767.5600589999999</c:v>
                </c:pt>
                <c:pt idx="576">
                  <c:v>2786.23999</c:v>
                </c:pt>
                <c:pt idx="577">
                  <c:v>2776.419922</c:v>
                </c:pt>
                <c:pt idx="578">
                  <c:v>2802.5600589999999</c:v>
                </c:pt>
                <c:pt idx="579">
                  <c:v>2798.030029</c:v>
                </c:pt>
                <c:pt idx="580">
                  <c:v>2810.3000489999999</c:v>
                </c:pt>
                <c:pt idx="581">
                  <c:v>2832.969971</c:v>
                </c:pt>
                <c:pt idx="582">
                  <c:v>2839.1298830000001</c:v>
                </c:pt>
                <c:pt idx="583">
                  <c:v>2837.540039</c:v>
                </c:pt>
                <c:pt idx="584">
                  <c:v>2839.25</c:v>
                </c:pt>
                <c:pt idx="585">
                  <c:v>2872.8701169999999</c:v>
                </c:pt>
                <c:pt idx="586">
                  <c:v>2853.530029</c:v>
                </c:pt>
                <c:pt idx="587">
                  <c:v>2822.429932</c:v>
                </c:pt>
                <c:pt idx="588">
                  <c:v>2823.8100589999999</c:v>
                </c:pt>
                <c:pt idx="589">
                  <c:v>2821.9799800000001</c:v>
                </c:pt>
                <c:pt idx="590">
                  <c:v>2762.1298830000001</c:v>
                </c:pt>
                <c:pt idx="591">
                  <c:v>2648.9399410000001</c:v>
                </c:pt>
                <c:pt idx="592">
                  <c:v>2695.139893</c:v>
                </c:pt>
                <c:pt idx="593">
                  <c:v>2681.6599120000001</c:v>
                </c:pt>
                <c:pt idx="594">
                  <c:v>2581</c:v>
                </c:pt>
                <c:pt idx="595">
                  <c:v>2619.5500489999999</c:v>
                </c:pt>
                <c:pt idx="596">
                  <c:v>2656</c:v>
                </c:pt>
                <c:pt idx="597">
                  <c:v>2662.9399410000001</c:v>
                </c:pt>
                <c:pt idx="598">
                  <c:v>2698.6298830000001</c:v>
                </c:pt>
                <c:pt idx="599">
                  <c:v>2731.1999510000001</c:v>
                </c:pt>
                <c:pt idx="600">
                  <c:v>2732.219971</c:v>
                </c:pt>
                <c:pt idx="601">
                  <c:v>2716.26001</c:v>
                </c:pt>
                <c:pt idx="602">
                  <c:v>2701.330078</c:v>
                </c:pt>
                <c:pt idx="603">
                  <c:v>2703.959961</c:v>
                </c:pt>
                <c:pt idx="604">
                  <c:v>2747.3000489999999</c:v>
                </c:pt>
                <c:pt idx="605">
                  <c:v>2779.6000979999999</c:v>
                </c:pt>
                <c:pt idx="606">
                  <c:v>2744.280029</c:v>
                </c:pt>
                <c:pt idx="607">
                  <c:v>2713.830078</c:v>
                </c:pt>
                <c:pt idx="608">
                  <c:v>2677.669922</c:v>
                </c:pt>
                <c:pt idx="609">
                  <c:v>2691.25</c:v>
                </c:pt>
                <c:pt idx="610">
                  <c:v>2720.9399410000001</c:v>
                </c:pt>
                <c:pt idx="611">
                  <c:v>2728.1201169999999</c:v>
                </c:pt>
                <c:pt idx="612">
                  <c:v>2726.8000489999999</c:v>
                </c:pt>
                <c:pt idx="613">
                  <c:v>2738.969971</c:v>
                </c:pt>
                <c:pt idx="614">
                  <c:v>2786.570068</c:v>
                </c:pt>
                <c:pt idx="615">
                  <c:v>2783.0200199999999</c:v>
                </c:pt>
                <c:pt idx="616">
                  <c:v>2765.3100589999999</c:v>
                </c:pt>
                <c:pt idx="617">
                  <c:v>2749.4799800000001</c:v>
                </c:pt>
                <c:pt idx="618">
                  <c:v>2747.330078</c:v>
                </c:pt>
                <c:pt idx="619">
                  <c:v>2752.01001</c:v>
                </c:pt>
                <c:pt idx="620">
                  <c:v>2712.919922</c:v>
                </c:pt>
                <c:pt idx="621">
                  <c:v>2716.9399410000001</c:v>
                </c:pt>
                <c:pt idx="622">
                  <c:v>2711.929932</c:v>
                </c:pt>
                <c:pt idx="623">
                  <c:v>2643.6899410000001</c:v>
                </c:pt>
                <c:pt idx="624">
                  <c:v>2588.26001</c:v>
                </c:pt>
                <c:pt idx="625">
                  <c:v>2658.5500489999999</c:v>
                </c:pt>
                <c:pt idx="626">
                  <c:v>2612.6201169999999</c:v>
                </c:pt>
                <c:pt idx="627">
                  <c:v>2605</c:v>
                </c:pt>
                <c:pt idx="628">
                  <c:v>2640.8701169999999</c:v>
                </c:pt>
                <c:pt idx="629">
                  <c:v>2581.8798830000001</c:v>
                </c:pt>
                <c:pt idx="630">
                  <c:v>2614.4499510000001</c:v>
                </c:pt>
                <c:pt idx="631">
                  <c:v>2644.6899410000001</c:v>
                </c:pt>
                <c:pt idx="632">
                  <c:v>2662.8400879999999</c:v>
                </c:pt>
                <c:pt idx="633">
                  <c:v>2604.469971</c:v>
                </c:pt>
                <c:pt idx="634">
                  <c:v>2613.1599120000001</c:v>
                </c:pt>
                <c:pt idx="635">
                  <c:v>2656.8701169999999</c:v>
                </c:pt>
                <c:pt idx="636">
                  <c:v>2642.1899410000001</c:v>
                </c:pt>
                <c:pt idx="637">
                  <c:v>2663.98999</c:v>
                </c:pt>
                <c:pt idx="638">
                  <c:v>2656.3000489999999</c:v>
                </c:pt>
                <c:pt idx="639">
                  <c:v>2677.8400879999999</c:v>
                </c:pt>
                <c:pt idx="640">
                  <c:v>2706.389893</c:v>
                </c:pt>
                <c:pt idx="641">
                  <c:v>2708.639893</c:v>
                </c:pt>
                <c:pt idx="642">
                  <c:v>2693.1298830000001</c:v>
                </c:pt>
                <c:pt idx="643">
                  <c:v>2670.139893</c:v>
                </c:pt>
                <c:pt idx="644">
                  <c:v>2670.290039</c:v>
                </c:pt>
                <c:pt idx="645">
                  <c:v>2634.5600589999999</c:v>
                </c:pt>
                <c:pt idx="646">
                  <c:v>2639.3999020000001</c:v>
                </c:pt>
                <c:pt idx="647">
                  <c:v>2666.9399410000001</c:v>
                </c:pt>
                <c:pt idx="648">
                  <c:v>2669.9099120000001</c:v>
                </c:pt>
                <c:pt idx="649">
                  <c:v>2648.0500489999999</c:v>
                </c:pt>
                <c:pt idx="650">
                  <c:v>2654.8000489999999</c:v>
                </c:pt>
                <c:pt idx="651">
                  <c:v>2635.669922</c:v>
                </c:pt>
                <c:pt idx="652">
                  <c:v>2629.7299800000001</c:v>
                </c:pt>
                <c:pt idx="653">
                  <c:v>2663.419922</c:v>
                </c:pt>
                <c:pt idx="654">
                  <c:v>2672.6298830000001</c:v>
                </c:pt>
                <c:pt idx="655">
                  <c:v>2671.919922</c:v>
                </c:pt>
                <c:pt idx="656">
                  <c:v>2697.790039</c:v>
                </c:pt>
                <c:pt idx="657">
                  <c:v>2723.070068</c:v>
                </c:pt>
                <c:pt idx="658">
                  <c:v>2727.719971</c:v>
                </c:pt>
                <c:pt idx="659">
                  <c:v>2730.1298830000001</c:v>
                </c:pt>
                <c:pt idx="660">
                  <c:v>2711.4499510000001</c:v>
                </c:pt>
                <c:pt idx="661">
                  <c:v>2722.459961</c:v>
                </c:pt>
                <c:pt idx="662">
                  <c:v>2720.1298830000001</c:v>
                </c:pt>
                <c:pt idx="663">
                  <c:v>2712.969971</c:v>
                </c:pt>
                <c:pt idx="664">
                  <c:v>2733.01001</c:v>
                </c:pt>
                <c:pt idx="665">
                  <c:v>2724.4399410000001</c:v>
                </c:pt>
                <c:pt idx="666">
                  <c:v>2733.290039</c:v>
                </c:pt>
                <c:pt idx="667">
                  <c:v>2727.76001</c:v>
                </c:pt>
                <c:pt idx="668">
                  <c:v>2721.330078</c:v>
                </c:pt>
                <c:pt idx="669">
                  <c:v>2689.860107</c:v>
                </c:pt>
                <c:pt idx="670">
                  <c:v>2724.01001</c:v>
                </c:pt>
                <c:pt idx="671">
                  <c:v>2705.2700199999999</c:v>
                </c:pt>
                <c:pt idx="672">
                  <c:v>2734.6201169999999</c:v>
                </c:pt>
                <c:pt idx="673">
                  <c:v>2746.8701169999999</c:v>
                </c:pt>
                <c:pt idx="674">
                  <c:v>2748.8000489999999</c:v>
                </c:pt>
                <c:pt idx="675">
                  <c:v>2772.3500979999999</c:v>
                </c:pt>
                <c:pt idx="676">
                  <c:v>2770.3701169999999</c:v>
                </c:pt>
                <c:pt idx="677">
                  <c:v>2779.030029</c:v>
                </c:pt>
                <c:pt idx="678">
                  <c:v>2782</c:v>
                </c:pt>
                <c:pt idx="679">
                  <c:v>2786.8500979999999</c:v>
                </c:pt>
                <c:pt idx="680">
                  <c:v>2775.6298830000001</c:v>
                </c:pt>
                <c:pt idx="681">
                  <c:v>2782.48999</c:v>
                </c:pt>
                <c:pt idx="682">
                  <c:v>2779.6599120000001</c:v>
                </c:pt>
                <c:pt idx="683">
                  <c:v>2773.75</c:v>
                </c:pt>
                <c:pt idx="684">
                  <c:v>2762.5900879999999</c:v>
                </c:pt>
                <c:pt idx="685">
                  <c:v>2767.320068</c:v>
                </c:pt>
                <c:pt idx="686">
                  <c:v>2749.76001</c:v>
                </c:pt>
                <c:pt idx="687">
                  <c:v>2754.8798830000001</c:v>
                </c:pt>
                <c:pt idx="688">
                  <c:v>2717.070068</c:v>
                </c:pt>
                <c:pt idx="689">
                  <c:v>2723.0600589999999</c:v>
                </c:pt>
                <c:pt idx="690">
                  <c:v>2699.6298830000001</c:v>
                </c:pt>
                <c:pt idx="691">
                  <c:v>2716.3100589999999</c:v>
                </c:pt>
                <c:pt idx="692">
                  <c:v>2718.3701169999999</c:v>
                </c:pt>
                <c:pt idx="693">
                  <c:v>2726.709961</c:v>
                </c:pt>
                <c:pt idx="694">
                  <c:v>2713.219971</c:v>
                </c:pt>
                <c:pt idx="695">
                  <c:v>2736.610107</c:v>
                </c:pt>
                <c:pt idx="696">
                  <c:v>2759.820068</c:v>
                </c:pt>
                <c:pt idx="697">
                  <c:v>2784.169922</c:v>
                </c:pt>
                <c:pt idx="698">
                  <c:v>2793.8400879999999</c:v>
                </c:pt>
                <c:pt idx="699">
                  <c:v>2774.0200199999999</c:v>
                </c:pt>
                <c:pt idx="700">
                  <c:v>2798.290039</c:v>
                </c:pt>
                <c:pt idx="701">
                  <c:v>2801.3100589999999</c:v>
                </c:pt>
                <c:pt idx="702">
                  <c:v>2798.429932</c:v>
                </c:pt>
                <c:pt idx="703">
                  <c:v>2809.5500489999999</c:v>
                </c:pt>
                <c:pt idx="704">
                  <c:v>2815.6201169999999</c:v>
                </c:pt>
                <c:pt idx="705">
                  <c:v>2804.48999</c:v>
                </c:pt>
                <c:pt idx="706">
                  <c:v>2801.830078</c:v>
                </c:pt>
                <c:pt idx="707">
                  <c:v>2806.9799800000001</c:v>
                </c:pt>
                <c:pt idx="708">
                  <c:v>2820.3999020000001</c:v>
                </c:pt>
                <c:pt idx="709">
                  <c:v>2846.070068</c:v>
                </c:pt>
                <c:pt idx="710">
                  <c:v>2837.4399410000001</c:v>
                </c:pt>
                <c:pt idx="711">
                  <c:v>2818.820068</c:v>
                </c:pt>
                <c:pt idx="712">
                  <c:v>2802.6000979999999</c:v>
                </c:pt>
                <c:pt idx="713">
                  <c:v>2816.290039</c:v>
                </c:pt>
                <c:pt idx="714">
                  <c:v>2813.360107</c:v>
                </c:pt>
                <c:pt idx="715">
                  <c:v>2827.219971</c:v>
                </c:pt>
                <c:pt idx="716">
                  <c:v>2840.3500979999999</c:v>
                </c:pt>
                <c:pt idx="717">
                  <c:v>2850.3999020000001</c:v>
                </c:pt>
                <c:pt idx="718">
                  <c:v>2858.4499510000001</c:v>
                </c:pt>
                <c:pt idx="719">
                  <c:v>2857.6999510000001</c:v>
                </c:pt>
                <c:pt idx="720">
                  <c:v>2853.580078</c:v>
                </c:pt>
                <c:pt idx="721">
                  <c:v>2833.280029</c:v>
                </c:pt>
                <c:pt idx="722">
                  <c:v>2821.929932</c:v>
                </c:pt>
                <c:pt idx="723">
                  <c:v>2839.959961</c:v>
                </c:pt>
                <c:pt idx="724">
                  <c:v>2818.3701169999999</c:v>
                </c:pt>
                <c:pt idx="725">
                  <c:v>2840.6899410000001</c:v>
                </c:pt>
                <c:pt idx="726">
                  <c:v>2850.1298830000001</c:v>
                </c:pt>
                <c:pt idx="727">
                  <c:v>2857.0500489999999</c:v>
                </c:pt>
                <c:pt idx="728">
                  <c:v>2862.959961</c:v>
                </c:pt>
                <c:pt idx="729">
                  <c:v>2861.820068</c:v>
                </c:pt>
                <c:pt idx="730">
                  <c:v>2856.9799800000001</c:v>
                </c:pt>
                <c:pt idx="731">
                  <c:v>2874.6899410000001</c:v>
                </c:pt>
                <c:pt idx="732">
                  <c:v>2896.73999</c:v>
                </c:pt>
                <c:pt idx="733">
                  <c:v>2897.5200199999999</c:v>
                </c:pt>
                <c:pt idx="734">
                  <c:v>2914.040039</c:v>
                </c:pt>
                <c:pt idx="735">
                  <c:v>2901.1298830000001</c:v>
                </c:pt>
                <c:pt idx="736">
                  <c:v>2901.5200199999999</c:v>
                </c:pt>
                <c:pt idx="737">
                  <c:v>2896.719971</c:v>
                </c:pt>
                <c:pt idx="738">
                  <c:v>2888.6000979999999</c:v>
                </c:pt>
                <c:pt idx="739">
                  <c:v>2878.0500489999999</c:v>
                </c:pt>
                <c:pt idx="740">
                  <c:v>2871.679932</c:v>
                </c:pt>
                <c:pt idx="741">
                  <c:v>2877.1298830000001</c:v>
                </c:pt>
                <c:pt idx="742">
                  <c:v>2887.889893</c:v>
                </c:pt>
                <c:pt idx="743">
                  <c:v>2888.919922</c:v>
                </c:pt>
                <c:pt idx="744">
                  <c:v>2904.179932</c:v>
                </c:pt>
                <c:pt idx="745">
                  <c:v>2904.9799800000001</c:v>
                </c:pt>
                <c:pt idx="746">
                  <c:v>2888.8000489999999</c:v>
                </c:pt>
                <c:pt idx="747">
                  <c:v>2904.3100589999999</c:v>
                </c:pt>
                <c:pt idx="748">
                  <c:v>2907.9499510000001</c:v>
                </c:pt>
                <c:pt idx="749">
                  <c:v>2930.75</c:v>
                </c:pt>
                <c:pt idx="750">
                  <c:v>2929.669922</c:v>
                </c:pt>
                <c:pt idx="751">
                  <c:v>2919.3701169999999</c:v>
                </c:pt>
                <c:pt idx="752">
                  <c:v>2915.5600589999999</c:v>
                </c:pt>
                <c:pt idx="753">
                  <c:v>2905.969971</c:v>
                </c:pt>
                <c:pt idx="754">
                  <c:v>2914</c:v>
                </c:pt>
                <c:pt idx="755">
                  <c:v>2913.9799800000001</c:v>
                </c:pt>
                <c:pt idx="756">
                  <c:v>2924.5900879999999</c:v>
                </c:pt>
                <c:pt idx="757">
                  <c:v>2923.429932</c:v>
                </c:pt>
                <c:pt idx="758">
                  <c:v>2925.51001</c:v>
                </c:pt>
                <c:pt idx="759">
                  <c:v>2901.610107</c:v>
                </c:pt>
                <c:pt idx="760">
                  <c:v>2885.570068</c:v>
                </c:pt>
                <c:pt idx="761">
                  <c:v>2884.429932</c:v>
                </c:pt>
                <c:pt idx="762">
                  <c:v>2880.3400879999999</c:v>
                </c:pt>
                <c:pt idx="763">
                  <c:v>2785.679932</c:v>
                </c:pt>
                <c:pt idx="764">
                  <c:v>2728.3701169999999</c:v>
                </c:pt>
                <c:pt idx="765">
                  <c:v>2767.1298830000001</c:v>
                </c:pt>
                <c:pt idx="766">
                  <c:v>2750.790039</c:v>
                </c:pt>
                <c:pt idx="767">
                  <c:v>2809.919922</c:v>
                </c:pt>
                <c:pt idx="768">
                  <c:v>2809.209961</c:v>
                </c:pt>
                <c:pt idx="769">
                  <c:v>2768.780029</c:v>
                </c:pt>
                <c:pt idx="770">
                  <c:v>2767.780029</c:v>
                </c:pt>
                <c:pt idx="771">
                  <c:v>2755.8798830000001</c:v>
                </c:pt>
                <c:pt idx="772">
                  <c:v>2740.6899410000001</c:v>
                </c:pt>
                <c:pt idx="773">
                  <c:v>2656.1000979999999</c:v>
                </c:pt>
                <c:pt idx="774">
                  <c:v>2705.570068</c:v>
                </c:pt>
                <c:pt idx="775">
                  <c:v>2658.6899410000001</c:v>
                </c:pt>
                <c:pt idx="776">
                  <c:v>2641.25</c:v>
                </c:pt>
                <c:pt idx="777">
                  <c:v>2682.6298830000001</c:v>
                </c:pt>
                <c:pt idx="778">
                  <c:v>2711.73999</c:v>
                </c:pt>
                <c:pt idx="779">
                  <c:v>2740.3701169999999</c:v>
                </c:pt>
                <c:pt idx="780">
                  <c:v>2723.0600589999999</c:v>
                </c:pt>
                <c:pt idx="781">
                  <c:v>2738.3100589999999</c:v>
                </c:pt>
                <c:pt idx="782">
                  <c:v>2755.4499510000001</c:v>
                </c:pt>
                <c:pt idx="783">
                  <c:v>2813.889893</c:v>
                </c:pt>
                <c:pt idx="784">
                  <c:v>2806.830078</c:v>
                </c:pt>
                <c:pt idx="785">
                  <c:v>2781.01001</c:v>
                </c:pt>
                <c:pt idx="786">
                  <c:v>2726.219971</c:v>
                </c:pt>
                <c:pt idx="787">
                  <c:v>2722.179932</c:v>
                </c:pt>
                <c:pt idx="788">
                  <c:v>2701.580078</c:v>
                </c:pt>
                <c:pt idx="789">
                  <c:v>2730.1999510000001</c:v>
                </c:pt>
                <c:pt idx="790">
                  <c:v>2736.2700199999999</c:v>
                </c:pt>
                <c:pt idx="791">
                  <c:v>2690.7299800000001</c:v>
                </c:pt>
                <c:pt idx="792">
                  <c:v>2641.889893</c:v>
                </c:pt>
                <c:pt idx="793">
                  <c:v>2649.929932</c:v>
                </c:pt>
                <c:pt idx="794">
                  <c:v>2632.5600589999999</c:v>
                </c:pt>
                <c:pt idx="795">
                  <c:v>2673.4499510000001</c:v>
                </c:pt>
                <c:pt idx="796">
                  <c:v>2682.169922</c:v>
                </c:pt>
                <c:pt idx="797">
                  <c:v>2743.790039</c:v>
                </c:pt>
                <c:pt idx="798">
                  <c:v>2737.8000489999999</c:v>
                </c:pt>
                <c:pt idx="799">
                  <c:v>2760.169922</c:v>
                </c:pt>
                <c:pt idx="800">
                  <c:v>2790.3701169999999</c:v>
                </c:pt>
                <c:pt idx="801">
                  <c:v>2700.0600589999999</c:v>
                </c:pt>
                <c:pt idx="802">
                  <c:v>2695.9499510000001</c:v>
                </c:pt>
                <c:pt idx="803">
                  <c:v>2633.080078</c:v>
                </c:pt>
                <c:pt idx="804">
                  <c:v>2637.719971</c:v>
                </c:pt>
                <c:pt idx="805">
                  <c:v>2636.780029</c:v>
                </c:pt>
                <c:pt idx="806">
                  <c:v>2651.070068</c:v>
                </c:pt>
                <c:pt idx="807">
                  <c:v>2650.540039</c:v>
                </c:pt>
                <c:pt idx="808">
                  <c:v>2599.9499510000001</c:v>
                </c:pt>
                <c:pt idx="809">
                  <c:v>2545.9399410000001</c:v>
                </c:pt>
                <c:pt idx="810">
                  <c:v>2546.1599120000001</c:v>
                </c:pt>
                <c:pt idx="811">
                  <c:v>2506.959961</c:v>
                </c:pt>
                <c:pt idx="812">
                  <c:v>2467.419922</c:v>
                </c:pt>
                <c:pt idx="813">
                  <c:v>2416.6201169999999</c:v>
                </c:pt>
                <c:pt idx="814">
                  <c:v>2351.1000979999999</c:v>
                </c:pt>
                <c:pt idx="815">
                  <c:v>2467.6999510000001</c:v>
                </c:pt>
                <c:pt idx="816">
                  <c:v>2488.830078</c:v>
                </c:pt>
                <c:pt idx="817">
                  <c:v>2485.73999</c:v>
                </c:pt>
                <c:pt idx="818">
                  <c:v>2506.8500979999999</c:v>
                </c:pt>
                <c:pt idx="819">
                  <c:v>2510.030029</c:v>
                </c:pt>
                <c:pt idx="820">
                  <c:v>2447.889893</c:v>
                </c:pt>
                <c:pt idx="821">
                  <c:v>2531.9399410000001</c:v>
                </c:pt>
                <c:pt idx="822">
                  <c:v>2549.6899410000001</c:v>
                </c:pt>
                <c:pt idx="823">
                  <c:v>2574.4099120000001</c:v>
                </c:pt>
                <c:pt idx="824">
                  <c:v>2584.959961</c:v>
                </c:pt>
                <c:pt idx="825">
                  <c:v>2596.639893</c:v>
                </c:pt>
                <c:pt idx="826">
                  <c:v>2596.26001</c:v>
                </c:pt>
                <c:pt idx="827">
                  <c:v>2582.610107</c:v>
                </c:pt>
                <c:pt idx="828">
                  <c:v>2610.3000489999999</c:v>
                </c:pt>
                <c:pt idx="829">
                  <c:v>2616.1000979999999</c:v>
                </c:pt>
                <c:pt idx="830">
                  <c:v>2635.959961</c:v>
                </c:pt>
                <c:pt idx="831">
                  <c:v>2670.709961</c:v>
                </c:pt>
                <c:pt idx="832">
                  <c:v>2632.8999020000001</c:v>
                </c:pt>
                <c:pt idx="833">
                  <c:v>2638.6999510000001</c:v>
                </c:pt>
                <c:pt idx="834">
                  <c:v>2642.330078</c:v>
                </c:pt>
                <c:pt idx="835">
                  <c:v>2664.76001</c:v>
                </c:pt>
                <c:pt idx="836">
                  <c:v>2643.8500979999999</c:v>
                </c:pt>
                <c:pt idx="837">
                  <c:v>2640</c:v>
                </c:pt>
                <c:pt idx="838">
                  <c:v>2681.0500489999999</c:v>
                </c:pt>
                <c:pt idx="839">
                  <c:v>2704.1000979999999</c:v>
                </c:pt>
                <c:pt idx="840">
                  <c:v>2706.530029</c:v>
                </c:pt>
                <c:pt idx="841">
                  <c:v>2724.8701169999999</c:v>
                </c:pt>
                <c:pt idx="842">
                  <c:v>2737.6999510000001</c:v>
                </c:pt>
                <c:pt idx="843">
                  <c:v>2731.610107</c:v>
                </c:pt>
                <c:pt idx="844">
                  <c:v>2706.0500489999999</c:v>
                </c:pt>
                <c:pt idx="845">
                  <c:v>2707.8798830000001</c:v>
                </c:pt>
                <c:pt idx="846">
                  <c:v>2709.8000489999999</c:v>
                </c:pt>
                <c:pt idx="847">
                  <c:v>2744.7299800000001</c:v>
                </c:pt>
                <c:pt idx="848">
                  <c:v>2753.030029</c:v>
                </c:pt>
                <c:pt idx="849">
                  <c:v>2745.7299800000001</c:v>
                </c:pt>
                <c:pt idx="850">
                  <c:v>2775.6000979999999</c:v>
                </c:pt>
                <c:pt idx="851">
                  <c:v>2779.76001</c:v>
                </c:pt>
                <c:pt idx="852">
                  <c:v>2784.6999510000001</c:v>
                </c:pt>
                <c:pt idx="853">
                  <c:v>2774.8798830000001</c:v>
                </c:pt>
                <c:pt idx="854">
                  <c:v>2792.669922</c:v>
                </c:pt>
                <c:pt idx="855">
                  <c:v>2796.110107</c:v>
                </c:pt>
                <c:pt idx="856">
                  <c:v>2793.8999020000001</c:v>
                </c:pt>
                <c:pt idx="857">
                  <c:v>2792.3798830000001</c:v>
                </c:pt>
                <c:pt idx="858">
                  <c:v>2784.48999</c:v>
                </c:pt>
                <c:pt idx="859">
                  <c:v>2803.6899410000001</c:v>
                </c:pt>
                <c:pt idx="860">
                  <c:v>2792.8100589999999</c:v>
                </c:pt>
                <c:pt idx="861">
                  <c:v>2789.6499020000001</c:v>
                </c:pt>
                <c:pt idx="862">
                  <c:v>2771.4499510000001</c:v>
                </c:pt>
                <c:pt idx="863">
                  <c:v>2748.929932</c:v>
                </c:pt>
                <c:pt idx="864">
                  <c:v>2743.070068</c:v>
                </c:pt>
                <c:pt idx="865">
                  <c:v>2783.3000489999999</c:v>
                </c:pt>
                <c:pt idx="866">
                  <c:v>2791.5200199999999</c:v>
                </c:pt>
                <c:pt idx="867">
                  <c:v>2810.919922</c:v>
                </c:pt>
                <c:pt idx="868">
                  <c:v>2808.4799800000001</c:v>
                </c:pt>
                <c:pt idx="869">
                  <c:v>2822.4799800000001</c:v>
                </c:pt>
                <c:pt idx="870">
                  <c:v>2832.9399410000001</c:v>
                </c:pt>
                <c:pt idx="871">
                  <c:v>2832.570068</c:v>
                </c:pt>
                <c:pt idx="872">
                  <c:v>2824.2299800000001</c:v>
                </c:pt>
                <c:pt idx="873">
                  <c:v>2854.8798830000001</c:v>
                </c:pt>
                <c:pt idx="874">
                  <c:v>2800.709961</c:v>
                </c:pt>
                <c:pt idx="875">
                  <c:v>2798.360107</c:v>
                </c:pt>
                <c:pt idx="876">
                  <c:v>2818.459961</c:v>
                </c:pt>
                <c:pt idx="877">
                  <c:v>2805.3701169999999</c:v>
                </c:pt>
                <c:pt idx="878">
                  <c:v>2815.4399410000001</c:v>
                </c:pt>
                <c:pt idx="879">
                  <c:v>2834.3999020000001</c:v>
                </c:pt>
                <c:pt idx="880">
                  <c:v>2867.1899410000001</c:v>
                </c:pt>
                <c:pt idx="881">
                  <c:v>2867.23999</c:v>
                </c:pt>
                <c:pt idx="882">
                  <c:v>2873.3999020000001</c:v>
                </c:pt>
                <c:pt idx="883">
                  <c:v>2879.389893</c:v>
                </c:pt>
                <c:pt idx="884">
                  <c:v>2892.73999</c:v>
                </c:pt>
                <c:pt idx="885">
                  <c:v>2895.7700199999999</c:v>
                </c:pt>
                <c:pt idx="886">
                  <c:v>2878.1999510000001</c:v>
                </c:pt>
                <c:pt idx="887">
                  <c:v>2888.209961</c:v>
                </c:pt>
                <c:pt idx="888">
                  <c:v>2888.320068</c:v>
                </c:pt>
                <c:pt idx="889">
                  <c:v>2907.4099120000001</c:v>
                </c:pt>
                <c:pt idx="890">
                  <c:v>2905.580078</c:v>
                </c:pt>
                <c:pt idx="891">
                  <c:v>2907.0600589999999</c:v>
                </c:pt>
                <c:pt idx="892">
                  <c:v>2900.4499510000001</c:v>
                </c:pt>
                <c:pt idx="893">
                  <c:v>2905.030029</c:v>
                </c:pt>
                <c:pt idx="894">
                  <c:v>2907.969971</c:v>
                </c:pt>
                <c:pt idx="895">
                  <c:v>2933.679932</c:v>
                </c:pt>
                <c:pt idx="896">
                  <c:v>2927.25</c:v>
                </c:pt>
                <c:pt idx="897">
                  <c:v>2926.169922</c:v>
                </c:pt>
                <c:pt idx="898">
                  <c:v>2939.8798830000001</c:v>
                </c:pt>
                <c:pt idx="899">
                  <c:v>2943.030029</c:v>
                </c:pt>
                <c:pt idx="900">
                  <c:v>2945.830078</c:v>
                </c:pt>
                <c:pt idx="901">
                  <c:v>2923.7299800000001</c:v>
                </c:pt>
                <c:pt idx="902">
                  <c:v>2917.5200199999999</c:v>
                </c:pt>
                <c:pt idx="903">
                  <c:v>2945.639893</c:v>
                </c:pt>
                <c:pt idx="904">
                  <c:v>2932.469971</c:v>
                </c:pt>
                <c:pt idx="905">
                  <c:v>2884.0500489999999</c:v>
                </c:pt>
                <c:pt idx="906">
                  <c:v>2879.419922</c:v>
                </c:pt>
                <c:pt idx="907">
                  <c:v>2870.719971</c:v>
                </c:pt>
                <c:pt idx="908">
                  <c:v>2881.3999020000001</c:v>
                </c:pt>
                <c:pt idx="909">
                  <c:v>2811.8701169999999</c:v>
                </c:pt>
                <c:pt idx="910">
                  <c:v>2834.4099120000001</c:v>
                </c:pt>
                <c:pt idx="911">
                  <c:v>2850.959961</c:v>
                </c:pt>
                <c:pt idx="912">
                  <c:v>2876.320068</c:v>
                </c:pt>
                <c:pt idx="913">
                  <c:v>2859.530029</c:v>
                </c:pt>
                <c:pt idx="914">
                  <c:v>2840.2299800000001</c:v>
                </c:pt>
                <c:pt idx="915">
                  <c:v>2864.360107</c:v>
                </c:pt>
                <c:pt idx="916">
                  <c:v>2856.2700199999999</c:v>
                </c:pt>
                <c:pt idx="917">
                  <c:v>2822.23999</c:v>
                </c:pt>
                <c:pt idx="918">
                  <c:v>2826.0600589999999</c:v>
                </c:pt>
                <c:pt idx="919">
                  <c:v>2802.389893</c:v>
                </c:pt>
                <c:pt idx="920">
                  <c:v>2783.0200199999999</c:v>
                </c:pt>
                <c:pt idx="921">
                  <c:v>2788.860107</c:v>
                </c:pt>
                <c:pt idx="922">
                  <c:v>2752.0600589999999</c:v>
                </c:pt>
                <c:pt idx="923">
                  <c:v>2744.4499510000001</c:v>
                </c:pt>
                <c:pt idx="924">
                  <c:v>2803.2700199999999</c:v>
                </c:pt>
                <c:pt idx="925">
                  <c:v>2826.1499020000001</c:v>
                </c:pt>
                <c:pt idx="926">
                  <c:v>2843.48999</c:v>
                </c:pt>
                <c:pt idx="927">
                  <c:v>2873.3400879999999</c:v>
                </c:pt>
                <c:pt idx="928">
                  <c:v>2886.7299800000001</c:v>
                </c:pt>
                <c:pt idx="929">
                  <c:v>2885.719971</c:v>
                </c:pt>
                <c:pt idx="930">
                  <c:v>2879.8400879999999</c:v>
                </c:pt>
                <c:pt idx="931">
                  <c:v>2891.639893</c:v>
                </c:pt>
                <c:pt idx="932">
                  <c:v>2886.9799800000001</c:v>
                </c:pt>
                <c:pt idx="933">
                  <c:v>2889.669922</c:v>
                </c:pt>
                <c:pt idx="934">
                  <c:v>2917.75</c:v>
                </c:pt>
                <c:pt idx="935">
                  <c:v>2926.459961</c:v>
                </c:pt>
                <c:pt idx="936">
                  <c:v>2954.179932</c:v>
                </c:pt>
                <c:pt idx="937">
                  <c:v>2950.459961</c:v>
                </c:pt>
                <c:pt idx="938">
                  <c:v>2945.3500979999999</c:v>
                </c:pt>
                <c:pt idx="939">
                  <c:v>2917.3798830000001</c:v>
                </c:pt>
                <c:pt idx="940">
                  <c:v>2913.780029</c:v>
                </c:pt>
                <c:pt idx="941">
                  <c:v>2924.919922</c:v>
                </c:pt>
                <c:pt idx="942">
                  <c:v>2941.76001</c:v>
                </c:pt>
                <c:pt idx="943">
                  <c:v>2964.330078</c:v>
                </c:pt>
                <c:pt idx="944">
                  <c:v>2973.01001</c:v>
                </c:pt>
                <c:pt idx="945">
                  <c:v>2995.820068</c:v>
                </c:pt>
                <c:pt idx="946">
                  <c:v>2990.4099120000001</c:v>
                </c:pt>
                <c:pt idx="947">
                  <c:v>2975.9499510000001</c:v>
                </c:pt>
                <c:pt idx="948">
                  <c:v>2979.6298830000001</c:v>
                </c:pt>
                <c:pt idx="949">
                  <c:v>2993.070068</c:v>
                </c:pt>
                <c:pt idx="950">
                  <c:v>2999.9099120000001</c:v>
                </c:pt>
                <c:pt idx="951">
                  <c:v>3013.7700199999999</c:v>
                </c:pt>
                <c:pt idx="952">
                  <c:v>3014.3000489999999</c:v>
                </c:pt>
                <c:pt idx="953">
                  <c:v>3004.040039</c:v>
                </c:pt>
                <c:pt idx="954">
                  <c:v>2984.419922</c:v>
                </c:pt>
                <c:pt idx="955">
                  <c:v>2995.110107</c:v>
                </c:pt>
                <c:pt idx="956">
                  <c:v>2976.610107</c:v>
                </c:pt>
                <c:pt idx="957">
                  <c:v>2985.030029</c:v>
                </c:pt>
                <c:pt idx="958">
                  <c:v>3005.469971</c:v>
                </c:pt>
                <c:pt idx="959">
                  <c:v>3019.5600589999999</c:v>
                </c:pt>
                <c:pt idx="960">
                  <c:v>3003.669922</c:v>
                </c:pt>
                <c:pt idx="961">
                  <c:v>3025.860107</c:v>
                </c:pt>
                <c:pt idx="962">
                  <c:v>3020.969971</c:v>
                </c:pt>
                <c:pt idx="963">
                  <c:v>3013.179932</c:v>
                </c:pt>
                <c:pt idx="964">
                  <c:v>2980.3798830000001</c:v>
                </c:pt>
                <c:pt idx="965">
                  <c:v>2953.5600589999999</c:v>
                </c:pt>
                <c:pt idx="966">
                  <c:v>2932.0500489999999</c:v>
                </c:pt>
                <c:pt idx="967">
                  <c:v>2844.73999</c:v>
                </c:pt>
                <c:pt idx="968">
                  <c:v>2881.7700199999999</c:v>
                </c:pt>
                <c:pt idx="969">
                  <c:v>2883.9799800000001</c:v>
                </c:pt>
                <c:pt idx="970">
                  <c:v>2938.0900879999999</c:v>
                </c:pt>
                <c:pt idx="971">
                  <c:v>2918.6499020000001</c:v>
                </c:pt>
                <c:pt idx="972">
                  <c:v>2882.6999510000001</c:v>
                </c:pt>
                <c:pt idx="973">
                  <c:v>2926.320068</c:v>
                </c:pt>
                <c:pt idx="974">
                  <c:v>2840.6000979999999</c:v>
                </c:pt>
                <c:pt idx="975">
                  <c:v>2847.6000979999999</c:v>
                </c:pt>
                <c:pt idx="976">
                  <c:v>2888.679932</c:v>
                </c:pt>
                <c:pt idx="977">
                  <c:v>2923.6499020000001</c:v>
                </c:pt>
                <c:pt idx="978">
                  <c:v>2900.51001</c:v>
                </c:pt>
                <c:pt idx="979">
                  <c:v>2924.429932</c:v>
                </c:pt>
                <c:pt idx="980">
                  <c:v>2922.9499510000001</c:v>
                </c:pt>
                <c:pt idx="981">
                  <c:v>2847.110107</c:v>
                </c:pt>
                <c:pt idx="982">
                  <c:v>2878.3798830000001</c:v>
                </c:pt>
                <c:pt idx="983">
                  <c:v>2869.1599120000001</c:v>
                </c:pt>
                <c:pt idx="984">
                  <c:v>2887.9399410000001</c:v>
                </c:pt>
                <c:pt idx="985">
                  <c:v>2924.580078</c:v>
                </c:pt>
                <c:pt idx="986">
                  <c:v>2926.459961</c:v>
                </c:pt>
                <c:pt idx="987">
                  <c:v>2906.2700199999999</c:v>
                </c:pt>
                <c:pt idx="988">
                  <c:v>2937.780029</c:v>
                </c:pt>
                <c:pt idx="989">
                  <c:v>2976</c:v>
                </c:pt>
                <c:pt idx="990">
                  <c:v>2978.709961</c:v>
                </c:pt>
                <c:pt idx="991">
                  <c:v>2978.429932</c:v>
                </c:pt>
                <c:pt idx="992">
                  <c:v>2979.389893</c:v>
                </c:pt>
                <c:pt idx="993">
                  <c:v>3000.929932</c:v>
                </c:pt>
                <c:pt idx="994">
                  <c:v>3009.570068</c:v>
                </c:pt>
                <c:pt idx="995">
                  <c:v>3007.389893</c:v>
                </c:pt>
                <c:pt idx="996">
                  <c:v>2997.959961</c:v>
                </c:pt>
                <c:pt idx="997">
                  <c:v>3005.6999510000001</c:v>
                </c:pt>
                <c:pt idx="998">
                  <c:v>3006.7299800000001</c:v>
                </c:pt>
                <c:pt idx="999">
                  <c:v>3006.790039</c:v>
                </c:pt>
                <c:pt idx="1000">
                  <c:v>2992.070068</c:v>
                </c:pt>
                <c:pt idx="1001">
                  <c:v>2991.780029</c:v>
                </c:pt>
                <c:pt idx="1002">
                  <c:v>2966.6000979999999</c:v>
                </c:pt>
                <c:pt idx="1003">
                  <c:v>2984.8701169999999</c:v>
                </c:pt>
                <c:pt idx="1004">
                  <c:v>2977.6201169999999</c:v>
                </c:pt>
                <c:pt idx="1005">
                  <c:v>2961.790039</c:v>
                </c:pt>
                <c:pt idx="1006">
                  <c:v>2976.73999</c:v>
                </c:pt>
                <c:pt idx="1007">
                  <c:v>2940.25</c:v>
                </c:pt>
                <c:pt idx="1008">
                  <c:v>2887.610107</c:v>
                </c:pt>
                <c:pt idx="1009">
                  <c:v>2910.6298830000001</c:v>
                </c:pt>
                <c:pt idx="1010">
                  <c:v>2952.01001</c:v>
                </c:pt>
                <c:pt idx="1011">
                  <c:v>2938.790039</c:v>
                </c:pt>
                <c:pt idx="1012">
                  <c:v>2893.0600589999999</c:v>
                </c:pt>
                <c:pt idx="1013">
                  <c:v>2919.3999020000001</c:v>
                </c:pt>
                <c:pt idx="1014">
                  <c:v>2938.1298830000001</c:v>
                </c:pt>
                <c:pt idx="1015">
                  <c:v>2970.2700199999999</c:v>
                </c:pt>
                <c:pt idx="1016">
                  <c:v>2966.1499020000001</c:v>
                </c:pt>
                <c:pt idx="1017">
                  <c:v>2995.679932</c:v>
                </c:pt>
                <c:pt idx="1018">
                  <c:v>2989.6899410000001</c:v>
                </c:pt>
                <c:pt idx="1019">
                  <c:v>2997.9499510000001</c:v>
                </c:pt>
                <c:pt idx="1020">
                  <c:v>2986.1999510000001</c:v>
                </c:pt>
                <c:pt idx="1021">
                  <c:v>3006.719971</c:v>
                </c:pt>
                <c:pt idx="1022">
                  <c:v>2995.98999</c:v>
                </c:pt>
                <c:pt idx="1023">
                  <c:v>3004.5200199999999</c:v>
                </c:pt>
                <c:pt idx="1024">
                  <c:v>3010.290039</c:v>
                </c:pt>
                <c:pt idx="1025">
                  <c:v>3022.5500489999999</c:v>
                </c:pt>
                <c:pt idx="1026">
                  <c:v>3039.419922</c:v>
                </c:pt>
                <c:pt idx="1027">
                  <c:v>3036.889893</c:v>
                </c:pt>
                <c:pt idx="1028">
                  <c:v>3046.7700199999999</c:v>
                </c:pt>
                <c:pt idx="1029">
                  <c:v>3037.5600589999999</c:v>
                </c:pt>
                <c:pt idx="1030">
                  <c:v>3066.9099120000001</c:v>
                </c:pt>
                <c:pt idx="1031">
                  <c:v>3078.2700199999999</c:v>
                </c:pt>
                <c:pt idx="1032">
                  <c:v>3074.6201169999999</c:v>
                </c:pt>
                <c:pt idx="1033">
                  <c:v>3076.780029</c:v>
                </c:pt>
                <c:pt idx="1034">
                  <c:v>3085.179932</c:v>
                </c:pt>
                <c:pt idx="1035">
                  <c:v>3093.080078</c:v>
                </c:pt>
                <c:pt idx="1036">
                  <c:v>3087.01001</c:v>
                </c:pt>
                <c:pt idx="1037">
                  <c:v>3091.8400879999999</c:v>
                </c:pt>
                <c:pt idx="1038">
                  <c:v>3094.040039</c:v>
                </c:pt>
                <c:pt idx="1039">
                  <c:v>3096.6298830000001</c:v>
                </c:pt>
                <c:pt idx="1040">
                  <c:v>3120.459961</c:v>
                </c:pt>
                <c:pt idx="1041">
                  <c:v>3122.030029</c:v>
                </c:pt>
                <c:pt idx="1042">
                  <c:v>3120.179932</c:v>
                </c:pt>
                <c:pt idx="1043">
                  <c:v>3108.459961</c:v>
                </c:pt>
                <c:pt idx="1044">
                  <c:v>3103.540039</c:v>
                </c:pt>
                <c:pt idx="1045">
                  <c:v>3110.290039</c:v>
                </c:pt>
                <c:pt idx="1046">
                  <c:v>3133.639893</c:v>
                </c:pt>
                <c:pt idx="1047">
                  <c:v>3140.5200199999999</c:v>
                </c:pt>
                <c:pt idx="1048">
                  <c:v>3153.6298830000001</c:v>
                </c:pt>
                <c:pt idx="1049">
                  <c:v>3140.9799800000001</c:v>
                </c:pt>
                <c:pt idx="1050">
                  <c:v>3113.8701169999999</c:v>
                </c:pt>
                <c:pt idx="1051">
                  <c:v>3093.1999510000001</c:v>
                </c:pt>
                <c:pt idx="1052">
                  <c:v>3112.76001</c:v>
                </c:pt>
                <c:pt idx="1053">
                  <c:v>3117.429932</c:v>
                </c:pt>
                <c:pt idx="1054">
                  <c:v>3145.9099120000001</c:v>
                </c:pt>
                <c:pt idx="1055">
                  <c:v>3135.959961</c:v>
                </c:pt>
                <c:pt idx="1056">
                  <c:v>3132.5200199999999</c:v>
                </c:pt>
                <c:pt idx="1057">
                  <c:v>3141.6298830000001</c:v>
                </c:pt>
                <c:pt idx="1058">
                  <c:v>3168.570068</c:v>
                </c:pt>
                <c:pt idx="1059">
                  <c:v>3168.8000489999999</c:v>
                </c:pt>
                <c:pt idx="1060">
                  <c:v>3191.4499510000001</c:v>
                </c:pt>
                <c:pt idx="1061">
                  <c:v>3192.5200199999999</c:v>
                </c:pt>
                <c:pt idx="1062">
                  <c:v>3191.139893</c:v>
                </c:pt>
                <c:pt idx="1063">
                  <c:v>3205.3701169999999</c:v>
                </c:pt>
                <c:pt idx="1064">
                  <c:v>3221.219971</c:v>
                </c:pt>
                <c:pt idx="1065">
                  <c:v>3224.01001</c:v>
                </c:pt>
                <c:pt idx="1066">
                  <c:v>3223.3798830000001</c:v>
                </c:pt>
                <c:pt idx="1067">
                  <c:v>3239.9099120000001</c:v>
                </c:pt>
                <c:pt idx="1068">
                  <c:v>3240.0200199999999</c:v>
                </c:pt>
                <c:pt idx="1069">
                  <c:v>3221.290039</c:v>
                </c:pt>
                <c:pt idx="1070">
                  <c:v>3230.780029</c:v>
                </c:pt>
                <c:pt idx="1071">
                  <c:v>3257.8500979999999</c:v>
                </c:pt>
                <c:pt idx="1072">
                  <c:v>3234.8500979999999</c:v>
                </c:pt>
                <c:pt idx="1073">
                  <c:v>3246.280029</c:v>
                </c:pt>
                <c:pt idx="1074">
                  <c:v>3237.179932</c:v>
                </c:pt>
                <c:pt idx="1075">
                  <c:v>3253.0500489999999</c:v>
                </c:pt>
                <c:pt idx="1076">
                  <c:v>3274.6999510000001</c:v>
                </c:pt>
                <c:pt idx="1077">
                  <c:v>3265.3500979999999</c:v>
                </c:pt>
                <c:pt idx="1078">
                  <c:v>3288.1298830000001</c:v>
                </c:pt>
                <c:pt idx="1079">
                  <c:v>3283.1499020000001</c:v>
                </c:pt>
                <c:pt idx="1080">
                  <c:v>3289.290039</c:v>
                </c:pt>
                <c:pt idx="1081">
                  <c:v>3316.8100589999999</c:v>
                </c:pt>
                <c:pt idx="1082">
                  <c:v>3329.6201169999999</c:v>
                </c:pt>
                <c:pt idx="1083">
                  <c:v>3320.790039</c:v>
                </c:pt>
                <c:pt idx="1084">
                  <c:v>3321.75</c:v>
                </c:pt>
                <c:pt idx="1085">
                  <c:v>3325.540039</c:v>
                </c:pt>
                <c:pt idx="1086">
                  <c:v>3295.469971</c:v>
                </c:pt>
                <c:pt idx="1087">
                  <c:v>3243.6298830000001</c:v>
                </c:pt>
                <c:pt idx="1088">
                  <c:v>3276.23999</c:v>
                </c:pt>
                <c:pt idx="1089">
                  <c:v>3273.3999020000001</c:v>
                </c:pt>
                <c:pt idx="1090">
                  <c:v>3283.6599120000001</c:v>
                </c:pt>
                <c:pt idx="1091">
                  <c:v>3225.5200199999999</c:v>
                </c:pt>
                <c:pt idx="1092">
                  <c:v>3248.919922</c:v>
                </c:pt>
                <c:pt idx="1093">
                  <c:v>3297.5900879999999</c:v>
                </c:pt>
                <c:pt idx="1094">
                  <c:v>3334.6899410000001</c:v>
                </c:pt>
                <c:pt idx="1095">
                  <c:v>3345.780029</c:v>
                </c:pt>
                <c:pt idx="1096">
                  <c:v>3327.709961</c:v>
                </c:pt>
                <c:pt idx="1097">
                  <c:v>3352.0900879999999</c:v>
                </c:pt>
                <c:pt idx="1098">
                  <c:v>3357.75</c:v>
                </c:pt>
                <c:pt idx="1099">
                  <c:v>3379.4499510000001</c:v>
                </c:pt>
                <c:pt idx="1100">
                  <c:v>3373.9399410000001</c:v>
                </c:pt>
                <c:pt idx="1101">
                  <c:v>3380.1599120000001</c:v>
                </c:pt>
                <c:pt idx="1102">
                  <c:v>3370.290039</c:v>
                </c:pt>
                <c:pt idx="1103">
                  <c:v>3386.1499020000001</c:v>
                </c:pt>
                <c:pt idx="1104">
                  <c:v>3373.2299800000001</c:v>
                </c:pt>
                <c:pt idx="1105">
                  <c:v>3337.75</c:v>
                </c:pt>
                <c:pt idx="1106">
                  <c:v>3225.889893</c:v>
                </c:pt>
                <c:pt idx="1107">
                  <c:v>3128.209961</c:v>
                </c:pt>
                <c:pt idx="1108">
                  <c:v>3116.389893</c:v>
                </c:pt>
                <c:pt idx="1109">
                  <c:v>2978.76001</c:v>
                </c:pt>
                <c:pt idx="1110">
                  <c:v>2954.219971</c:v>
                </c:pt>
                <c:pt idx="1111">
                  <c:v>3090.2299800000001</c:v>
                </c:pt>
                <c:pt idx="1112">
                  <c:v>3003.3701169999999</c:v>
                </c:pt>
                <c:pt idx="1113">
                  <c:v>3130.1201169999999</c:v>
                </c:pt>
                <c:pt idx="1114">
                  <c:v>3023.9399410000001</c:v>
                </c:pt>
                <c:pt idx="1115">
                  <c:v>2972.3701169999999</c:v>
                </c:pt>
                <c:pt idx="1116">
                  <c:v>2746.5600589999999</c:v>
                </c:pt>
                <c:pt idx="1117">
                  <c:v>2882.2299800000001</c:v>
                </c:pt>
                <c:pt idx="1118">
                  <c:v>2741.3798830000001</c:v>
                </c:pt>
                <c:pt idx="1119">
                  <c:v>2480.639893</c:v>
                </c:pt>
                <c:pt idx="1120">
                  <c:v>2711.0200199999999</c:v>
                </c:pt>
                <c:pt idx="1121">
                  <c:v>2386.1298830000001</c:v>
                </c:pt>
                <c:pt idx="1122">
                  <c:v>2529.1899410000001</c:v>
                </c:pt>
                <c:pt idx="1123">
                  <c:v>2398.1000979999999</c:v>
                </c:pt>
                <c:pt idx="1124">
                  <c:v>2409.389893</c:v>
                </c:pt>
                <c:pt idx="1125">
                  <c:v>2304.919922</c:v>
                </c:pt>
                <c:pt idx="1126">
                  <c:v>2237.3999020000001</c:v>
                </c:pt>
                <c:pt idx="1127">
                  <c:v>2447.330078</c:v>
                </c:pt>
                <c:pt idx="1128">
                  <c:v>2475.5600589999999</c:v>
                </c:pt>
                <c:pt idx="1129">
                  <c:v>2630.070068</c:v>
                </c:pt>
                <c:pt idx="1130">
                  <c:v>2541.469971</c:v>
                </c:pt>
                <c:pt idx="1131">
                  <c:v>2626.6499020000001</c:v>
                </c:pt>
                <c:pt idx="1132">
                  <c:v>2584.5900879999999</c:v>
                </c:pt>
                <c:pt idx="1133">
                  <c:v>2470.5</c:v>
                </c:pt>
                <c:pt idx="1134">
                  <c:v>2526.8999020000001</c:v>
                </c:pt>
                <c:pt idx="1135">
                  <c:v>2488.6499020000001</c:v>
                </c:pt>
                <c:pt idx="1136">
                  <c:v>2663.679932</c:v>
                </c:pt>
                <c:pt idx="1137">
                  <c:v>2659.4099120000001</c:v>
                </c:pt>
                <c:pt idx="1138">
                  <c:v>2749.9799800000001</c:v>
                </c:pt>
                <c:pt idx="1139">
                  <c:v>2789.820068</c:v>
                </c:pt>
                <c:pt idx="1140">
                  <c:v>2761.6298830000001</c:v>
                </c:pt>
                <c:pt idx="1141">
                  <c:v>2846.0600589999999</c:v>
                </c:pt>
                <c:pt idx="1142">
                  <c:v>2783.360107</c:v>
                </c:pt>
                <c:pt idx="1143">
                  <c:v>2799.5500489999999</c:v>
                </c:pt>
                <c:pt idx="1144">
                  <c:v>2874.5600589999999</c:v>
                </c:pt>
                <c:pt idx="1145">
                  <c:v>2823.1599120000001</c:v>
                </c:pt>
                <c:pt idx="1146">
                  <c:v>2736.5600589999999</c:v>
                </c:pt>
                <c:pt idx="1147">
                  <c:v>2799.3100589999999</c:v>
                </c:pt>
                <c:pt idx="1148">
                  <c:v>2797.8000489999999</c:v>
                </c:pt>
                <c:pt idx="1149">
                  <c:v>2836.73999</c:v>
                </c:pt>
                <c:pt idx="1150">
                  <c:v>2878.4799800000001</c:v>
                </c:pt>
                <c:pt idx="1151">
                  <c:v>2863.389893</c:v>
                </c:pt>
                <c:pt idx="1152">
                  <c:v>2939.51001</c:v>
                </c:pt>
                <c:pt idx="1153">
                  <c:v>2912.429932</c:v>
                </c:pt>
                <c:pt idx="1154">
                  <c:v>2830.709961</c:v>
                </c:pt>
                <c:pt idx="1155">
                  <c:v>2842.73999</c:v>
                </c:pt>
                <c:pt idx="1156">
                  <c:v>2868.4399410000001</c:v>
                </c:pt>
                <c:pt idx="1157">
                  <c:v>2848.419922</c:v>
                </c:pt>
                <c:pt idx="1158">
                  <c:v>2881.1899410000001</c:v>
                </c:pt>
                <c:pt idx="1159">
                  <c:v>2929.8000489999999</c:v>
                </c:pt>
                <c:pt idx="1160">
                  <c:v>2930.1899410000001</c:v>
                </c:pt>
                <c:pt idx="1161">
                  <c:v>2870.1201169999999</c:v>
                </c:pt>
                <c:pt idx="1162">
                  <c:v>2820</c:v>
                </c:pt>
                <c:pt idx="1163">
                  <c:v>2852.5</c:v>
                </c:pt>
                <c:pt idx="1164">
                  <c:v>2863.6999510000001</c:v>
                </c:pt>
                <c:pt idx="1165">
                  <c:v>2953.9099120000001</c:v>
                </c:pt>
                <c:pt idx="1166">
                  <c:v>2922.9399410000001</c:v>
                </c:pt>
                <c:pt idx="1167">
                  <c:v>2971.610107</c:v>
                </c:pt>
                <c:pt idx="1168">
                  <c:v>2948.51001</c:v>
                </c:pt>
                <c:pt idx="1169">
                  <c:v>2955.4499510000001</c:v>
                </c:pt>
                <c:pt idx="1170">
                  <c:v>2991.7700199999999</c:v>
                </c:pt>
                <c:pt idx="1171">
                  <c:v>3036.1298830000001</c:v>
                </c:pt>
                <c:pt idx="1172">
                  <c:v>3029.7299800000001</c:v>
                </c:pt>
                <c:pt idx="1173">
                  <c:v>3044.3100589999999</c:v>
                </c:pt>
                <c:pt idx="1174">
                  <c:v>3055.7299800000001</c:v>
                </c:pt>
                <c:pt idx="1175">
                  <c:v>3080.820068</c:v>
                </c:pt>
                <c:pt idx="1176">
                  <c:v>3122.8701169999999</c:v>
                </c:pt>
                <c:pt idx="1177">
                  <c:v>3112.3500979999999</c:v>
                </c:pt>
                <c:pt idx="1178">
                  <c:v>3193.929932</c:v>
                </c:pt>
                <c:pt idx="1179">
                  <c:v>3232.389893</c:v>
                </c:pt>
                <c:pt idx="1180">
                  <c:v>3207.179932</c:v>
                </c:pt>
                <c:pt idx="1181">
                  <c:v>3190.139893</c:v>
                </c:pt>
                <c:pt idx="1182">
                  <c:v>3002.1000979999999</c:v>
                </c:pt>
                <c:pt idx="1183">
                  <c:v>3041.3100589999999</c:v>
                </c:pt>
                <c:pt idx="1184">
                  <c:v>3066.5900879999999</c:v>
                </c:pt>
                <c:pt idx="1185">
                  <c:v>3124.73999</c:v>
                </c:pt>
                <c:pt idx="1186">
                  <c:v>3113.48999</c:v>
                </c:pt>
                <c:pt idx="1187">
                  <c:v>3115.3400879999999</c:v>
                </c:pt>
                <c:pt idx="1188">
                  <c:v>3097.73999</c:v>
                </c:pt>
                <c:pt idx="1189">
                  <c:v>3117.860107</c:v>
                </c:pt>
                <c:pt idx="1190">
                  <c:v>3131.290039</c:v>
                </c:pt>
                <c:pt idx="1191">
                  <c:v>3050.330078</c:v>
                </c:pt>
                <c:pt idx="1192">
                  <c:v>3083.76001</c:v>
                </c:pt>
                <c:pt idx="1193">
                  <c:v>3009.0500489999999</c:v>
                </c:pt>
                <c:pt idx="1194">
                  <c:v>3053.23999</c:v>
                </c:pt>
                <c:pt idx="1195">
                  <c:v>3100.290039</c:v>
                </c:pt>
                <c:pt idx="1196">
                  <c:v>3115.860107</c:v>
                </c:pt>
                <c:pt idx="1197">
                  <c:v>3130.01001</c:v>
                </c:pt>
                <c:pt idx="1198">
                  <c:v>3179.719971</c:v>
                </c:pt>
                <c:pt idx="1199">
                  <c:v>3145.320068</c:v>
                </c:pt>
                <c:pt idx="1200">
                  <c:v>3169.9399410000001</c:v>
                </c:pt>
                <c:pt idx="1201">
                  <c:v>3152.0500489999999</c:v>
                </c:pt>
                <c:pt idx="1202">
                  <c:v>3185.040039</c:v>
                </c:pt>
                <c:pt idx="1203">
                  <c:v>3155.219971</c:v>
                </c:pt>
                <c:pt idx="1204">
                  <c:v>3197.5200199999999</c:v>
                </c:pt>
                <c:pt idx="1205">
                  <c:v>3226.5600589999999</c:v>
                </c:pt>
                <c:pt idx="1206">
                  <c:v>3215.570068</c:v>
                </c:pt>
                <c:pt idx="1207">
                  <c:v>3224.7299800000001</c:v>
                </c:pt>
                <c:pt idx="1208">
                  <c:v>3251.8400879999999</c:v>
                </c:pt>
                <c:pt idx="1209">
                  <c:v>3257.3000489999999</c:v>
                </c:pt>
                <c:pt idx="1210">
                  <c:v>3276.0200199999999</c:v>
                </c:pt>
                <c:pt idx="1211">
                  <c:v>3235.6599120000001</c:v>
                </c:pt>
                <c:pt idx="1212">
                  <c:v>3215.6298830000001</c:v>
                </c:pt>
                <c:pt idx="1213">
                  <c:v>3239.4099120000001</c:v>
                </c:pt>
                <c:pt idx="1214">
                  <c:v>3218.4399410000001</c:v>
                </c:pt>
                <c:pt idx="1215">
                  <c:v>3258.4399410000001</c:v>
                </c:pt>
                <c:pt idx="1216">
                  <c:v>3246.219971</c:v>
                </c:pt>
                <c:pt idx="1217">
                  <c:v>3271.1201169999999</c:v>
                </c:pt>
                <c:pt idx="1218">
                  <c:v>3294.610107</c:v>
                </c:pt>
                <c:pt idx="1219">
                  <c:v>3306.51001</c:v>
                </c:pt>
                <c:pt idx="1220">
                  <c:v>3327.7700199999999</c:v>
                </c:pt>
                <c:pt idx="1221">
                  <c:v>3349.1599120000001</c:v>
                </c:pt>
                <c:pt idx="1222">
                  <c:v>3351.280029</c:v>
                </c:pt>
                <c:pt idx="1223">
                  <c:v>3360.469971</c:v>
                </c:pt>
                <c:pt idx="1224">
                  <c:v>3333.6899410000001</c:v>
                </c:pt>
                <c:pt idx="1225">
                  <c:v>3380.3500979999999</c:v>
                </c:pt>
                <c:pt idx="1226">
                  <c:v>3373.429932</c:v>
                </c:pt>
                <c:pt idx="1227">
                  <c:v>3372.8500979999999</c:v>
                </c:pt>
                <c:pt idx="1228">
                  <c:v>3381.98999</c:v>
                </c:pt>
                <c:pt idx="1229">
                  <c:v>3389.780029</c:v>
                </c:pt>
                <c:pt idx="1230">
                  <c:v>3374.8500979999999</c:v>
                </c:pt>
                <c:pt idx="1231">
                  <c:v>3385.51001</c:v>
                </c:pt>
                <c:pt idx="1232">
                  <c:v>3397.1599120000001</c:v>
                </c:pt>
                <c:pt idx="1233">
                  <c:v>3431.280029</c:v>
                </c:pt>
                <c:pt idx="1234">
                  <c:v>3443.6201169999999</c:v>
                </c:pt>
                <c:pt idx="1235">
                  <c:v>3478.7299800000001</c:v>
                </c:pt>
                <c:pt idx="1236">
                  <c:v>3484.5500489999999</c:v>
                </c:pt>
                <c:pt idx="1237">
                  <c:v>3508.01001</c:v>
                </c:pt>
                <c:pt idx="1238">
                  <c:v>3500.3100589999999</c:v>
                </c:pt>
                <c:pt idx="1239">
                  <c:v>3526.6499020000001</c:v>
                </c:pt>
                <c:pt idx="1240">
                  <c:v>3580.8400879999999</c:v>
                </c:pt>
                <c:pt idx="1241">
                  <c:v>3455.0600589999999</c:v>
                </c:pt>
                <c:pt idx="1242">
                  <c:v>3426.959961</c:v>
                </c:pt>
                <c:pt idx="1243">
                  <c:v>3331.8400879999999</c:v>
                </c:pt>
                <c:pt idx="1244">
                  <c:v>3398.959961</c:v>
                </c:pt>
                <c:pt idx="1245">
                  <c:v>3339.1899410000001</c:v>
                </c:pt>
                <c:pt idx="1246">
                  <c:v>3340.969971</c:v>
                </c:pt>
                <c:pt idx="1247">
                  <c:v>3383.540039</c:v>
                </c:pt>
                <c:pt idx="1248">
                  <c:v>3401.1999510000001</c:v>
                </c:pt>
                <c:pt idx="1249">
                  <c:v>3385.48999</c:v>
                </c:pt>
                <c:pt idx="1250">
                  <c:v>3357.01001</c:v>
                </c:pt>
                <c:pt idx="1251">
                  <c:v>3319.469971</c:v>
                </c:pt>
                <c:pt idx="1252">
                  <c:v>3281.0600589999999</c:v>
                </c:pt>
                <c:pt idx="1253">
                  <c:v>3315.570068</c:v>
                </c:pt>
                <c:pt idx="1254">
                  <c:v>3236.919922</c:v>
                </c:pt>
                <c:pt idx="1255">
                  <c:v>3246.5900879999999</c:v>
                </c:pt>
                <c:pt idx="1256">
                  <c:v>3298.459961</c:v>
                </c:pt>
                <c:pt idx="1257">
                  <c:v>3351.6000979999999</c:v>
                </c:pt>
                <c:pt idx="1258">
                  <c:v>3335.469971</c:v>
                </c:pt>
                <c:pt idx="1259">
                  <c:v>3363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A6-4529-8CF0-2BE169041804}"/>
            </c:ext>
          </c:extLst>
        </c:ser>
        <c:ser>
          <c:idx val="4"/>
          <c:order val="4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dk1">
                  <a:tint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Sheet1!$A$2:$A$1261</c:f>
              <c:numCache>
                <c:formatCode>m/d/yyyy</c:formatCode>
                <c:ptCount val="1260"/>
                <c:pt idx="0">
                  <c:v>42277</c:v>
                </c:pt>
                <c:pt idx="1">
                  <c:v>42278</c:v>
                </c:pt>
                <c:pt idx="2">
                  <c:v>42279</c:v>
                </c:pt>
                <c:pt idx="3">
                  <c:v>42282</c:v>
                </c:pt>
                <c:pt idx="4">
                  <c:v>42283</c:v>
                </c:pt>
                <c:pt idx="5">
                  <c:v>42284</c:v>
                </c:pt>
                <c:pt idx="6">
                  <c:v>42285</c:v>
                </c:pt>
                <c:pt idx="7">
                  <c:v>42286</c:v>
                </c:pt>
                <c:pt idx="8">
                  <c:v>42289</c:v>
                </c:pt>
                <c:pt idx="9">
                  <c:v>42290</c:v>
                </c:pt>
                <c:pt idx="10">
                  <c:v>42291</c:v>
                </c:pt>
                <c:pt idx="11">
                  <c:v>42292</c:v>
                </c:pt>
                <c:pt idx="12">
                  <c:v>42293</c:v>
                </c:pt>
                <c:pt idx="13">
                  <c:v>42296</c:v>
                </c:pt>
                <c:pt idx="14">
                  <c:v>42297</c:v>
                </c:pt>
                <c:pt idx="15">
                  <c:v>42298</c:v>
                </c:pt>
                <c:pt idx="16">
                  <c:v>42299</c:v>
                </c:pt>
                <c:pt idx="17">
                  <c:v>42300</c:v>
                </c:pt>
                <c:pt idx="18">
                  <c:v>42303</c:v>
                </c:pt>
                <c:pt idx="19">
                  <c:v>42304</c:v>
                </c:pt>
                <c:pt idx="20">
                  <c:v>42305</c:v>
                </c:pt>
                <c:pt idx="21">
                  <c:v>42306</c:v>
                </c:pt>
                <c:pt idx="22">
                  <c:v>42307</c:v>
                </c:pt>
                <c:pt idx="23">
                  <c:v>42310</c:v>
                </c:pt>
                <c:pt idx="24">
                  <c:v>42311</c:v>
                </c:pt>
                <c:pt idx="25">
                  <c:v>42312</c:v>
                </c:pt>
                <c:pt idx="26">
                  <c:v>42313</c:v>
                </c:pt>
                <c:pt idx="27">
                  <c:v>42314</c:v>
                </c:pt>
                <c:pt idx="28">
                  <c:v>42317</c:v>
                </c:pt>
                <c:pt idx="29">
                  <c:v>42318</c:v>
                </c:pt>
                <c:pt idx="30">
                  <c:v>42319</c:v>
                </c:pt>
                <c:pt idx="31">
                  <c:v>42320</c:v>
                </c:pt>
                <c:pt idx="32">
                  <c:v>42321</c:v>
                </c:pt>
                <c:pt idx="33">
                  <c:v>42324</c:v>
                </c:pt>
                <c:pt idx="34">
                  <c:v>42325</c:v>
                </c:pt>
                <c:pt idx="35">
                  <c:v>42326</c:v>
                </c:pt>
                <c:pt idx="36">
                  <c:v>42327</c:v>
                </c:pt>
                <c:pt idx="37">
                  <c:v>42328</c:v>
                </c:pt>
                <c:pt idx="38">
                  <c:v>42331</c:v>
                </c:pt>
                <c:pt idx="39">
                  <c:v>42332</c:v>
                </c:pt>
                <c:pt idx="40">
                  <c:v>42333</c:v>
                </c:pt>
                <c:pt idx="41">
                  <c:v>42335</c:v>
                </c:pt>
                <c:pt idx="42">
                  <c:v>42338</c:v>
                </c:pt>
                <c:pt idx="43">
                  <c:v>42339</c:v>
                </c:pt>
                <c:pt idx="44">
                  <c:v>42340</c:v>
                </c:pt>
                <c:pt idx="45">
                  <c:v>42341</c:v>
                </c:pt>
                <c:pt idx="46">
                  <c:v>42342</c:v>
                </c:pt>
                <c:pt idx="47">
                  <c:v>42345</c:v>
                </c:pt>
                <c:pt idx="48">
                  <c:v>42346</c:v>
                </c:pt>
                <c:pt idx="49">
                  <c:v>42347</c:v>
                </c:pt>
                <c:pt idx="50">
                  <c:v>42348</c:v>
                </c:pt>
                <c:pt idx="51">
                  <c:v>42349</c:v>
                </c:pt>
                <c:pt idx="52">
                  <c:v>42352</c:v>
                </c:pt>
                <c:pt idx="53">
                  <c:v>42353</c:v>
                </c:pt>
                <c:pt idx="54">
                  <c:v>42354</c:v>
                </c:pt>
                <c:pt idx="55">
                  <c:v>42355</c:v>
                </c:pt>
                <c:pt idx="56">
                  <c:v>42356</c:v>
                </c:pt>
                <c:pt idx="57">
                  <c:v>42359</c:v>
                </c:pt>
                <c:pt idx="58">
                  <c:v>42360</c:v>
                </c:pt>
                <c:pt idx="59">
                  <c:v>42361</c:v>
                </c:pt>
                <c:pt idx="60">
                  <c:v>42362</c:v>
                </c:pt>
                <c:pt idx="61">
                  <c:v>42366</c:v>
                </c:pt>
                <c:pt idx="62">
                  <c:v>42367</c:v>
                </c:pt>
                <c:pt idx="63">
                  <c:v>42368</c:v>
                </c:pt>
                <c:pt idx="64">
                  <c:v>42369</c:v>
                </c:pt>
                <c:pt idx="65">
                  <c:v>42373</c:v>
                </c:pt>
                <c:pt idx="66">
                  <c:v>42374</c:v>
                </c:pt>
                <c:pt idx="67">
                  <c:v>42375</c:v>
                </c:pt>
                <c:pt idx="68">
                  <c:v>42376</c:v>
                </c:pt>
                <c:pt idx="69">
                  <c:v>42377</c:v>
                </c:pt>
                <c:pt idx="70">
                  <c:v>42380</c:v>
                </c:pt>
                <c:pt idx="71">
                  <c:v>42381</c:v>
                </c:pt>
                <c:pt idx="72">
                  <c:v>42382</c:v>
                </c:pt>
                <c:pt idx="73">
                  <c:v>42383</c:v>
                </c:pt>
                <c:pt idx="74">
                  <c:v>42384</c:v>
                </c:pt>
                <c:pt idx="75">
                  <c:v>42388</c:v>
                </c:pt>
                <c:pt idx="76">
                  <c:v>42389</c:v>
                </c:pt>
                <c:pt idx="77">
                  <c:v>42390</c:v>
                </c:pt>
                <c:pt idx="78">
                  <c:v>42391</c:v>
                </c:pt>
                <c:pt idx="79">
                  <c:v>42394</c:v>
                </c:pt>
                <c:pt idx="80">
                  <c:v>42395</c:v>
                </c:pt>
                <c:pt idx="81">
                  <c:v>42396</c:v>
                </c:pt>
                <c:pt idx="82">
                  <c:v>42397</c:v>
                </c:pt>
                <c:pt idx="83">
                  <c:v>42398</c:v>
                </c:pt>
                <c:pt idx="84">
                  <c:v>42401</c:v>
                </c:pt>
                <c:pt idx="85">
                  <c:v>42402</c:v>
                </c:pt>
                <c:pt idx="86">
                  <c:v>42403</c:v>
                </c:pt>
                <c:pt idx="87">
                  <c:v>42404</c:v>
                </c:pt>
                <c:pt idx="88">
                  <c:v>42405</c:v>
                </c:pt>
                <c:pt idx="89">
                  <c:v>42408</c:v>
                </c:pt>
                <c:pt idx="90">
                  <c:v>42409</c:v>
                </c:pt>
                <c:pt idx="91">
                  <c:v>42410</c:v>
                </c:pt>
                <c:pt idx="92">
                  <c:v>42411</c:v>
                </c:pt>
                <c:pt idx="93">
                  <c:v>42412</c:v>
                </c:pt>
                <c:pt idx="94">
                  <c:v>42416</c:v>
                </c:pt>
                <c:pt idx="95">
                  <c:v>42417</c:v>
                </c:pt>
                <c:pt idx="96">
                  <c:v>42418</c:v>
                </c:pt>
                <c:pt idx="97">
                  <c:v>42419</c:v>
                </c:pt>
                <c:pt idx="98">
                  <c:v>42422</c:v>
                </c:pt>
                <c:pt idx="99">
                  <c:v>42423</c:v>
                </c:pt>
                <c:pt idx="100">
                  <c:v>42424</c:v>
                </c:pt>
                <c:pt idx="101">
                  <c:v>42425</c:v>
                </c:pt>
                <c:pt idx="102">
                  <c:v>42426</c:v>
                </c:pt>
                <c:pt idx="103">
                  <c:v>42429</c:v>
                </c:pt>
                <c:pt idx="104">
                  <c:v>42430</c:v>
                </c:pt>
                <c:pt idx="105">
                  <c:v>42431</c:v>
                </c:pt>
                <c:pt idx="106">
                  <c:v>42432</c:v>
                </c:pt>
                <c:pt idx="107">
                  <c:v>42433</c:v>
                </c:pt>
                <c:pt idx="108">
                  <c:v>42436</c:v>
                </c:pt>
                <c:pt idx="109">
                  <c:v>42437</c:v>
                </c:pt>
                <c:pt idx="110">
                  <c:v>42438</c:v>
                </c:pt>
                <c:pt idx="111">
                  <c:v>42439</c:v>
                </c:pt>
                <c:pt idx="112">
                  <c:v>42440</c:v>
                </c:pt>
                <c:pt idx="113">
                  <c:v>42443</c:v>
                </c:pt>
                <c:pt idx="114">
                  <c:v>42444</c:v>
                </c:pt>
                <c:pt idx="115">
                  <c:v>42445</c:v>
                </c:pt>
                <c:pt idx="116">
                  <c:v>42446</c:v>
                </c:pt>
                <c:pt idx="117">
                  <c:v>42447</c:v>
                </c:pt>
                <c:pt idx="118">
                  <c:v>42450</c:v>
                </c:pt>
                <c:pt idx="119">
                  <c:v>42451</c:v>
                </c:pt>
                <c:pt idx="120">
                  <c:v>42452</c:v>
                </c:pt>
                <c:pt idx="121">
                  <c:v>42453</c:v>
                </c:pt>
                <c:pt idx="122">
                  <c:v>42457</c:v>
                </c:pt>
                <c:pt idx="123">
                  <c:v>42458</c:v>
                </c:pt>
                <c:pt idx="124">
                  <c:v>42459</c:v>
                </c:pt>
                <c:pt idx="125">
                  <c:v>42460</c:v>
                </c:pt>
                <c:pt idx="126">
                  <c:v>42461</c:v>
                </c:pt>
                <c:pt idx="127">
                  <c:v>42464</c:v>
                </c:pt>
                <c:pt idx="128">
                  <c:v>42465</c:v>
                </c:pt>
                <c:pt idx="129">
                  <c:v>42466</c:v>
                </c:pt>
                <c:pt idx="130">
                  <c:v>42467</c:v>
                </c:pt>
                <c:pt idx="131">
                  <c:v>42468</c:v>
                </c:pt>
                <c:pt idx="132">
                  <c:v>42471</c:v>
                </c:pt>
                <c:pt idx="133">
                  <c:v>42472</c:v>
                </c:pt>
                <c:pt idx="134">
                  <c:v>42473</c:v>
                </c:pt>
                <c:pt idx="135">
                  <c:v>42474</c:v>
                </c:pt>
                <c:pt idx="136">
                  <c:v>42475</c:v>
                </c:pt>
                <c:pt idx="137">
                  <c:v>42478</c:v>
                </c:pt>
                <c:pt idx="138">
                  <c:v>42479</c:v>
                </c:pt>
                <c:pt idx="139">
                  <c:v>42480</c:v>
                </c:pt>
                <c:pt idx="140">
                  <c:v>42481</c:v>
                </c:pt>
                <c:pt idx="141">
                  <c:v>42482</c:v>
                </c:pt>
                <c:pt idx="142">
                  <c:v>42485</c:v>
                </c:pt>
                <c:pt idx="143">
                  <c:v>42486</c:v>
                </c:pt>
                <c:pt idx="144">
                  <c:v>42487</c:v>
                </c:pt>
                <c:pt idx="145">
                  <c:v>42488</c:v>
                </c:pt>
                <c:pt idx="146">
                  <c:v>42489</c:v>
                </c:pt>
                <c:pt idx="147">
                  <c:v>42492</c:v>
                </c:pt>
                <c:pt idx="148">
                  <c:v>42493</c:v>
                </c:pt>
                <c:pt idx="149">
                  <c:v>42494</c:v>
                </c:pt>
                <c:pt idx="150">
                  <c:v>42495</c:v>
                </c:pt>
                <c:pt idx="151">
                  <c:v>42496</c:v>
                </c:pt>
                <c:pt idx="152">
                  <c:v>42499</c:v>
                </c:pt>
                <c:pt idx="153">
                  <c:v>42500</c:v>
                </c:pt>
                <c:pt idx="154">
                  <c:v>42501</c:v>
                </c:pt>
                <c:pt idx="155">
                  <c:v>42502</c:v>
                </c:pt>
                <c:pt idx="156">
                  <c:v>42503</c:v>
                </c:pt>
                <c:pt idx="157">
                  <c:v>42506</c:v>
                </c:pt>
                <c:pt idx="158">
                  <c:v>42507</c:v>
                </c:pt>
                <c:pt idx="159">
                  <c:v>42508</c:v>
                </c:pt>
                <c:pt idx="160">
                  <c:v>42509</c:v>
                </c:pt>
                <c:pt idx="161">
                  <c:v>42510</c:v>
                </c:pt>
                <c:pt idx="162">
                  <c:v>42513</c:v>
                </c:pt>
                <c:pt idx="163">
                  <c:v>42514</c:v>
                </c:pt>
                <c:pt idx="164">
                  <c:v>42515</c:v>
                </c:pt>
                <c:pt idx="165">
                  <c:v>42516</c:v>
                </c:pt>
                <c:pt idx="166">
                  <c:v>42517</c:v>
                </c:pt>
                <c:pt idx="167">
                  <c:v>42521</c:v>
                </c:pt>
                <c:pt idx="168">
                  <c:v>42522</c:v>
                </c:pt>
                <c:pt idx="169">
                  <c:v>42523</c:v>
                </c:pt>
                <c:pt idx="170">
                  <c:v>42524</c:v>
                </c:pt>
                <c:pt idx="171">
                  <c:v>42527</c:v>
                </c:pt>
                <c:pt idx="172">
                  <c:v>42528</c:v>
                </c:pt>
                <c:pt idx="173">
                  <c:v>42529</c:v>
                </c:pt>
                <c:pt idx="174">
                  <c:v>42530</c:v>
                </c:pt>
                <c:pt idx="175">
                  <c:v>42531</c:v>
                </c:pt>
                <c:pt idx="176">
                  <c:v>42534</c:v>
                </c:pt>
                <c:pt idx="177">
                  <c:v>42535</c:v>
                </c:pt>
                <c:pt idx="178">
                  <c:v>42536</c:v>
                </c:pt>
                <c:pt idx="179">
                  <c:v>42537</c:v>
                </c:pt>
                <c:pt idx="180">
                  <c:v>42538</c:v>
                </c:pt>
                <c:pt idx="181">
                  <c:v>42541</c:v>
                </c:pt>
                <c:pt idx="182">
                  <c:v>42542</c:v>
                </c:pt>
                <c:pt idx="183">
                  <c:v>42543</c:v>
                </c:pt>
                <c:pt idx="184">
                  <c:v>42544</c:v>
                </c:pt>
                <c:pt idx="185">
                  <c:v>42545</c:v>
                </c:pt>
                <c:pt idx="186">
                  <c:v>42548</c:v>
                </c:pt>
                <c:pt idx="187">
                  <c:v>42549</c:v>
                </c:pt>
                <c:pt idx="188">
                  <c:v>42550</c:v>
                </c:pt>
                <c:pt idx="189">
                  <c:v>42551</c:v>
                </c:pt>
                <c:pt idx="190">
                  <c:v>42552</c:v>
                </c:pt>
                <c:pt idx="191">
                  <c:v>42556</c:v>
                </c:pt>
                <c:pt idx="192">
                  <c:v>42557</c:v>
                </c:pt>
                <c:pt idx="193">
                  <c:v>42558</c:v>
                </c:pt>
                <c:pt idx="194">
                  <c:v>42559</c:v>
                </c:pt>
                <c:pt idx="195">
                  <c:v>42562</c:v>
                </c:pt>
                <c:pt idx="196">
                  <c:v>42563</c:v>
                </c:pt>
                <c:pt idx="197">
                  <c:v>42564</c:v>
                </c:pt>
                <c:pt idx="198">
                  <c:v>42565</c:v>
                </c:pt>
                <c:pt idx="199">
                  <c:v>42566</c:v>
                </c:pt>
                <c:pt idx="200">
                  <c:v>42569</c:v>
                </c:pt>
                <c:pt idx="201">
                  <c:v>42570</c:v>
                </c:pt>
                <c:pt idx="202">
                  <c:v>42571</c:v>
                </c:pt>
                <c:pt idx="203">
                  <c:v>42572</c:v>
                </c:pt>
                <c:pt idx="204">
                  <c:v>42573</c:v>
                </c:pt>
                <c:pt idx="205">
                  <c:v>42576</c:v>
                </c:pt>
                <c:pt idx="206">
                  <c:v>42577</c:v>
                </c:pt>
                <c:pt idx="207">
                  <c:v>42578</c:v>
                </c:pt>
                <c:pt idx="208">
                  <c:v>42579</c:v>
                </c:pt>
                <c:pt idx="209">
                  <c:v>42580</c:v>
                </c:pt>
                <c:pt idx="210">
                  <c:v>42583</c:v>
                </c:pt>
                <c:pt idx="211">
                  <c:v>42584</c:v>
                </c:pt>
                <c:pt idx="212">
                  <c:v>42585</c:v>
                </c:pt>
                <c:pt idx="213">
                  <c:v>42586</c:v>
                </c:pt>
                <c:pt idx="214">
                  <c:v>42587</c:v>
                </c:pt>
                <c:pt idx="215">
                  <c:v>42590</c:v>
                </c:pt>
                <c:pt idx="216">
                  <c:v>42591</c:v>
                </c:pt>
                <c:pt idx="217">
                  <c:v>42592</c:v>
                </c:pt>
                <c:pt idx="218">
                  <c:v>42593</c:v>
                </c:pt>
                <c:pt idx="219">
                  <c:v>42594</c:v>
                </c:pt>
                <c:pt idx="220">
                  <c:v>42597</c:v>
                </c:pt>
                <c:pt idx="221">
                  <c:v>42598</c:v>
                </c:pt>
                <c:pt idx="222">
                  <c:v>42599</c:v>
                </c:pt>
                <c:pt idx="223">
                  <c:v>42600</c:v>
                </c:pt>
                <c:pt idx="224">
                  <c:v>42601</c:v>
                </c:pt>
                <c:pt idx="225">
                  <c:v>42604</c:v>
                </c:pt>
                <c:pt idx="226">
                  <c:v>42605</c:v>
                </c:pt>
                <c:pt idx="227">
                  <c:v>42606</c:v>
                </c:pt>
                <c:pt idx="228">
                  <c:v>42607</c:v>
                </c:pt>
                <c:pt idx="229">
                  <c:v>42608</c:v>
                </c:pt>
                <c:pt idx="230">
                  <c:v>42611</c:v>
                </c:pt>
                <c:pt idx="231">
                  <c:v>42612</c:v>
                </c:pt>
                <c:pt idx="232">
                  <c:v>42613</c:v>
                </c:pt>
                <c:pt idx="233">
                  <c:v>42614</c:v>
                </c:pt>
                <c:pt idx="234">
                  <c:v>42615</c:v>
                </c:pt>
                <c:pt idx="235">
                  <c:v>42619</c:v>
                </c:pt>
                <c:pt idx="236">
                  <c:v>42620</c:v>
                </c:pt>
                <c:pt idx="237">
                  <c:v>42621</c:v>
                </c:pt>
                <c:pt idx="238">
                  <c:v>42622</c:v>
                </c:pt>
                <c:pt idx="239">
                  <c:v>42625</c:v>
                </c:pt>
                <c:pt idx="240">
                  <c:v>42626</c:v>
                </c:pt>
                <c:pt idx="241">
                  <c:v>42627</c:v>
                </c:pt>
                <c:pt idx="242">
                  <c:v>42628</c:v>
                </c:pt>
                <c:pt idx="243">
                  <c:v>42629</c:v>
                </c:pt>
                <c:pt idx="244">
                  <c:v>42632</c:v>
                </c:pt>
                <c:pt idx="245">
                  <c:v>42633</c:v>
                </c:pt>
                <c:pt idx="246">
                  <c:v>42634</c:v>
                </c:pt>
                <c:pt idx="247">
                  <c:v>42635</c:v>
                </c:pt>
                <c:pt idx="248">
                  <c:v>42636</c:v>
                </c:pt>
                <c:pt idx="249">
                  <c:v>42639</c:v>
                </c:pt>
                <c:pt idx="250">
                  <c:v>42640</c:v>
                </c:pt>
                <c:pt idx="251">
                  <c:v>42641</c:v>
                </c:pt>
                <c:pt idx="252">
                  <c:v>42642</c:v>
                </c:pt>
                <c:pt idx="253">
                  <c:v>42643</c:v>
                </c:pt>
                <c:pt idx="254">
                  <c:v>42646</c:v>
                </c:pt>
                <c:pt idx="255">
                  <c:v>42647</c:v>
                </c:pt>
                <c:pt idx="256">
                  <c:v>42648</c:v>
                </c:pt>
                <c:pt idx="257">
                  <c:v>42649</c:v>
                </c:pt>
                <c:pt idx="258">
                  <c:v>42650</c:v>
                </c:pt>
                <c:pt idx="259">
                  <c:v>42653</c:v>
                </c:pt>
                <c:pt idx="260">
                  <c:v>42654</c:v>
                </c:pt>
                <c:pt idx="261">
                  <c:v>42655</c:v>
                </c:pt>
                <c:pt idx="262">
                  <c:v>42656</c:v>
                </c:pt>
                <c:pt idx="263">
                  <c:v>42657</c:v>
                </c:pt>
                <c:pt idx="264">
                  <c:v>42660</c:v>
                </c:pt>
                <c:pt idx="265">
                  <c:v>42661</c:v>
                </c:pt>
                <c:pt idx="266">
                  <c:v>42662</c:v>
                </c:pt>
                <c:pt idx="267">
                  <c:v>42663</c:v>
                </c:pt>
                <c:pt idx="268">
                  <c:v>42664</c:v>
                </c:pt>
                <c:pt idx="269">
                  <c:v>42667</c:v>
                </c:pt>
                <c:pt idx="270">
                  <c:v>42668</c:v>
                </c:pt>
                <c:pt idx="271">
                  <c:v>42669</c:v>
                </c:pt>
                <c:pt idx="272">
                  <c:v>42670</c:v>
                </c:pt>
                <c:pt idx="273">
                  <c:v>42671</c:v>
                </c:pt>
                <c:pt idx="274">
                  <c:v>42674</c:v>
                </c:pt>
                <c:pt idx="275">
                  <c:v>42675</c:v>
                </c:pt>
                <c:pt idx="276">
                  <c:v>42676</c:v>
                </c:pt>
                <c:pt idx="277">
                  <c:v>42677</c:v>
                </c:pt>
                <c:pt idx="278">
                  <c:v>42678</c:v>
                </c:pt>
                <c:pt idx="279">
                  <c:v>42681</c:v>
                </c:pt>
                <c:pt idx="280">
                  <c:v>42682</c:v>
                </c:pt>
                <c:pt idx="281">
                  <c:v>42683</c:v>
                </c:pt>
                <c:pt idx="282">
                  <c:v>42684</c:v>
                </c:pt>
                <c:pt idx="283">
                  <c:v>42685</c:v>
                </c:pt>
                <c:pt idx="284">
                  <c:v>42688</c:v>
                </c:pt>
                <c:pt idx="285">
                  <c:v>42689</c:v>
                </c:pt>
                <c:pt idx="286">
                  <c:v>42690</c:v>
                </c:pt>
                <c:pt idx="287">
                  <c:v>42691</c:v>
                </c:pt>
                <c:pt idx="288">
                  <c:v>42692</c:v>
                </c:pt>
                <c:pt idx="289">
                  <c:v>42695</c:v>
                </c:pt>
                <c:pt idx="290">
                  <c:v>42696</c:v>
                </c:pt>
                <c:pt idx="291">
                  <c:v>42697</c:v>
                </c:pt>
                <c:pt idx="292">
                  <c:v>42699</c:v>
                </c:pt>
                <c:pt idx="293">
                  <c:v>42702</c:v>
                </c:pt>
                <c:pt idx="294">
                  <c:v>42703</c:v>
                </c:pt>
                <c:pt idx="295">
                  <c:v>42704</c:v>
                </c:pt>
                <c:pt idx="296">
                  <c:v>42705</c:v>
                </c:pt>
                <c:pt idx="297">
                  <c:v>42706</c:v>
                </c:pt>
                <c:pt idx="298">
                  <c:v>42709</c:v>
                </c:pt>
                <c:pt idx="299">
                  <c:v>42710</c:v>
                </c:pt>
                <c:pt idx="300">
                  <c:v>42711</c:v>
                </c:pt>
                <c:pt idx="301">
                  <c:v>42712</c:v>
                </c:pt>
                <c:pt idx="302">
                  <c:v>42713</c:v>
                </c:pt>
                <c:pt idx="303">
                  <c:v>42716</c:v>
                </c:pt>
                <c:pt idx="304">
                  <c:v>42717</c:v>
                </c:pt>
                <c:pt idx="305">
                  <c:v>42718</c:v>
                </c:pt>
                <c:pt idx="306">
                  <c:v>42719</c:v>
                </c:pt>
                <c:pt idx="307">
                  <c:v>42720</c:v>
                </c:pt>
                <c:pt idx="308">
                  <c:v>42723</c:v>
                </c:pt>
                <c:pt idx="309">
                  <c:v>42724</c:v>
                </c:pt>
                <c:pt idx="310">
                  <c:v>42725</c:v>
                </c:pt>
                <c:pt idx="311">
                  <c:v>42726</c:v>
                </c:pt>
                <c:pt idx="312">
                  <c:v>42727</c:v>
                </c:pt>
                <c:pt idx="313">
                  <c:v>42731</c:v>
                </c:pt>
                <c:pt idx="314">
                  <c:v>42732</c:v>
                </c:pt>
                <c:pt idx="315">
                  <c:v>42733</c:v>
                </c:pt>
                <c:pt idx="316">
                  <c:v>42734</c:v>
                </c:pt>
                <c:pt idx="317">
                  <c:v>42738</c:v>
                </c:pt>
                <c:pt idx="318">
                  <c:v>42739</c:v>
                </c:pt>
                <c:pt idx="319">
                  <c:v>42740</c:v>
                </c:pt>
                <c:pt idx="320">
                  <c:v>42741</c:v>
                </c:pt>
                <c:pt idx="321">
                  <c:v>42744</c:v>
                </c:pt>
                <c:pt idx="322">
                  <c:v>42745</c:v>
                </c:pt>
                <c:pt idx="323">
                  <c:v>42746</c:v>
                </c:pt>
                <c:pt idx="324">
                  <c:v>42747</c:v>
                </c:pt>
                <c:pt idx="325">
                  <c:v>42748</c:v>
                </c:pt>
                <c:pt idx="326">
                  <c:v>42752</c:v>
                </c:pt>
                <c:pt idx="327">
                  <c:v>42753</c:v>
                </c:pt>
                <c:pt idx="328">
                  <c:v>42754</c:v>
                </c:pt>
                <c:pt idx="329">
                  <c:v>42755</c:v>
                </c:pt>
                <c:pt idx="330">
                  <c:v>42758</c:v>
                </c:pt>
                <c:pt idx="331">
                  <c:v>42759</c:v>
                </c:pt>
                <c:pt idx="332">
                  <c:v>42760</c:v>
                </c:pt>
                <c:pt idx="333">
                  <c:v>42761</c:v>
                </c:pt>
                <c:pt idx="334">
                  <c:v>42762</c:v>
                </c:pt>
                <c:pt idx="335">
                  <c:v>42765</c:v>
                </c:pt>
                <c:pt idx="336">
                  <c:v>42766</c:v>
                </c:pt>
                <c:pt idx="337">
                  <c:v>42767</c:v>
                </c:pt>
                <c:pt idx="338">
                  <c:v>42768</c:v>
                </c:pt>
                <c:pt idx="339">
                  <c:v>42769</c:v>
                </c:pt>
                <c:pt idx="340">
                  <c:v>42772</c:v>
                </c:pt>
                <c:pt idx="341">
                  <c:v>42773</c:v>
                </c:pt>
                <c:pt idx="342">
                  <c:v>42774</c:v>
                </c:pt>
                <c:pt idx="343">
                  <c:v>42775</c:v>
                </c:pt>
                <c:pt idx="344">
                  <c:v>42776</c:v>
                </c:pt>
                <c:pt idx="345">
                  <c:v>42779</c:v>
                </c:pt>
                <c:pt idx="346">
                  <c:v>42780</c:v>
                </c:pt>
                <c:pt idx="347">
                  <c:v>42781</c:v>
                </c:pt>
                <c:pt idx="348">
                  <c:v>42782</c:v>
                </c:pt>
                <c:pt idx="349">
                  <c:v>42783</c:v>
                </c:pt>
                <c:pt idx="350">
                  <c:v>42787</c:v>
                </c:pt>
                <c:pt idx="351">
                  <c:v>42788</c:v>
                </c:pt>
                <c:pt idx="352">
                  <c:v>42789</c:v>
                </c:pt>
                <c:pt idx="353">
                  <c:v>42790</c:v>
                </c:pt>
                <c:pt idx="354">
                  <c:v>42793</c:v>
                </c:pt>
                <c:pt idx="355">
                  <c:v>42794</c:v>
                </c:pt>
                <c:pt idx="356">
                  <c:v>42795</c:v>
                </c:pt>
                <c:pt idx="357">
                  <c:v>42796</c:v>
                </c:pt>
                <c:pt idx="358">
                  <c:v>42797</c:v>
                </c:pt>
                <c:pt idx="359">
                  <c:v>42800</c:v>
                </c:pt>
                <c:pt idx="360">
                  <c:v>42801</c:v>
                </c:pt>
                <c:pt idx="361">
                  <c:v>42802</c:v>
                </c:pt>
                <c:pt idx="362">
                  <c:v>42803</c:v>
                </c:pt>
                <c:pt idx="363">
                  <c:v>42804</c:v>
                </c:pt>
                <c:pt idx="364">
                  <c:v>42807</c:v>
                </c:pt>
                <c:pt idx="365">
                  <c:v>42808</c:v>
                </c:pt>
                <c:pt idx="366">
                  <c:v>42809</c:v>
                </c:pt>
                <c:pt idx="367">
                  <c:v>42810</c:v>
                </c:pt>
                <c:pt idx="368">
                  <c:v>42811</c:v>
                </c:pt>
                <c:pt idx="369">
                  <c:v>42814</c:v>
                </c:pt>
                <c:pt idx="370">
                  <c:v>42815</c:v>
                </c:pt>
                <c:pt idx="371">
                  <c:v>42816</c:v>
                </c:pt>
                <c:pt idx="372">
                  <c:v>42817</c:v>
                </c:pt>
                <c:pt idx="373">
                  <c:v>42818</c:v>
                </c:pt>
                <c:pt idx="374">
                  <c:v>42821</c:v>
                </c:pt>
                <c:pt idx="375">
                  <c:v>42822</c:v>
                </c:pt>
                <c:pt idx="376">
                  <c:v>42823</c:v>
                </c:pt>
                <c:pt idx="377">
                  <c:v>42824</c:v>
                </c:pt>
                <c:pt idx="378">
                  <c:v>42825</c:v>
                </c:pt>
                <c:pt idx="379">
                  <c:v>42828</c:v>
                </c:pt>
                <c:pt idx="380">
                  <c:v>42829</c:v>
                </c:pt>
                <c:pt idx="381">
                  <c:v>42830</c:v>
                </c:pt>
                <c:pt idx="382">
                  <c:v>42831</c:v>
                </c:pt>
                <c:pt idx="383">
                  <c:v>42832</c:v>
                </c:pt>
                <c:pt idx="384">
                  <c:v>42835</c:v>
                </c:pt>
                <c:pt idx="385">
                  <c:v>42836</c:v>
                </c:pt>
                <c:pt idx="386">
                  <c:v>42837</c:v>
                </c:pt>
                <c:pt idx="387">
                  <c:v>42838</c:v>
                </c:pt>
                <c:pt idx="388">
                  <c:v>42842</c:v>
                </c:pt>
                <c:pt idx="389">
                  <c:v>42843</c:v>
                </c:pt>
                <c:pt idx="390">
                  <c:v>42844</c:v>
                </c:pt>
                <c:pt idx="391">
                  <c:v>42845</c:v>
                </c:pt>
                <c:pt idx="392">
                  <c:v>42846</c:v>
                </c:pt>
                <c:pt idx="393">
                  <c:v>42849</c:v>
                </c:pt>
                <c:pt idx="394">
                  <c:v>42850</c:v>
                </c:pt>
                <c:pt idx="395">
                  <c:v>42851</c:v>
                </c:pt>
                <c:pt idx="396">
                  <c:v>42852</c:v>
                </c:pt>
                <c:pt idx="397">
                  <c:v>42853</c:v>
                </c:pt>
                <c:pt idx="398">
                  <c:v>42856</c:v>
                </c:pt>
                <c:pt idx="399">
                  <c:v>42857</c:v>
                </c:pt>
                <c:pt idx="400">
                  <c:v>42858</c:v>
                </c:pt>
                <c:pt idx="401">
                  <c:v>42859</c:v>
                </c:pt>
                <c:pt idx="402">
                  <c:v>42860</c:v>
                </c:pt>
                <c:pt idx="403">
                  <c:v>42863</c:v>
                </c:pt>
                <c:pt idx="404">
                  <c:v>42864</c:v>
                </c:pt>
                <c:pt idx="405">
                  <c:v>42865</c:v>
                </c:pt>
                <c:pt idx="406">
                  <c:v>42866</c:v>
                </c:pt>
                <c:pt idx="407">
                  <c:v>42867</c:v>
                </c:pt>
                <c:pt idx="408">
                  <c:v>42870</c:v>
                </c:pt>
                <c:pt idx="409">
                  <c:v>42871</c:v>
                </c:pt>
                <c:pt idx="410">
                  <c:v>42872</c:v>
                </c:pt>
                <c:pt idx="411">
                  <c:v>42873</c:v>
                </c:pt>
                <c:pt idx="412">
                  <c:v>42874</c:v>
                </c:pt>
                <c:pt idx="413">
                  <c:v>42877</c:v>
                </c:pt>
                <c:pt idx="414">
                  <c:v>42878</c:v>
                </c:pt>
                <c:pt idx="415">
                  <c:v>42879</c:v>
                </c:pt>
                <c:pt idx="416">
                  <c:v>42880</c:v>
                </c:pt>
                <c:pt idx="417">
                  <c:v>42881</c:v>
                </c:pt>
                <c:pt idx="418">
                  <c:v>42885</c:v>
                </c:pt>
                <c:pt idx="419">
                  <c:v>42886</c:v>
                </c:pt>
                <c:pt idx="420">
                  <c:v>42887</c:v>
                </c:pt>
                <c:pt idx="421">
                  <c:v>42888</c:v>
                </c:pt>
                <c:pt idx="422">
                  <c:v>42891</c:v>
                </c:pt>
                <c:pt idx="423">
                  <c:v>42892</c:v>
                </c:pt>
                <c:pt idx="424">
                  <c:v>42893</c:v>
                </c:pt>
                <c:pt idx="425">
                  <c:v>42894</c:v>
                </c:pt>
                <c:pt idx="426">
                  <c:v>42895</c:v>
                </c:pt>
                <c:pt idx="427">
                  <c:v>42898</c:v>
                </c:pt>
                <c:pt idx="428">
                  <c:v>42899</c:v>
                </c:pt>
                <c:pt idx="429">
                  <c:v>42900</c:v>
                </c:pt>
                <c:pt idx="430">
                  <c:v>42901</c:v>
                </c:pt>
                <c:pt idx="431">
                  <c:v>42902</c:v>
                </c:pt>
                <c:pt idx="432">
                  <c:v>42905</c:v>
                </c:pt>
                <c:pt idx="433">
                  <c:v>42906</c:v>
                </c:pt>
                <c:pt idx="434">
                  <c:v>42907</c:v>
                </c:pt>
                <c:pt idx="435">
                  <c:v>42908</c:v>
                </c:pt>
                <c:pt idx="436">
                  <c:v>42909</c:v>
                </c:pt>
                <c:pt idx="437">
                  <c:v>42912</c:v>
                </c:pt>
                <c:pt idx="438">
                  <c:v>42913</c:v>
                </c:pt>
                <c:pt idx="439">
                  <c:v>42914</c:v>
                </c:pt>
                <c:pt idx="440">
                  <c:v>42915</c:v>
                </c:pt>
                <c:pt idx="441">
                  <c:v>42916</c:v>
                </c:pt>
                <c:pt idx="442">
                  <c:v>42919</c:v>
                </c:pt>
                <c:pt idx="443">
                  <c:v>42921</c:v>
                </c:pt>
                <c:pt idx="444">
                  <c:v>42922</c:v>
                </c:pt>
                <c:pt idx="445">
                  <c:v>42923</c:v>
                </c:pt>
                <c:pt idx="446">
                  <c:v>42926</c:v>
                </c:pt>
                <c:pt idx="447">
                  <c:v>42927</c:v>
                </c:pt>
                <c:pt idx="448">
                  <c:v>42928</c:v>
                </c:pt>
                <c:pt idx="449">
                  <c:v>42929</c:v>
                </c:pt>
                <c:pt idx="450">
                  <c:v>42930</c:v>
                </c:pt>
                <c:pt idx="451">
                  <c:v>42933</c:v>
                </c:pt>
                <c:pt idx="452">
                  <c:v>42934</c:v>
                </c:pt>
                <c:pt idx="453">
                  <c:v>42935</c:v>
                </c:pt>
                <c:pt idx="454">
                  <c:v>42936</c:v>
                </c:pt>
                <c:pt idx="455">
                  <c:v>42937</c:v>
                </c:pt>
                <c:pt idx="456">
                  <c:v>42940</c:v>
                </c:pt>
                <c:pt idx="457">
                  <c:v>42941</c:v>
                </c:pt>
                <c:pt idx="458">
                  <c:v>42942</c:v>
                </c:pt>
                <c:pt idx="459">
                  <c:v>42943</c:v>
                </c:pt>
                <c:pt idx="460">
                  <c:v>42944</c:v>
                </c:pt>
                <c:pt idx="461">
                  <c:v>42947</c:v>
                </c:pt>
                <c:pt idx="462">
                  <c:v>42948</c:v>
                </c:pt>
                <c:pt idx="463">
                  <c:v>42949</c:v>
                </c:pt>
                <c:pt idx="464">
                  <c:v>42950</c:v>
                </c:pt>
                <c:pt idx="465">
                  <c:v>42951</c:v>
                </c:pt>
                <c:pt idx="466">
                  <c:v>42954</c:v>
                </c:pt>
                <c:pt idx="467">
                  <c:v>42955</c:v>
                </c:pt>
                <c:pt idx="468">
                  <c:v>42956</c:v>
                </c:pt>
                <c:pt idx="469">
                  <c:v>42957</c:v>
                </c:pt>
                <c:pt idx="470">
                  <c:v>42958</c:v>
                </c:pt>
                <c:pt idx="471">
                  <c:v>42961</c:v>
                </c:pt>
                <c:pt idx="472">
                  <c:v>42962</c:v>
                </c:pt>
                <c:pt idx="473">
                  <c:v>42963</c:v>
                </c:pt>
                <c:pt idx="474">
                  <c:v>42964</c:v>
                </c:pt>
                <c:pt idx="475">
                  <c:v>42965</c:v>
                </c:pt>
                <c:pt idx="476">
                  <c:v>42968</c:v>
                </c:pt>
                <c:pt idx="477">
                  <c:v>42969</c:v>
                </c:pt>
                <c:pt idx="478">
                  <c:v>42970</c:v>
                </c:pt>
                <c:pt idx="479">
                  <c:v>42971</c:v>
                </c:pt>
                <c:pt idx="480">
                  <c:v>42972</c:v>
                </c:pt>
                <c:pt idx="481">
                  <c:v>42975</c:v>
                </c:pt>
                <c:pt idx="482">
                  <c:v>42976</c:v>
                </c:pt>
                <c:pt idx="483">
                  <c:v>42977</c:v>
                </c:pt>
                <c:pt idx="484">
                  <c:v>42978</c:v>
                </c:pt>
                <c:pt idx="485">
                  <c:v>42979</c:v>
                </c:pt>
                <c:pt idx="486">
                  <c:v>42983</c:v>
                </c:pt>
                <c:pt idx="487">
                  <c:v>42984</c:v>
                </c:pt>
                <c:pt idx="488">
                  <c:v>42985</c:v>
                </c:pt>
                <c:pt idx="489">
                  <c:v>42986</c:v>
                </c:pt>
                <c:pt idx="490">
                  <c:v>42989</c:v>
                </c:pt>
                <c:pt idx="491">
                  <c:v>42990</c:v>
                </c:pt>
                <c:pt idx="492">
                  <c:v>42991</c:v>
                </c:pt>
                <c:pt idx="493">
                  <c:v>42992</c:v>
                </c:pt>
                <c:pt idx="494">
                  <c:v>42993</c:v>
                </c:pt>
                <c:pt idx="495">
                  <c:v>42996</c:v>
                </c:pt>
                <c:pt idx="496">
                  <c:v>42997</c:v>
                </c:pt>
                <c:pt idx="497">
                  <c:v>42998</c:v>
                </c:pt>
                <c:pt idx="498">
                  <c:v>42999</c:v>
                </c:pt>
                <c:pt idx="499">
                  <c:v>43000</c:v>
                </c:pt>
                <c:pt idx="500">
                  <c:v>43003</c:v>
                </c:pt>
                <c:pt idx="501">
                  <c:v>43004</c:v>
                </c:pt>
                <c:pt idx="502">
                  <c:v>43005</c:v>
                </c:pt>
                <c:pt idx="503">
                  <c:v>43006</c:v>
                </c:pt>
                <c:pt idx="504">
                  <c:v>43007</c:v>
                </c:pt>
                <c:pt idx="505">
                  <c:v>43010</c:v>
                </c:pt>
                <c:pt idx="506">
                  <c:v>43011</c:v>
                </c:pt>
                <c:pt idx="507">
                  <c:v>43012</c:v>
                </c:pt>
                <c:pt idx="508">
                  <c:v>43013</c:v>
                </c:pt>
                <c:pt idx="509">
                  <c:v>43014</c:v>
                </c:pt>
                <c:pt idx="510">
                  <c:v>43017</c:v>
                </c:pt>
                <c:pt idx="511">
                  <c:v>43018</c:v>
                </c:pt>
                <c:pt idx="512">
                  <c:v>43019</c:v>
                </c:pt>
                <c:pt idx="513">
                  <c:v>43020</c:v>
                </c:pt>
                <c:pt idx="514">
                  <c:v>43021</c:v>
                </c:pt>
                <c:pt idx="515">
                  <c:v>43024</c:v>
                </c:pt>
                <c:pt idx="516">
                  <c:v>43025</c:v>
                </c:pt>
                <c:pt idx="517">
                  <c:v>43026</c:v>
                </c:pt>
                <c:pt idx="518">
                  <c:v>43027</c:v>
                </c:pt>
                <c:pt idx="519">
                  <c:v>43028</c:v>
                </c:pt>
                <c:pt idx="520">
                  <c:v>43031</c:v>
                </c:pt>
                <c:pt idx="521">
                  <c:v>43032</c:v>
                </c:pt>
                <c:pt idx="522">
                  <c:v>43033</c:v>
                </c:pt>
                <c:pt idx="523">
                  <c:v>43034</c:v>
                </c:pt>
                <c:pt idx="524">
                  <c:v>43035</c:v>
                </c:pt>
                <c:pt idx="525">
                  <c:v>43038</c:v>
                </c:pt>
                <c:pt idx="526">
                  <c:v>43039</c:v>
                </c:pt>
                <c:pt idx="527">
                  <c:v>43040</c:v>
                </c:pt>
                <c:pt idx="528">
                  <c:v>43041</c:v>
                </c:pt>
                <c:pt idx="529">
                  <c:v>43042</c:v>
                </c:pt>
                <c:pt idx="530">
                  <c:v>43045</c:v>
                </c:pt>
                <c:pt idx="531">
                  <c:v>43046</c:v>
                </c:pt>
                <c:pt idx="532">
                  <c:v>43047</c:v>
                </c:pt>
                <c:pt idx="533">
                  <c:v>43048</c:v>
                </c:pt>
                <c:pt idx="534">
                  <c:v>43049</c:v>
                </c:pt>
                <c:pt idx="535">
                  <c:v>43052</c:v>
                </c:pt>
                <c:pt idx="536">
                  <c:v>43053</c:v>
                </c:pt>
                <c:pt idx="537">
                  <c:v>43054</c:v>
                </c:pt>
                <c:pt idx="538">
                  <c:v>43055</c:v>
                </c:pt>
                <c:pt idx="539">
                  <c:v>43056</c:v>
                </c:pt>
                <c:pt idx="540">
                  <c:v>43059</c:v>
                </c:pt>
                <c:pt idx="541">
                  <c:v>43060</c:v>
                </c:pt>
                <c:pt idx="542">
                  <c:v>43061</c:v>
                </c:pt>
                <c:pt idx="543">
                  <c:v>43063</c:v>
                </c:pt>
                <c:pt idx="544">
                  <c:v>43066</c:v>
                </c:pt>
                <c:pt idx="545">
                  <c:v>43067</c:v>
                </c:pt>
                <c:pt idx="546">
                  <c:v>43068</c:v>
                </c:pt>
                <c:pt idx="547">
                  <c:v>43069</c:v>
                </c:pt>
                <c:pt idx="548">
                  <c:v>43070</c:v>
                </c:pt>
                <c:pt idx="549">
                  <c:v>43073</c:v>
                </c:pt>
                <c:pt idx="550">
                  <c:v>43074</c:v>
                </c:pt>
                <c:pt idx="551">
                  <c:v>43075</c:v>
                </c:pt>
                <c:pt idx="552">
                  <c:v>43076</c:v>
                </c:pt>
                <c:pt idx="553">
                  <c:v>43077</c:v>
                </c:pt>
                <c:pt idx="554">
                  <c:v>43080</c:v>
                </c:pt>
                <c:pt idx="555">
                  <c:v>43081</c:v>
                </c:pt>
                <c:pt idx="556">
                  <c:v>43082</c:v>
                </c:pt>
                <c:pt idx="557">
                  <c:v>43083</c:v>
                </c:pt>
                <c:pt idx="558">
                  <c:v>43084</c:v>
                </c:pt>
                <c:pt idx="559">
                  <c:v>43087</c:v>
                </c:pt>
                <c:pt idx="560">
                  <c:v>43088</c:v>
                </c:pt>
                <c:pt idx="561">
                  <c:v>43089</c:v>
                </c:pt>
                <c:pt idx="562">
                  <c:v>43090</c:v>
                </c:pt>
                <c:pt idx="563">
                  <c:v>43091</c:v>
                </c:pt>
                <c:pt idx="564">
                  <c:v>43095</c:v>
                </c:pt>
                <c:pt idx="565">
                  <c:v>43096</c:v>
                </c:pt>
                <c:pt idx="566">
                  <c:v>43097</c:v>
                </c:pt>
                <c:pt idx="567">
                  <c:v>43098</c:v>
                </c:pt>
                <c:pt idx="568">
                  <c:v>43102</c:v>
                </c:pt>
                <c:pt idx="569">
                  <c:v>43103</c:v>
                </c:pt>
                <c:pt idx="570">
                  <c:v>43104</c:v>
                </c:pt>
                <c:pt idx="571">
                  <c:v>43105</c:v>
                </c:pt>
                <c:pt idx="572">
                  <c:v>43108</c:v>
                </c:pt>
                <c:pt idx="573">
                  <c:v>43109</c:v>
                </c:pt>
                <c:pt idx="574">
                  <c:v>43110</c:v>
                </c:pt>
                <c:pt idx="575">
                  <c:v>43111</c:v>
                </c:pt>
                <c:pt idx="576">
                  <c:v>43112</c:v>
                </c:pt>
                <c:pt idx="577">
                  <c:v>43116</c:v>
                </c:pt>
                <c:pt idx="578">
                  <c:v>43117</c:v>
                </c:pt>
                <c:pt idx="579">
                  <c:v>43118</c:v>
                </c:pt>
                <c:pt idx="580">
                  <c:v>43119</c:v>
                </c:pt>
                <c:pt idx="581">
                  <c:v>43122</c:v>
                </c:pt>
                <c:pt idx="582">
                  <c:v>43123</c:v>
                </c:pt>
                <c:pt idx="583">
                  <c:v>43124</c:v>
                </c:pt>
                <c:pt idx="584">
                  <c:v>43125</c:v>
                </c:pt>
                <c:pt idx="585">
                  <c:v>43126</c:v>
                </c:pt>
                <c:pt idx="586">
                  <c:v>43129</c:v>
                </c:pt>
                <c:pt idx="587">
                  <c:v>43130</c:v>
                </c:pt>
                <c:pt idx="588">
                  <c:v>43131</c:v>
                </c:pt>
                <c:pt idx="589">
                  <c:v>43132</c:v>
                </c:pt>
                <c:pt idx="590">
                  <c:v>43133</c:v>
                </c:pt>
                <c:pt idx="591">
                  <c:v>43136</c:v>
                </c:pt>
                <c:pt idx="592">
                  <c:v>43137</c:v>
                </c:pt>
                <c:pt idx="593">
                  <c:v>43138</c:v>
                </c:pt>
                <c:pt idx="594">
                  <c:v>43139</c:v>
                </c:pt>
                <c:pt idx="595">
                  <c:v>43140</c:v>
                </c:pt>
                <c:pt idx="596">
                  <c:v>43143</c:v>
                </c:pt>
                <c:pt idx="597">
                  <c:v>43144</c:v>
                </c:pt>
                <c:pt idx="598">
                  <c:v>43145</c:v>
                </c:pt>
                <c:pt idx="599">
                  <c:v>43146</c:v>
                </c:pt>
                <c:pt idx="600">
                  <c:v>43147</c:v>
                </c:pt>
                <c:pt idx="601">
                  <c:v>43151</c:v>
                </c:pt>
                <c:pt idx="602">
                  <c:v>43152</c:v>
                </c:pt>
                <c:pt idx="603">
                  <c:v>43153</c:v>
                </c:pt>
                <c:pt idx="604">
                  <c:v>43154</c:v>
                </c:pt>
                <c:pt idx="605">
                  <c:v>43157</c:v>
                </c:pt>
                <c:pt idx="606">
                  <c:v>43158</c:v>
                </c:pt>
                <c:pt idx="607">
                  <c:v>43159</c:v>
                </c:pt>
                <c:pt idx="608">
                  <c:v>43160</c:v>
                </c:pt>
                <c:pt idx="609">
                  <c:v>43161</c:v>
                </c:pt>
                <c:pt idx="610">
                  <c:v>43164</c:v>
                </c:pt>
                <c:pt idx="611">
                  <c:v>43165</c:v>
                </c:pt>
                <c:pt idx="612">
                  <c:v>43166</c:v>
                </c:pt>
                <c:pt idx="613">
                  <c:v>43167</c:v>
                </c:pt>
                <c:pt idx="614">
                  <c:v>43168</c:v>
                </c:pt>
                <c:pt idx="615">
                  <c:v>43171</c:v>
                </c:pt>
                <c:pt idx="616">
                  <c:v>43172</c:v>
                </c:pt>
                <c:pt idx="617">
                  <c:v>43173</c:v>
                </c:pt>
                <c:pt idx="618">
                  <c:v>43174</c:v>
                </c:pt>
                <c:pt idx="619">
                  <c:v>43175</c:v>
                </c:pt>
                <c:pt idx="620">
                  <c:v>43178</c:v>
                </c:pt>
                <c:pt idx="621">
                  <c:v>43179</c:v>
                </c:pt>
                <c:pt idx="622">
                  <c:v>43180</c:v>
                </c:pt>
                <c:pt idx="623">
                  <c:v>43181</c:v>
                </c:pt>
                <c:pt idx="624">
                  <c:v>43182</c:v>
                </c:pt>
                <c:pt idx="625">
                  <c:v>43185</c:v>
                </c:pt>
                <c:pt idx="626">
                  <c:v>43186</c:v>
                </c:pt>
                <c:pt idx="627">
                  <c:v>43187</c:v>
                </c:pt>
                <c:pt idx="628">
                  <c:v>43188</c:v>
                </c:pt>
                <c:pt idx="629">
                  <c:v>43192</c:v>
                </c:pt>
                <c:pt idx="630">
                  <c:v>43193</c:v>
                </c:pt>
                <c:pt idx="631">
                  <c:v>43194</c:v>
                </c:pt>
                <c:pt idx="632">
                  <c:v>43195</c:v>
                </c:pt>
                <c:pt idx="633">
                  <c:v>43196</c:v>
                </c:pt>
                <c:pt idx="634">
                  <c:v>43199</c:v>
                </c:pt>
                <c:pt idx="635">
                  <c:v>43200</c:v>
                </c:pt>
                <c:pt idx="636">
                  <c:v>43201</c:v>
                </c:pt>
                <c:pt idx="637">
                  <c:v>43202</c:v>
                </c:pt>
                <c:pt idx="638">
                  <c:v>43203</c:v>
                </c:pt>
                <c:pt idx="639">
                  <c:v>43206</c:v>
                </c:pt>
                <c:pt idx="640">
                  <c:v>43207</c:v>
                </c:pt>
                <c:pt idx="641">
                  <c:v>43208</c:v>
                </c:pt>
                <c:pt idx="642">
                  <c:v>43209</c:v>
                </c:pt>
                <c:pt idx="643">
                  <c:v>43210</c:v>
                </c:pt>
                <c:pt idx="644">
                  <c:v>43213</c:v>
                </c:pt>
                <c:pt idx="645">
                  <c:v>43214</c:v>
                </c:pt>
                <c:pt idx="646">
                  <c:v>43215</c:v>
                </c:pt>
                <c:pt idx="647">
                  <c:v>43216</c:v>
                </c:pt>
                <c:pt idx="648">
                  <c:v>43217</c:v>
                </c:pt>
                <c:pt idx="649">
                  <c:v>43220</c:v>
                </c:pt>
                <c:pt idx="650">
                  <c:v>43221</c:v>
                </c:pt>
                <c:pt idx="651">
                  <c:v>43222</c:v>
                </c:pt>
                <c:pt idx="652">
                  <c:v>43223</c:v>
                </c:pt>
                <c:pt idx="653">
                  <c:v>43224</c:v>
                </c:pt>
                <c:pt idx="654">
                  <c:v>43227</c:v>
                </c:pt>
                <c:pt idx="655">
                  <c:v>43228</c:v>
                </c:pt>
                <c:pt idx="656">
                  <c:v>43229</c:v>
                </c:pt>
                <c:pt idx="657">
                  <c:v>43230</c:v>
                </c:pt>
                <c:pt idx="658">
                  <c:v>43231</c:v>
                </c:pt>
                <c:pt idx="659">
                  <c:v>43234</c:v>
                </c:pt>
                <c:pt idx="660">
                  <c:v>43235</c:v>
                </c:pt>
                <c:pt idx="661">
                  <c:v>43236</c:v>
                </c:pt>
                <c:pt idx="662">
                  <c:v>43237</c:v>
                </c:pt>
                <c:pt idx="663">
                  <c:v>43238</c:v>
                </c:pt>
                <c:pt idx="664">
                  <c:v>43241</c:v>
                </c:pt>
                <c:pt idx="665">
                  <c:v>43242</c:v>
                </c:pt>
                <c:pt idx="666">
                  <c:v>43243</c:v>
                </c:pt>
                <c:pt idx="667">
                  <c:v>43244</c:v>
                </c:pt>
                <c:pt idx="668">
                  <c:v>43245</c:v>
                </c:pt>
                <c:pt idx="669">
                  <c:v>43249</c:v>
                </c:pt>
                <c:pt idx="670">
                  <c:v>43250</c:v>
                </c:pt>
                <c:pt idx="671">
                  <c:v>43251</c:v>
                </c:pt>
                <c:pt idx="672">
                  <c:v>43252</c:v>
                </c:pt>
                <c:pt idx="673">
                  <c:v>43255</c:v>
                </c:pt>
                <c:pt idx="674">
                  <c:v>43256</c:v>
                </c:pt>
                <c:pt idx="675">
                  <c:v>43257</c:v>
                </c:pt>
                <c:pt idx="676">
                  <c:v>43258</c:v>
                </c:pt>
                <c:pt idx="677">
                  <c:v>43259</c:v>
                </c:pt>
                <c:pt idx="678">
                  <c:v>43262</c:v>
                </c:pt>
                <c:pt idx="679">
                  <c:v>43263</c:v>
                </c:pt>
                <c:pt idx="680">
                  <c:v>43264</c:v>
                </c:pt>
                <c:pt idx="681">
                  <c:v>43265</c:v>
                </c:pt>
                <c:pt idx="682">
                  <c:v>43266</c:v>
                </c:pt>
                <c:pt idx="683">
                  <c:v>43269</c:v>
                </c:pt>
                <c:pt idx="684">
                  <c:v>43270</c:v>
                </c:pt>
                <c:pt idx="685">
                  <c:v>43271</c:v>
                </c:pt>
                <c:pt idx="686">
                  <c:v>43272</c:v>
                </c:pt>
                <c:pt idx="687">
                  <c:v>43273</c:v>
                </c:pt>
                <c:pt idx="688">
                  <c:v>43276</c:v>
                </c:pt>
                <c:pt idx="689">
                  <c:v>43277</c:v>
                </c:pt>
                <c:pt idx="690">
                  <c:v>43278</c:v>
                </c:pt>
                <c:pt idx="691">
                  <c:v>43279</c:v>
                </c:pt>
                <c:pt idx="692">
                  <c:v>43280</c:v>
                </c:pt>
                <c:pt idx="693">
                  <c:v>43283</c:v>
                </c:pt>
                <c:pt idx="694">
                  <c:v>43284</c:v>
                </c:pt>
                <c:pt idx="695">
                  <c:v>43286</c:v>
                </c:pt>
                <c:pt idx="696">
                  <c:v>43287</c:v>
                </c:pt>
                <c:pt idx="697">
                  <c:v>43290</c:v>
                </c:pt>
                <c:pt idx="698">
                  <c:v>43291</c:v>
                </c:pt>
                <c:pt idx="699">
                  <c:v>43292</c:v>
                </c:pt>
                <c:pt idx="700">
                  <c:v>43293</c:v>
                </c:pt>
                <c:pt idx="701">
                  <c:v>43294</c:v>
                </c:pt>
                <c:pt idx="702">
                  <c:v>43297</c:v>
                </c:pt>
                <c:pt idx="703">
                  <c:v>43298</c:v>
                </c:pt>
                <c:pt idx="704">
                  <c:v>43299</c:v>
                </c:pt>
                <c:pt idx="705">
                  <c:v>43300</c:v>
                </c:pt>
                <c:pt idx="706">
                  <c:v>43301</c:v>
                </c:pt>
                <c:pt idx="707">
                  <c:v>43304</c:v>
                </c:pt>
                <c:pt idx="708">
                  <c:v>43305</c:v>
                </c:pt>
                <c:pt idx="709">
                  <c:v>43306</c:v>
                </c:pt>
                <c:pt idx="710">
                  <c:v>43307</c:v>
                </c:pt>
                <c:pt idx="711">
                  <c:v>43308</c:v>
                </c:pt>
                <c:pt idx="712">
                  <c:v>43311</c:v>
                </c:pt>
                <c:pt idx="713">
                  <c:v>43312</c:v>
                </c:pt>
                <c:pt idx="714">
                  <c:v>43313</c:v>
                </c:pt>
                <c:pt idx="715">
                  <c:v>43314</c:v>
                </c:pt>
                <c:pt idx="716">
                  <c:v>43315</c:v>
                </c:pt>
                <c:pt idx="717">
                  <c:v>43318</c:v>
                </c:pt>
                <c:pt idx="718">
                  <c:v>43319</c:v>
                </c:pt>
                <c:pt idx="719">
                  <c:v>43320</c:v>
                </c:pt>
                <c:pt idx="720">
                  <c:v>43321</c:v>
                </c:pt>
                <c:pt idx="721">
                  <c:v>43322</c:v>
                </c:pt>
                <c:pt idx="722">
                  <c:v>43325</c:v>
                </c:pt>
                <c:pt idx="723">
                  <c:v>43326</c:v>
                </c:pt>
                <c:pt idx="724">
                  <c:v>43327</c:v>
                </c:pt>
                <c:pt idx="725">
                  <c:v>43328</c:v>
                </c:pt>
                <c:pt idx="726">
                  <c:v>43329</c:v>
                </c:pt>
                <c:pt idx="727">
                  <c:v>43332</c:v>
                </c:pt>
                <c:pt idx="728">
                  <c:v>43333</c:v>
                </c:pt>
                <c:pt idx="729">
                  <c:v>43334</c:v>
                </c:pt>
                <c:pt idx="730">
                  <c:v>43335</c:v>
                </c:pt>
                <c:pt idx="731">
                  <c:v>43336</c:v>
                </c:pt>
                <c:pt idx="732">
                  <c:v>43339</c:v>
                </c:pt>
                <c:pt idx="733">
                  <c:v>43340</c:v>
                </c:pt>
                <c:pt idx="734">
                  <c:v>43341</c:v>
                </c:pt>
                <c:pt idx="735">
                  <c:v>43342</c:v>
                </c:pt>
                <c:pt idx="736">
                  <c:v>43343</c:v>
                </c:pt>
                <c:pt idx="737">
                  <c:v>43347</c:v>
                </c:pt>
                <c:pt idx="738">
                  <c:v>43348</c:v>
                </c:pt>
                <c:pt idx="739">
                  <c:v>43349</c:v>
                </c:pt>
                <c:pt idx="740">
                  <c:v>43350</c:v>
                </c:pt>
                <c:pt idx="741">
                  <c:v>43353</c:v>
                </c:pt>
                <c:pt idx="742">
                  <c:v>43354</c:v>
                </c:pt>
                <c:pt idx="743">
                  <c:v>43355</c:v>
                </c:pt>
                <c:pt idx="744">
                  <c:v>43356</c:v>
                </c:pt>
                <c:pt idx="745">
                  <c:v>43357</c:v>
                </c:pt>
                <c:pt idx="746">
                  <c:v>43360</c:v>
                </c:pt>
                <c:pt idx="747">
                  <c:v>43361</c:v>
                </c:pt>
                <c:pt idx="748">
                  <c:v>43362</c:v>
                </c:pt>
                <c:pt idx="749">
                  <c:v>43363</c:v>
                </c:pt>
                <c:pt idx="750">
                  <c:v>43364</c:v>
                </c:pt>
                <c:pt idx="751">
                  <c:v>43367</c:v>
                </c:pt>
                <c:pt idx="752">
                  <c:v>43368</c:v>
                </c:pt>
                <c:pt idx="753">
                  <c:v>43369</c:v>
                </c:pt>
                <c:pt idx="754">
                  <c:v>43370</c:v>
                </c:pt>
                <c:pt idx="755">
                  <c:v>43371</c:v>
                </c:pt>
                <c:pt idx="756">
                  <c:v>43374</c:v>
                </c:pt>
                <c:pt idx="757">
                  <c:v>43375</c:v>
                </c:pt>
                <c:pt idx="758">
                  <c:v>43376</c:v>
                </c:pt>
                <c:pt idx="759">
                  <c:v>43377</c:v>
                </c:pt>
                <c:pt idx="760">
                  <c:v>43378</c:v>
                </c:pt>
                <c:pt idx="761">
                  <c:v>43381</c:v>
                </c:pt>
                <c:pt idx="762">
                  <c:v>43382</c:v>
                </c:pt>
                <c:pt idx="763">
                  <c:v>43383</c:v>
                </c:pt>
                <c:pt idx="764">
                  <c:v>43384</c:v>
                </c:pt>
                <c:pt idx="765">
                  <c:v>43385</c:v>
                </c:pt>
                <c:pt idx="766">
                  <c:v>43388</c:v>
                </c:pt>
                <c:pt idx="767">
                  <c:v>43389</c:v>
                </c:pt>
                <c:pt idx="768">
                  <c:v>43390</c:v>
                </c:pt>
                <c:pt idx="769">
                  <c:v>43391</c:v>
                </c:pt>
                <c:pt idx="770">
                  <c:v>43392</c:v>
                </c:pt>
                <c:pt idx="771">
                  <c:v>43395</c:v>
                </c:pt>
                <c:pt idx="772">
                  <c:v>43396</c:v>
                </c:pt>
                <c:pt idx="773">
                  <c:v>43397</c:v>
                </c:pt>
                <c:pt idx="774">
                  <c:v>43398</c:v>
                </c:pt>
                <c:pt idx="775">
                  <c:v>43399</c:v>
                </c:pt>
                <c:pt idx="776">
                  <c:v>43402</c:v>
                </c:pt>
                <c:pt idx="777">
                  <c:v>43403</c:v>
                </c:pt>
                <c:pt idx="778">
                  <c:v>43404</c:v>
                </c:pt>
                <c:pt idx="779">
                  <c:v>43405</c:v>
                </c:pt>
                <c:pt idx="780">
                  <c:v>43406</c:v>
                </c:pt>
                <c:pt idx="781">
                  <c:v>43409</c:v>
                </c:pt>
                <c:pt idx="782">
                  <c:v>43410</c:v>
                </c:pt>
                <c:pt idx="783">
                  <c:v>43411</c:v>
                </c:pt>
                <c:pt idx="784">
                  <c:v>43412</c:v>
                </c:pt>
                <c:pt idx="785">
                  <c:v>43413</c:v>
                </c:pt>
                <c:pt idx="786">
                  <c:v>43416</c:v>
                </c:pt>
                <c:pt idx="787">
                  <c:v>43417</c:v>
                </c:pt>
                <c:pt idx="788">
                  <c:v>43418</c:v>
                </c:pt>
                <c:pt idx="789">
                  <c:v>43419</c:v>
                </c:pt>
                <c:pt idx="790">
                  <c:v>43420</c:v>
                </c:pt>
                <c:pt idx="791">
                  <c:v>43423</c:v>
                </c:pt>
                <c:pt idx="792">
                  <c:v>43424</c:v>
                </c:pt>
                <c:pt idx="793">
                  <c:v>43425</c:v>
                </c:pt>
                <c:pt idx="794">
                  <c:v>43427</c:v>
                </c:pt>
                <c:pt idx="795">
                  <c:v>43430</c:v>
                </c:pt>
                <c:pt idx="796">
                  <c:v>43431</c:v>
                </c:pt>
                <c:pt idx="797">
                  <c:v>43432</c:v>
                </c:pt>
                <c:pt idx="798">
                  <c:v>43433</c:v>
                </c:pt>
                <c:pt idx="799">
                  <c:v>43434</c:v>
                </c:pt>
                <c:pt idx="800">
                  <c:v>43437</c:v>
                </c:pt>
                <c:pt idx="801">
                  <c:v>43438</c:v>
                </c:pt>
                <c:pt idx="802">
                  <c:v>43440</c:v>
                </c:pt>
                <c:pt idx="803">
                  <c:v>43441</c:v>
                </c:pt>
                <c:pt idx="804">
                  <c:v>43444</c:v>
                </c:pt>
                <c:pt idx="805">
                  <c:v>43445</c:v>
                </c:pt>
                <c:pt idx="806">
                  <c:v>43446</c:v>
                </c:pt>
                <c:pt idx="807">
                  <c:v>43447</c:v>
                </c:pt>
                <c:pt idx="808">
                  <c:v>43448</c:v>
                </c:pt>
                <c:pt idx="809">
                  <c:v>43451</c:v>
                </c:pt>
                <c:pt idx="810">
                  <c:v>43452</c:v>
                </c:pt>
                <c:pt idx="811">
                  <c:v>43453</c:v>
                </c:pt>
                <c:pt idx="812">
                  <c:v>43454</c:v>
                </c:pt>
                <c:pt idx="813">
                  <c:v>43455</c:v>
                </c:pt>
                <c:pt idx="814">
                  <c:v>43458</c:v>
                </c:pt>
                <c:pt idx="815">
                  <c:v>43460</c:v>
                </c:pt>
                <c:pt idx="816">
                  <c:v>43461</c:v>
                </c:pt>
                <c:pt idx="817">
                  <c:v>43462</c:v>
                </c:pt>
                <c:pt idx="818">
                  <c:v>43465</c:v>
                </c:pt>
                <c:pt idx="819">
                  <c:v>43467</c:v>
                </c:pt>
                <c:pt idx="820">
                  <c:v>43468</c:v>
                </c:pt>
                <c:pt idx="821">
                  <c:v>43469</c:v>
                </c:pt>
                <c:pt idx="822">
                  <c:v>43472</c:v>
                </c:pt>
                <c:pt idx="823">
                  <c:v>43473</c:v>
                </c:pt>
                <c:pt idx="824">
                  <c:v>43474</c:v>
                </c:pt>
                <c:pt idx="825">
                  <c:v>43475</c:v>
                </c:pt>
                <c:pt idx="826">
                  <c:v>43476</c:v>
                </c:pt>
                <c:pt idx="827">
                  <c:v>43479</c:v>
                </c:pt>
                <c:pt idx="828">
                  <c:v>43480</c:v>
                </c:pt>
                <c:pt idx="829">
                  <c:v>43481</c:v>
                </c:pt>
                <c:pt idx="830">
                  <c:v>43482</c:v>
                </c:pt>
                <c:pt idx="831">
                  <c:v>43483</c:v>
                </c:pt>
                <c:pt idx="832">
                  <c:v>43487</c:v>
                </c:pt>
                <c:pt idx="833">
                  <c:v>43488</c:v>
                </c:pt>
                <c:pt idx="834">
                  <c:v>43489</c:v>
                </c:pt>
                <c:pt idx="835">
                  <c:v>43490</c:v>
                </c:pt>
                <c:pt idx="836">
                  <c:v>43493</c:v>
                </c:pt>
                <c:pt idx="837">
                  <c:v>43494</c:v>
                </c:pt>
                <c:pt idx="838">
                  <c:v>43495</c:v>
                </c:pt>
                <c:pt idx="839">
                  <c:v>43496</c:v>
                </c:pt>
                <c:pt idx="840">
                  <c:v>43497</c:v>
                </c:pt>
                <c:pt idx="841">
                  <c:v>43500</c:v>
                </c:pt>
                <c:pt idx="842">
                  <c:v>43501</c:v>
                </c:pt>
                <c:pt idx="843">
                  <c:v>43502</c:v>
                </c:pt>
                <c:pt idx="844">
                  <c:v>43503</c:v>
                </c:pt>
                <c:pt idx="845">
                  <c:v>43504</c:v>
                </c:pt>
                <c:pt idx="846">
                  <c:v>43507</c:v>
                </c:pt>
                <c:pt idx="847">
                  <c:v>43508</c:v>
                </c:pt>
                <c:pt idx="848">
                  <c:v>43509</c:v>
                </c:pt>
                <c:pt idx="849">
                  <c:v>43510</c:v>
                </c:pt>
                <c:pt idx="850">
                  <c:v>43511</c:v>
                </c:pt>
                <c:pt idx="851">
                  <c:v>43515</c:v>
                </c:pt>
                <c:pt idx="852">
                  <c:v>43516</c:v>
                </c:pt>
                <c:pt idx="853">
                  <c:v>43517</c:v>
                </c:pt>
                <c:pt idx="854">
                  <c:v>43518</c:v>
                </c:pt>
                <c:pt idx="855">
                  <c:v>43521</c:v>
                </c:pt>
                <c:pt idx="856">
                  <c:v>43522</c:v>
                </c:pt>
                <c:pt idx="857">
                  <c:v>43523</c:v>
                </c:pt>
                <c:pt idx="858">
                  <c:v>43524</c:v>
                </c:pt>
                <c:pt idx="859">
                  <c:v>43525</c:v>
                </c:pt>
                <c:pt idx="860">
                  <c:v>43528</c:v>
                </c:pt>
                <c:pt idx="861">
                  <c:v>43529</c:v>
                </c:pt>
                <c:pt idx="862">
                  <c:v>43530</c:v>
                </c:pt>
                <c:pt idx="863">
                  <c:v>43531</c:v>
                </c:pt>
                <c:pt idx="864">
                  <c:v>43532</c:v>
                </c:pt>
                <c:pt idx="865">
                  <c:v>43535</c:v>
                </c:pt>
                <c:pt idx="866">
                  <c:v>43536</c:v>
                </c:pt>
                <c:pt idx="867">
                  <c:v>43537</c:v>
                </c:pt>
                <c:pt idx="868">
                  <c:v>43538</c:v>
                </c:pt>
                <c:pt idx="869">
                  <c:v>43539</c:v>
                </c:pt>
                <c:pt idx="870">
                  <c:v>43542</c:v>
                </c:pt>
                <c:pt idx="871">
                  <c:v>43543</c:v>
                </c:pt>
                <c:pt idx="872">
                  <c:v>43544</c:v>
                </c:pt>
                <c:pt idx="873">
                  <c:v>43545</c:v>
                </c:pt>
                <c:pt idx="874">
                  <c:v>43546</c:v>
                </c:pt>
                <c:pt idx="875">
                  <c:v>43549</c:v>
                </c:pt>
                <c:pt idx="876">
                  <c:v>43550</c:v>
                </c:pt>
                <c:pt idx="877">
                  <c:v>43551</c:v>
                </c:pt>
                <c:pt idx="878">
                  <c:v>43552</c:v>
                </c:pt>
                <c:pt idx="879">
                  <c:v>43553</c:v>
                </c:pt>
                <c:pt idx="880">
                  <c:v>43556</c:v>
                </c:pt>
                <c:pt idx="881">
                  <c:v>43557</c:v>
                </c:pt>
                <c:pt idx="882">
                  <c:v>43558</c:v>
                </c:pt>
                <c:pt idx="883">
                  <c:v>43559</c:v>
                </c:pt>
                <c:pt idx="884">
                  <c:v>43560</c:v>
                </c:pt>
                <c:pt idx="885">
                  <c:v>43563</c:v>
                </c:pt>
                <c:pt idx="886">
                  <c:v>43564</c:v>
                </c:pt>
                <c:pt idx="887">
                  <c:v>43565</c:v>
                </c:pt>
                <c:pt idx="888">
                  <c:v>43566</c:v>
                </c:pt>
                <c:pt idx="889">
                  <c:v>43567</c:v>
                </c:pt>
                <c:pt idx="890">
                  <c:v>43570</c:v>
                </c:pt>
                <c:pt idx="891">
                  <c:v>43571</c:v>
                </c:pt>
                <c:pt idx="892">
                  <c:v>43572</c:v>
                </c:pt>
                <c:pt idx="893">
                  <c:v>43573</c:v>
                </c:pt>
                <c:pt idx="894">
                  <c:v>43577</c:v>
                </c:pt>
                <c:pt idx="895">
                  <c:v>43578</c:v>
                </c:pt>
                <c:pt idx="896">
                  <c:v>43579</c:v>
                </c:pt>
                <c:pt idx="897">
                  <c:v>43580</c:v>
                </c:pt>
                <c:pt idx="898">
                  <c:v>43581</c:v>
                </c:pt>
                <c:pt idx="899">
                  <c:v>43584</c:v>
                </c:pt>
                <c:pt idx="900">
                  <c:v>43585</c:v>
                </c:pt>
                <c:pt idx="901">
                  <c:v>43586</c:v>
                </c:pt>
                <c:pt idx="902">
                  <c:v>43587</c:v>
                </c:pt>
                <c:pt idx="903">
                  <c:v>43588</c:v>
                </c:pt>
                <c:pt idx="904">
                  <c:v>43591</c:v>
                </c:pt>
                <c:pt idx="905">
                  <c:v>43592</c:v>
                </c:pt>
                <c:pt idx="906">
                  <c:v>43593</c:v>
                </c:pt>
                <c:pt idx="907">
                  <c:v>43594</c:v>
                </c:pt>
                <c:pt idx="908">
                  <c:v>43595</c:v>
                </c:pt>
                <c:pt idx="909">
                  <c:v>43598</c:v>
                </c:pt>
                <c:pt idx="910">
                  <c:v>43599</c:v>
                </c:pt>
                <c:pt idx="911">
                  <c:v>43600</c:v>
                </c:pt>
                <c:pt idx="912">
                  <c:v>43601</c:v>
                </c:pt>
                <c:pt idx="913">
                  <c:v>43602</c:v>
                </c:pt>
                <c:pt idx="914">
                  <c:v>43605</c:v>
                </c:pt>
                <c:pt idx="915">
                  <c:v>43606</c:v>
                </c:pt>
                <c:pt idx="916">
                  <c:v>43607</c:v>
                </c:pt>
                <c:pt idx="917">
                  <c:v>43608</c:v>
                </c:pt>
                <c:pt idx="918">
                  <c:v>43609</c:v>
                </c:pt>
                <c:pt idx="919">
                  <c:v>43613</c:v>
                </c:pt>
                <c:pt idx="920">
                  <c:v>43614</c:v>
                </c:pt>
                <c:pt idx="921">
                  <c:v>43615</c:v>
                </c:pt>
                <c:pt idx="922">
                  <c:v>43616</c:v>
                </c:pt>
                <c:pt idx="923">
                  <c:v>43619</c:v>
                </c:pt>
                <c:pt idx="924">
                  <c:v>43620</c:v>
                </c:pt>
                <c:pt idx="925">
                  <c:v>43621</c:v>
                </c:pt>
                <c:pt idx="926">
                  <c:v>43622</c:v>
                </c:pt>
                <c:pt idx="927">
                  <c:v>43623</c:v>
                </c:pt>
                <c:pt idx="928">
                  <c:v>43626</c:v>
                </c:pt>
                <c:pt idx="929">
                  <c:v>43627</c:v>
                </c:pt>
                <c:pt idx="930">
                  <c:v>43628</c:v>
                </c:pt>
                <c:pt idx="931">
                  <c:v>43629</c:v>
                </c:pt>
                <c:pt idx="932">
                  <c:v>43630</c:v>
                </c:pt>
                <c:pt idx="933">
                  <c:v>43633</c:v>
                </c:pt>
                <c:pt idx="934">
                  <c:v>43634</c:v>
                </c:pt>
                <c:pt idx="935">
                  <c:v>43635</c:v>
                </c:pt>
                <c:pt idx="936">
                  <c:v>43636</c:v>
                </c:pt>
                <c:pt idx="937">
                  <c:v>43637</c:v>
                </c:pt>
                <c:pt idx="938">
                  <c:v>43640</c:v>
                </c:pt>
                <c:pt idx="939">
                  <c:v>43641</c:v>
                </c:pt>
                <c:pt idx="940">
                  <c:v>43642</c:v>
                </c:pt>
                <c:pt idx="941">
                  <c:v>43643</c:v>
                </c:pt>
                <c:pt idx="942">
                  <c:v>43644</c:v>
                </c:pt>
                <c:pt idx="943">
                  <c:v>43647</c:v>
                </c:pt>
                <c:pt idx="944">
                  <c:v>43648</c:v>
                </c:pt>
                <c:pt idx="945">
                  <c:v>43649</c:v>
                </c:pt>
                <c:pt idx="946">
                  <c:v>43651</c:v>
                </c:pt>
                <c:pt idx="947">
                  <c:v>43654</c:v>
                </c:pt>
                <c:pt idx="948">
                  <c:v>43655</c:v>
                </c:pt>
                <c:pt idx="949">
                  <c:v>43656</c:v>
                </c:pt>
                <c:pt idx="950">
                  <c:v>43657</c:v>
                </c:pt>
                <c:pt idx="951">
                  <c:v>43658</c:v>
                </c:pt>
                <c:pt idx="952">
                  <c:v>43661</c:v>
                </c:pt>
                <c:pt idx="953">
                  <c:v>43662</c:v>
                </c:pt>
                <c:pt idx="954">
                  <c:v>43663</c:v>
                </c:pt>
                <c:pt idx="955">
                  <c:v>43664</c:v>
                </c:pt>
                <c:pt idx="956">
                  <c:v>43665</c:v>
                </c:pt>
                <c:pt idx="957">
                  <c:v>43668</c:v>
                </c:pt>
                <c:pt idx="958">
                  <c:v>43669</c:v>
                </c:pt>
                <c:pt idx="959">
                  <c:v>43670</c:v>
                </c:pt>
                <c:pt idx="960">
                  <c:v>43671</c:v>
                </c:pt>
                <c:pt idx="961">
                  <c:v>43672</c:v>
                </c:pt>
                <c:pt idx="962">
                  <c:v>43675</c:v>
                </c:pt>
                <c:pt idx="963">
                  <c:v>43676</c:v>
                </c:pt>
                <c:pt idx="964">
                  <c:v>43677</c:v>
                </c:pt>
                <c:pt idx="965">
                  <c:v>43678</c:v>
                </c:pt>
                <c:pt idx="966">
                  <c:v>43679</c:v>
                </c:pt>
                <c:pt idx="967">
                  <c:v>43682</c:v>
                </c:pt>
                <c:pt idx="968">
                  <c:v>43683</c:v>
                </c:pt>
                <c:pt idx="969">
                  <c:v>43684</c:v>
                </c:pt>
                <c:pt idx="970">
                  <c:v>43685</c:v>
                </c:pt>
                <c:pt idx="971">
                  <c:v>43686</c:v>
                </c:pt>
                <c:pt idx="972">
                  <c:v>43689</c:v>
                </c:pt>
                <c:pt idx="973">
                  <c:v>43690</c:v>
                </c:pt>
                <c:pt idx="974">
                  <c:v>43691</c:v>
                </c:pt>
                <c:pt idx="975">
                  <c:v>43692</c:v>
                </c:pt>
                <c:pt idx="976">
                  <c:v>43693</c:v>
                </c:pt>
                <c:pt idx="977">
                  <c:v>43696</c:v>
                </c:pt>
                <c:pt idx="978">
                  <c:v>43697</c:v>
                </c:pt>
                <c:pt idx="979">
                  <c:v>43698</c:v>
                </c:pt>
                <c:pt idx="980">
                  <c:v>43699</c:v>
                </c:pt>
                <c:pt idx="981">
                  <c:v>43700</c:v>
                </c:pt>
                <c:pt idx="982">
                  <c:v>43703</c:v>
                </c:pt>
                <c:pt idx="983">
                  <c:v>43704</c:v>
                </c:pt>
                <c:pt idx="984">
                  <c:v>43705</c:v>
                </c:pt>
                <c:pt idx="985">
                  <c:v>43706</c:v>
                </c:pt>
                <c:pt idx="986">
                  <c:v>43707</c:v>
                </c:pt>
                <c:pt idx="987">
                  <c:v>43711</c:v>
                </c:pt>
                <c:pt idx="988">
                  <c:v>43712</c:v>
                </c:pt>
                <c:pt idx="989">
                  <c:v>43713</c:v>
                </c:pt>
                <c:pt idx="990">
                  <c:v>43714</c:v>
                </c:pt>
                <c:pt idx="991">
                  <c:v>43717</c:v>
                </c:pt>
                <c:pt idx="992">
                  <c:v>43718</c:v>
                </c:pt>
                <c:pt idx="993">
                  <c:v>43719</c:v>
                </c:pt>
                <c:pt idx="994">
                  <c:v>43720</c:v>
                </c:pt>
                <c:pt idx="995">
                  <c:v>43721</c:v>
                </c:pt>
                <c:pt idx="996">
                  <c:v>43724</c:v>
                </c:pt>
                <c:pt idx="997">
                  <c:v>43725</c:v>
                </c:pt>
                <c:pt idx="998">
                  <c:v>43726</c:v>
                </c:pt>
                <c:pt idx="999">
                  <c:v>43727</c:v>
                </c:pt>
                <c:pt idx="1000">
                  <c:v>43728</c:v>
                </c:pt>
                <c:pt idx="1001">
                  <c:v>43731</c:v>
                </c:pt>
                <c:pt idx="1002">
                  <c:v>43732</c:v>
                </c:pt>
                <c:pt idx="1003">
                  <c:v>43733</c:v>
                </c:pt>
                <c:pt idx="1004">
                  <c:v>43734</c:v>
                </c:pt>
                <c:pt idx="1005">
                  <c:v>43735</c:v>
                </c:pt>
                <c:pt idx="1006">
                  <c:v>43738</c:v>
                </c:pt>
                <c:pt idx="1007">
                  <c:v>43739</c:v>
                </c:pt>
                <c:pt idx="1008">
                  <c:v>43740</c:v>
                </c:pt>
                <c:pt idx="1009">
                  <c:v>43741</c:v>
                </c:pt>
                <c:pt idx="1010">
                  <c:v>43742</c:v>
                </c:pt>
                <c:pt idx="1011">
                  <c:v>43745</c:v>
                </c:pt>
                <c:pt idx="1012">
                  <c:v>43746</c:v>
                </c:pt>
                <c:pt idx="1013">
                  <c:v>43747</c:v>
                </c:pt>
                <c:pt idx="1014">
                  <c:v>43748</c:v>
                </c:pt>
                <c:pt idx="1015">
                  <c:v>43749</c:v>
                </c:pt>
                <c:pt idx="1016">
                  <c:v>43752</c:v>
                </c:pt>
                <c:pt idx="1017">
                  <c:v>43753</c:v>
                </c:pt>
                <c:pt idx="1018">
                  <c:v>43754</c:v>
                </c:pt>
                <c:pt idx="1019">
                  <c:v>43755</c:v>
                </c:pt>
                <c:pt idx="1020">
                  <c:v>43756</c:v>
                </c:pt>
                <c:pt idx="1021">
                  <c:v>43759</c:v>
                </c:pt>
                <c:pt idx="1022">
                  <c:v>43760</c:v>
                </c:pt>
                <c:pt idx="1023">
                  <c:v>43761</c:v>
                </c:pt>
                <c:pt idx="1024">
                  <c:v>43762</c:v>
                </c:pt>
                <c:pt idx="1025">
                  <c:v>43763</c:v>
                </c:pt>
                <c:pt idx="1026">
                  <c:v>43766</c:v>
                </c:pt>
                <c:pt idx="1027">
                  <c:v>43767</c:v>
                </c:pt>
                <c:pt idx="1028">
                  <c:v>43768</c:v>
                </c:pt>
                <c:pt idx="1029">
                  <c:v>43769</c:v>
                </c:pt>
                <c:pt idx="1030">
                  <c:v>43770</c:v>
                </c:pt>
                <c:pt idx="1031">
                  <c:v>43773</c:v>
                </c:pt>
                <c:pt idx="1032">
                  <c:v>43774</c:v>
                </c:pt>
                <c:pt idx="1033">
                  <c:v>43775</c:v>
                </c:pt>
                <c:pt idx="1034">
                  <c:v>43776</c:v>
                </c:pt>
                <c:pt idx="1035">
                  <c:v>43777</c:v>
                </c:pt>
                <c:pt idx="1036">
                  <c:v>43780</c:v>
                </c:pt>
                <c:pt idx="1037">
                  <c:v>43781</c:v>
                </c:pt>
                <c:pt idx="1038">
                  <c:v>43782</c:v>
                </c:pt>
                <c:pt idx="1039">
                  <c:v>43783</c:v>
                </c:pt>
                <c:pt idx="1040">
                  <c:v>43784</c:v>
                </c:pt>
                <c:pt idx="1041">
                  <c:v>43787</c:v>
                </c:pt>
                <c:pt idx="1042">
                  <c:v>43788</c:v>
                </c:pt>
                <c:pt idx="1043">
                  <c:v>43789</c:v>
                </c:pt>
                <c:pt idx="1044">
                  <c:v>43790</c:v>
                </c:pt>
                <c:pt idx="1045">
                  <c:v>43791</c:v>
                </c:pt>
                <c:pt idx="1046">
                  <c:v>43794</c:v>
                </c:pt>
                <c:pt idx="1047">
                  <c:v>43795</c:v>
                </c:pt>
                <c:pt idx="1048">
                  <c:v>43796</c:v>
                </c:pt>
                <c:pt idx="1049">
                  <c:v>43798</c:v>
                </c:pt>
                <c:pt idx="1050">
                  <c:v>43801</c:v>
                </c:pt>
                <c:pt idx="1051">
                  <c:v>43802</c:v>
                </c:pt>
                <c:pt idx="1052">
                  <c:v>43803</c:v>
                </c:pt>
                <c:pt idx="1053">
                  <c:v>43804</c:v>
                </c:pt>
                <c:pt idx="1054">
                  <c:v>43805</c:v>
                </c:pt>
                <c:pt idx="1055">
                  <c:v>43808</c:v>
                </c:pt>
                <c:pt idx="1056">
                  <c:v>43809</c:v>
                </c:pt>
                <c:pt idx="1057">
                  <c:v>43810</c:v>
                </c:pt>
                <c:pt idx="1058">
                  <c:v>43811</c:v>
                </c:pt>
                <c:pt idx="1059">
                  <c:v>43812</c:v>
                </c:pt>
                <c:pt idx="1060">
                  <c:v>43815</c:v>
                </c:pt>
                <c:pt idx="1061">
                  <c:v>43816</c:v>
                </c:pt>
                <c:pt idx="1062">
                  <c:v>43817</c:v>
                </c:pt>
                <c:pt idx="1063">
                  <c:v>43818</c:v>
                </c:pt>
                <c:pt idx="1064">
                  <c:v>43819</c:v>
                </c:pt>
                <c:pt idx="1065">
                  <c:v>43822</c:v>
                </c:pt>
                <c:pt idx="1066">
                  <c:v>43823</c:v>
                </c:pt>
                <c:pt idx="1067">
                  <c:v>43825</c:v>
                </c:pt>
                <c:pt idx="1068">
                  <c:v>43826</c:v>
                </c:pt>
                <c:pt idx="1069">
                  <c:v>43829</c:v>
                </c:pt>
                <c:pt idx="1070">
                  <c:v>43830</c:v>
                </c:pt>
                <c:pt idx="1071">
                  <c:v>43832</c:v>
                </c:pt>
                <c:pt idx="1072">
                  <c:v>43833</c:v>
                </c:pt>
                <c:pt idx="1073">
                  <c:v>43836</c:v>
                </c:pt>
                <c:pt idx="1074">
                  <c:v>43837</c:v>
                </c:pt>
                <c:pt idx="1075">
                  <c:v>43838</c:v>
                </c:pt>
                <c:pt idx="1076">
                  <c:v>43839</c:v>
                </c:pt>
                <c:pt idx="1077">
                  <c:v>43840</c:v>
                </c:pt>
                <c:pt idx="1078">
                  <c:v>43843</c:v>
                </c:pt>
                <c:pt idx="1079">
                  <c:v>43844</c:v>
                </c:pt>
                <c:pt idx="1080">
                  <c:v>43845</c:v>
                </c:pt>
                <c:pt idx="1081">
                  <c:v>43846</c:v>
                </c:pt>
                <c:pt idx="1082">
                  <c:v>43847</c:v>
                </c:pt>
                <c:pt idx="1083">
                  <c:v>43851</c:v>
                </c:pt>
                <c:pt idx="1084">
                  <c:v>43852</c:v>
                </c:pt>
                <c:pt idx="1085">
                  <c:v>43853</c:v>
                </c:pt>
                <c:pt idx="1086">
                  <c:v>43854</c:v>
                </c:pt>
                <c:pt idx="1087">
                  <c:v>43857</c:v>
                </c:pt>
                <c:pt idx="1088">
                  <c:v>43858</c:v>
                </c:pt>
                <c:pt idx="1089">
                  <c:v>43859</c:v>
                </c:pt>
                <c:pt idx="1090">
                  <c:v>43860</c:v>
                </c:pt>
                <c:pt idx="1091">
                  <c:v>43861</c:v>
                </c:pt>
                <c:pt idx="1092">
                  <c:v>43864</c:v>
                </c:pt>
                <c:pt idx="1093">
                  <c:v>43865</c:v>
                </c:pt>
                <c:pt idx="1094">
                  <c:v>43866</c:v>
                </c:pt>
                <c:pt idx="1095">
                  <c:v>43867</c:v>
                </c:pt>
                <c:pt idx="1096">
                  <c:v>43868</c:v>
                </c:pt>
                <c:pt idx="1097">
                  <c:v>43871</c:v>
                </c:pt>
                <c:pt idx="1098">
                  <c:v>43872</c:v>
                </c:pt>
                <c:pt idx="1099">
                  <c:v>43873</c:v>
                </c:pt>
                <c:pt idx="1100">
                  <c:v>43874</c:v>
                </c:pt>
                <c:pt idx="1101">
                  <c:v>43875</c:v>
                </c:pt>
                <c:pt idx="1102">
                  <c:v>43879</c:v>
                </c:pt>
                <c:pt idx="1103">
                  <c:v>43880</c:v>
                </c:pt>
                <c:pt idx="1104">
                  <c:v>43881</c:v>
                </c:pt>
                <c:pt idx="1105">
                  <c:v>43882</c:v>
                </c:pt>
                <c:pt idx="1106">
                  <c:v>43885</c:v>
                </c:pt>
                <c:pt idx="1107">
                  <c:v>43886</c:v>
                </c:pt>
                <c:pt idx="1108">
                  <c:v>43887</c:v>
                </c:pt>
                <c:pt idx="1109">
                  <c:v>43888</c:v>
                </c:pt>
                <c:pt idx="1110">
                  <c:v>43889</c:v>
                </c:pt>
                <c:pt idx="1111">
                  <c:v>43892</c:v>
                </c:pt>
                <c:pt idx="1112">
                  <c:v>43893</c:v>
                </c:pt>
                <c:pt idx="1113">
                  <c:v>43894</c:v>
                </c:pt>
                <c:pt idx="1114">
                  <c:v>43895</c:v>
                </c:pt>
                <c:pt idx="1115">
                  <c:v>43896</c:v>
                </c:pt>
                <c:pt idx="1116">
                  <c:v>43899</c:v>
                </c:pt>
                <c:pt idx="1117">
                  <c:v>43900</c:v>
                </c:pt>
                <c:pt idx="1118">
                  <c:v>43901</c:v>
                </c:pt>
                <c:pt idx="1119">
                  <c:v>43902</c:v>
                </c:pt>
                <c:pt idx="1120">
                  <c:v>43903</c:v>
                </c:pt>
                <c:pt idx="1121">
                  <c:v>43906</c:v>
                </c:pt>
                <c:pt idx="1122">
                  <c:v>43907</c:v>
                </c:pt>
                <c:pt idx="1123">
                  <c:v>43908</c:v>
                </c:pt>
                <c:pt idx="1124">
                  <c:v>43909</c:v>
                </c:pt>
                <c:pt idx="1125">
                  <c:v>43910</c:v>
                </c:pt>
                <c:pt idx="1126">
                  <c:v>43913</c:v>
                </c:pt>
                <c:pt idx="1127">
                  <c:v>43914</c:v>
                </c:pt>
                <c:pt idx="1128">
                  <c:v>43915</c:v>
                </c:pt>
                <c:pt idx="1129">
                  <c:v>43916</c:v>
                </c:pt>
                <c:pt idx="1130">
                  <c:v>43917</c:v>
                </c:pt>
                <c:pt idx="1131">
                  <c:v>43920</c:v>
                </c:pt>
                <c:pt idx="1132">
                  <c:v>43921</c:v>
                </c:pt>
                <c:pt idx="1133">
                  <c:v>43922</c:v>
                </c:pt>
                <c:pt idx="1134">
                  <c:v>43923</c:v>
                </c:pt>
                <c:pt idx="1135">
                  <c:v>43924</c:v>
                </c:pt>
                <c:pt idx="1136">
                  <c:v>43927</c:v>
                </c:pt>
                <c:pt idx="1137">
                  <c:v>43928</c:v>
                </c:pt>
                <c:pt idx="1138">
                  <c:v>43929</c:v>
                </c:pt>
                <c:pt idx="1139">
                  <c:v>43930</c:v>
                </c:pt>
                <c:pt idx="1140">
                  <c:v>43934</c:v>
                </c:pt>
                <c:pt idx="1141">
                  <c:v>43935</c:v>
                </c:pt>
                <c:pt idx="1142">
                  <c:v>43936</c:v>
                </c:pt>
                <c:pt idx="1143">
                  <c:v>43937</c:v>
                </c:pt>
                <c:pt idx="1144">
                  <c:v>43938</c:v>
                </c:pt>
                <c:pt idx="1145">
                  <c:v>43941</c:v>
                </c:pt>
                <c:pt idx="1146">
                  <c:v>43942</c:v>
                </c:pt>
                <c:pt idx="1147">
                  <c:v>43943</c:v>
                </c:pt>
                <c:pt idx="1148">
                  <c:v>43944</c:v>
                </c:pt>
                <c:pt idx="1149">
                  <c:v>43945</c:v>
                </c:pt>
                <c:pt idx="1150">
                  <c:v>43948</c:v>
                </c:pt>
                <c:pt idx="1151">
                  <c:v>43949</c:v>
                </c:pt>
                <c:pt idx="1152">
                  <c:v>43950</c:v>
                </c:pt>
                <c:pt idx="1153">
                  <c:v>43951</c:v>
                </c:pt>
                <c:pt idx="1154">
                  <c:v>43952</c:v>
                </c:pt>
                <c:pt idx="1155">
                  <c:v>43955</c:v>
                </c:pt>
                <c:pt idx="1156">
                  <c:v>43956</c:v>
                </c:pt>
                <c:pt idx="1157">
                  <c:v>43957</c:v>
                </c:pt>
                <c:pt idx="1158">
                  <c:v>43958</c:v>
                </c:pt>
                <c:pt idx="1159">
                  <c:v>43959</c:v>
                </c:pt>
                <c:pt idx="1160">
                  <c:v>43962</c:v>
                </c:pt>
                <c:pt idx="1161">
                  <c:v>43963</c:v>
                </c:pt>
                <c:pt idx="1162">
                  <c:v>43964</c:v>
                </c:pt>
                <c:pt idx="1163">
                  <c:v>43965</c:v>
                </c:pt>
                <c:pt idx="1164">
                  <c:v>43966</c:v>
                </c:pt>
                <c:pt idx="1165">
                  <c:v>43969</c:v>
                </c:pt>
                <c:pt idx="1166">
                  <c:v>43970</c:v>
                </c:pt>
                <c:pt idx="1167">
                  <c:v>43971</c:v>
                </c:pt>
                <c:pt idx="1168">
                  <c:v>43972</c:v>
                </c:pt>
                <c:pt idx="1169">
                  <c:v>43973</c:v>
                </c:pt>
                <c:pt idx="1170">
                  <c:v>43977</c:v>
                </c:pt>
                <c:pt idx="1171">
                  <c:v>43978</c:v>
                </c:pt>
                <c:pt idx="1172">
                  <c:v>43979</c:v>
                </c:pt>
                <c:pt idx="1173">
                  <c:v>43980</c:v>
                </c:pt>
                <c:pt idx="1174">
                  <c:v>43983</c:v>
                </c:pt>
                <c:pt idx="1175">
                  <c:v>43984</c:v>
                </c:pt>
                <c:pt idx="1176">
                  <c:v>43985</c:v>
                </c:pt>
                <c:pt idx="1177">
                  <c:v>43986</c:v>
                </c:pt>
                <c:pt idx="1178">
                  <c:v>43987</c:v>
                </c:pt>
                <c:pt idx="1179">
                  <c:v>43990</c:v>
                </c:pt>
                <c:pt idx="1180">
                  <c:v>43991</c:v>
                </c:pt>
                <c:pt idx="1181">
                  <c:v>43992</c:v>
                </c:pt>
                <c:pt idx="1182">
                  <c:v>43993</c:v>
                </c:pt>
                <c:pt idx="1183">
                  <c:v>43994</c:v>
                </c:pt>
                <c:pt idx="1184">
                  <c:v>43997</c:v>
                </c:pt>
                <c:pt idx="1185">
                  <c:v>43998</c:v>
                </c:pt>
                <c:pt idx="1186">
                  <c:v>43999</c:v>
                </c:pt>
                <c:pt idx="1187">
                  <c:v>44000</c:v>
                </c:pt>
                <c:pt idx="1188">
                  <c:v>44001</c:v>
                </c:pt>
                <c:pt idx="1189">
                  <c:v>44004</c:v>
                </c:pt>
                <c:pt idx="1190">
                  <c:v>44005</c:v>
                </c:pt>
                <c:pt idx="1191">
                  <c:v>44006</c:v>
                </c:pt>
                <c:pt idx="1192">
                  <c:v>44007</c:v>
                </c:pt>
                <c:pt idx="1193">
                  <c:v>44008</c:v>
                </c:pt>
                <c:pt idx="1194">
                  <c:v>44011</c:v>
                </c:pt>
                <c:pt idx="1195">
                  <c:v>44012</c:v>
                </c:pt>
                <c:pt idx="1196">
                  <c:v>44013</c:v>
                </c:pt>
                <c:pt idx="1197">
                  <c:v>44014</c:v>
                </c:pt>
                <c:pt idx="1198">
                  <c:v>44018</c:v>
                </c:pt>
                <c:pt idx="1199">
                  <c:v>44019</c:v>
                </c:pt>
                <c:pt idx="1200">
                  <c:v>44020</c:v>
                </c:pt>
                <c:pt idx="1201">
                  <c:v>44021</c:v>
                </c:pt>
                <c:pt idx="1202">
                  <c:v>44022</c:v>
                </c:pt>
                <c:pt idx="1203">
                  <c:v>44025</c:v>
                </c:pt>
                <c:pt idx="1204">
                  <c:v>44026</c:v>
                </c:pt>
                <c:pt idx="1205">
                  <c:v>44027</c:v>
                </c:pt>
                <c:pt idx="1206">
                  <c:v>44028</c:v>
                </c:pt>
                <c:pt idx="1207">
                  <c:v>44029</c:v>
                </c:pt>
                <c:pt idx="1208">
                  <c:v>44032</c:v>
                </c:pt>
                <c:pt idx="1209">
                  <c:v>44033</c:v>
                </c:pt>
                <c:pt idx="1210">
                  <c:v>44034</c:v>
                </c:pt>
                <c:pt idx="1211">
                  <c:v>44035</c:v>
                </c:pt>
                <c:pt idx="1212">
                  <c:v>44036</c:v>
                </c:pt>
                <c:pt idx="1213">
                  <c:v>44039</c:v>
                </c:pt>
                <c:pt idx="1214">
                  <c:v>44040</c:v>
                </c:pt>
                <c:pt idx="1215">
                  <c:v>44041</c:v>
                </c:pt>
                <c:pt idx="1216">
                  <c:v>44042</c:v>
                </c:pt>
                <c:pt idx="1217">
                  <c:v>44043</c:v>
                </c:pt>
                <c:pt idx="1218">
                  <c:v>44046</c:v>
                </c:pt>
                <c:pt idx="1219">
                  <c:v>44047</c:v>
                </c:pt>
                <c:pt idx="1220">
                  <c:v>44048</c:v>
                </c:pt>
                <c:pt idx="1221">
                  <c:v>44049</c:v>
                </c:pt>
                <c:pt idx="1222">
                  <c:v>44050</c:v>
                </c:pt>
                <c:pt idx="1223">
                  <c:v>44053</c:v>
                </c:pt>
                <c:pt idx="1224">
                  <c:v>44054</c:v>
                </c:pt>
                <c:pt idx="1225">
                  <c:v>44055</c:v>
                </c:pt>
                <c:pt idx="1226">
                  <c:v>44056</c:v>
                </c:pt>
                <c:pt idx="1227">
                  <c:v>44057</c:v>
                </c:pt>
                <c:pt idx="1228">
                  <c:v>44060</c:v>
                </c:pt>
                <c:pt idx="1229">
                  <c:v>44061</c:v>
                </c:pt>
                <c:pt idx="1230">
                  <c:v>44062</c:v>
                </c:pt>
                <c:pt idx="1231">
                  <c:v>44063</c:v>
                </c:pt>
                <c:pt idx="1232">
                  <c:v>44064</c:v>
                </c:pt>
                <c:pt idx="1233">
                  <c:v>44067</c:v>
                </c:pt>
                <c:pt idx="1234">
                  <c:v>44068</c:v>
                </c:pt>
                <c:pt idx="1235">
                  <c:v>44069</c:v>
                </c:pt>
                <c:pt idx="1236">
                  <c:v>44070</c:v>
                </c:pt>
                <c:pt idx="1237">
                  <c:v>44071</c:v>
                </c:pt>
                <c:pt idx="1238">
                  <c:v>44074</c:v>
                </c:pt>
                <c:pt idx="1239">
                  <c:v>44075</c:v>
                </c:pt>
                <c:pt idx="1240">
                  <c:v>44076</c:v>
                </c:pt>
                <c:pt idx="1241">
                  <c:v>44077</c:v>
                </c:pt>
                <c:pt idx="1242">
                  <c:v>44078</c:v>
                </c:pt>
                <c:pt idx="1243">
                  <c:v>44082</c:v>
                </c:pt>
                <c:pt idx="1244">
                  <c:v>44083</c:v>
                </c:pt>
                <c:pt idx="1245">
                  <c:v>44084</c:v>
                </c:pt>
                <c:pt idx="1246">
                  <c:v>44085</c:v>
                </c:pt>
                <c:pt idx="1247">
                  <c:v>44088</c:v>
                </c:pt>
                <c:pt idx="1248">
                  <c:v>44089</c:v>
                </c:pt>
                <c:pt idx="1249">
                  <c:v>44090</c:v>
                </c:pt>
                <c:pt idx="1250">
                  <c:v>44091</c:v>
                </c:pt>
                <c:pt idx="1251">
                  <c:v>44092</c:v>
                </c:pt>
                <c:pt idx="1252">
                  <c:v>44095</c:v>
                </c:pt>
                <c:pt idx="1253">
                  <c:v>44096</c:v>
                </c:pt>
                <c:pt idx="1254">
                  <c:v>44097</c:v>
                </c:pt>
                <c:pt idx="1255">
                  <c:v>44098</c:v>
                </c:pt>
                <c:pt idx="1256">
                  <c:v>44099</c:v>
                </c:pt>
                <c:pt idx="1257">
                  <c:v>44102</c:v>
                </c:pt>
                <c:pt idx="1258">
                  <c:v>44103</c:v>
                </c:pt>
                <c:pt idx="1259">
                  <c:v>44104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0A6-4529-8CF0-2BE169041804}"/>
            </c:ext>
          </c:extLst>
        </c:ser>
        <c:ser>
          <c:idx val="5"/>
          <c:order val="5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dk1">
                  <a:tint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Sheet1!$A$2:$A$1261</c:f>
              <c:numCache>
                <c:formatCode>m/d/yyyy</c:formatCode>
                <c:ptCount val="1260"/>
                <c:pt idx="0">
                  <c:v>42277</c:v>
                </c:pt>
                <c:pt idx="1">
                  <c:v>42278</c:v>
                </c:pt>
                <c:pt idx="2">
                  <c:v>42279</c:v>
                </c:pt>
                <c:pt idx="3">
                  <c:v>42282</c:v>
                </c:pt>
                <c:pt idx="4">
                  <c:v>42283</c:v>
                </c:pt>
                <c:pt idx="5">
                  <c:v>42284</c:v>
                </c:pt>
                <c:pt idx="6">
                  <c:v>42285</c:v>
                </c:pt>
                <c:pt idx="7">
                  <c:v>42286</c:v>
                </c:pt>
                <c:pt idx="8">
                  <c:v>42289</c:v>
                </c:pt>
                <c:pt idx="9">
                  <c:v>42290</c:v>
                </c:pt>
                <c:pt idx="10">
                  <c:v>42291</c:v>
                </c:pt>
                <c:pt idx="11">
                  <c:v>42292</c:v>
                </c:pt>
                <c:pt idx="12">
                  <c:v>42293</c:v>
                </c:pt>
                <c:pt idx="13">
                  <c:v>42296</c:v>
                </c:pt>
                <c:pt idx="14">
                  <c:v>42297</c:v>
                </c:pt>
                <c:pt idx="15">
                  <c:v>42298</c:v>
                </c:pt>
                <c:pt idx="16">
                  <c:v>42299</c:v>
                </c:pt>
                <c:pt idx="17">
                  <c:v>42300</c:v>
                </c:pt>
                <c:pt idx="18">
                  <c:v>42303</c:v>
                </c:pt>
                <c:pt idx="19">
                  <c:v>42304</c:v>
                </c:pt>
                <c:pt idx="20">
                  <c:v>42305</c:v>
                </c:pt>
                <c:pt idx="21">
                  <c:v>42306</c:v>
                </c:pt>
                <c:pt idx="22">
                  <c:v>42307</c:v>
                </c:pt>
                <c:pt idx="23">
                  <c:v>42310</c:v>
                </c:pt>
                <c:pt idx="24">
                  <c:v>42311</c:v>
                </c:pt>
                <c:pt idx="25">
                  <c:v>42312</c:v>
                </c:pt>
                <c:pt idx="26">
                  <c:v>42313</c:v>
                </c:pt>
                <c:pt idx="27">
                  <c:v>42314</c:v>
                </c:pt>
                <c:pt idx="28">
                  <c:v>42317</c:v>
                </c:pt>
                <c:pt idx="29">
                  <c:v>42318</c:v>
                </c:pt>
                <c:pt idx="30">
                  <c:v>42319</c:v>
                </c:pt>
                <c:pt idx="31">
                  <c:v>42320</c:v>
                </c:pt>
                <c:pt idx="32">
                  <c:v>42321</c:v>
                </c:pt>
                <c:pt idx="33">
                  <c:v>42324</c:v>
                </c:pt>
                <c:pt idx="34">
                  <c:v>42325</c:v>
                </c:pt>
                <c:pt idx="35">
                  <c:v>42326</c:v>
                </c:pt>
                <c:pt idx="36">
                  <c:v>42327</c:v>
                </c:pt>
                <c:pt idx="37">
                  <c:v>42328</c:v>
                </c:pt>
                <c:pt idx="38">
                  <c:v>42331</c:v>
                </c:pt>
                <c:pt idx="39">
                  <c:v>42332</c:v>
                </c:pt>
                <c:pt idx="40">
                  <c:v>42333</c:v>
                </c:pt>
                <c:pt idx="41">
                  <c:v>42335</c:v>
                </c:pt>
                <c:pt idx="42">
                  <c:v>42338</c:v>
                </c:pt>
                <c:pt idx="43">
                  <c:v>42339</c:v>
                </c:pt>
                <c:pt idx="44">
                  <c:v>42340</c:v>
                </c:pt>
                <c:pt idx="45">
                  <c:v>42341</c:v>
                </c:pt>
                <c:pt idx="46">
                  <c:v>42342</c:v>
                </c:pt>
                <c:pt idx="47">
                  <c:v>42345</c:v>
                </c:pt>
                <c:pt idx="48">
                  <c:v>42346</c:v>
                </c:pt>
                <c:pt idx="49">
                  <c:v>42347</c:v>
                </c:pt>
                <c:pt idx="50">
                  <c:v>42348</c:v>
                </c:pt>
                <c:pt idx="51">
                  <c:v>42349</c:v>
                </c:pt>
                <c:pt idx="52">
                  <c:v>42352</c:v>
                </c:pt>
                <c:pt idx="53">
                  <c:v>42353</c:v>
                </c:pt>
                <c:pt idx="54">
                  <c:v>42354</c:v>
                </c:pt>
                <c:pt idx="55">
                  <c:v>42355</c:v>
                </c:pt>
                <c:pt idx="56">
                  <c:v>42356</c:v>
                </c:pt>
                <c:pt idx="57">
                  <c:v>42359</c:v>
                </c:pt>
                <c:pt idx="58">
                  <c:v>42360</c:v>
                </c:pt>
                <c:pt idx="59">
                  <c:v>42361</c:v>
                </c:pt>
                <c:pt idx="60">
                  <c:v>42362</c:v>
                </c:pt>
                <c:pt idx="61">
                  <c:v>42366</c:v>
                </c:pt>
                <c:pt idx="62">
                  <c:v>42367</c:v>
                </c:pt>
                <c:pt idx="63">
                  <c:v>42368</c:v>
                </c:pt>
                <c:pt idx="64">
                  <c:v>42369</c:v>
                </c:pt>
                <c:pt idx="65">
                  <c:v>42373</c:v>
                </c:pt>
                <c:pt idx="66">
                  <c:v>42374</c:v>
                </c:pt>
                <c:pt idx="67">
                  <c:v>42375</c:v>
                </c:pt>
                <c:pt idx="68">
                  <c:v>42376</c:v>
                </c:pt>
                <c:pt idx="69">
                  <c:v>42377</c:v>
                </c:pt>
                <c:pt idx="70">
                  <c:v>42380</c:v>
                </c:pt>
                <c:pt idx="71">
                  <c:v>42381</c:v>
                </c:pt>
                <c:pt idx="72">
                  <c:v>42382</c:v>
                </c:pt>
                <c:pt idx="73">
                  <c:v>42383</c:v>
                </c:pt>
                <c:pt idx="74">
                  <c:v>42384</c:v>
                </c:pt>
                <c:pt idx="75">
                  <c:v>42388</c:v>
                </c:pt>
                <c:pt idx="76">
                  <c:v>42389</c:v>
                </c:pt>
                <c:pt idx="77">
                  <c:v>42390</c:v>
                </c:pt>
                <c:pt idx="78">
                  <c:v>42391</c:v>
                </c:pt>
                <c:pt idx="79">
                  <c:v>42394</c:v>
                </c:pt>
                <c:pt idx="80">
                  <c:v>42395</c:v>
                </c:pt>
                <c:pt idx="81">
                  <c:v>42396</c:v>
                </c:pt>
                <c:pt idx="82">
                  <c:v>42397</c:v>
                </c:pt>
                <c:pt idx="83">
                  <c:v>42398</c:v>
                </c:pt>
                <c:pt idx="84">
                  <c:v>42401</c:v>
                </c:pt>
                <c:pt idx="85">
                  <c:v>42402</c:v>
                </c:pt>
                <c:pt idx="86">
                  <c:v>42403</c:v>
                </c:pt>
                <c:pt idx="87">
                  <c:v>42404</c:v>
                </c:pt>
                <c:pt idx="88">
                  <c:v>42405</c:v>
                </c:pt>
                <c:pt idx="89">
                  <c:v>42408</c:v>
                </c:pt>
                <c:pt idx="90">
                  <c:v>42409</c:v>
                </c:pt>
                <c:pt idx="91">
                  <c:v>42410</c:v>
                </c:pt>
                <c:pt idx="92">
                  <c:v>42411</c:v>
                </c:pt>
                <c:pt idx="93">
                  <c:v>42412</c:v>
                </c:pt>
                <c:pt idx="94">
                  <c:v>42416</c:v>
                </c:pt>
                <c:pt idx="95">
                  <c:v>42417</c:v>
                </c:pt>
                <c:pt idx="96">
                  <c:v>42418</c:v>
                </c:pt>
                <c:pt idx="97">
                  <c:v>42419</c:v>
                </c:pt>
                <c:pt idx="98">
                  <c:v>42422</c:v>
                </c:pt>
                <c:pt idx="99">
                  <c:v>42423</c:v>
                </c:pt>
                <c:pt idx="100">
                  <c:v>42424</c:v>
                </c:pt>
                <c:pt idx="101">
                  <c:v>42425</c:v>
                </c:pt>
                <c:pt idx="102">
                  <c:v>42426</c:v>
                </c:pt>
                <c:pt idx="103">
                  <c:v>42429</c:v>
                </c:pt>
                <c:pt idx="104">
                  <c:v>42430</c:v>
                </c:pt>
                <c:pt idx="105">
                  <c:v>42431</c:v>
                </c:pt>
                <c:pt idx="106">
                  <c:v>42432</c:v>
                </c:pt>
                <c:pt idx="107">
                  <c:v>42433</c:v>
                </c:pt>
                <c:pt idx="108">
                  <c:v>42436</c:v>
                </c:pt>
                <c:pt idx="109">
                  <c:v>42437</c:v>
                </c:pt>
                <c:pt idx="110">
                  <c:v>42438</c:v>
                </c:pt>
                <c:pt idx="111">
                  <c:v>42439</c:v>
                </c:pt>
                <c:pt idx="112">
                  <c:v>42440</c:v>
                </c:pt>
                <c:pt idx="113">
                  <c:v>42443</c:v>
                </c:pt>
                <c:pt idx="114">
                  <c:v>42444</c:v>
                </c:pt>
                <c:pt idx="115">
                  <c:v>42445</c:v>
                </c:pt>
                <c:pt idx="116">
                  <c:v>42446</c:v>
                </c:pt>
                <c:pt idx="117">
                  <c:v>42447</c:v>
                </c:pt>
                <c:pt idx="118">
                  <c:v>42450</c:v>
                </c:pt>
                <c:pt idx="119">
                  <c:v>42451</c:v>
                </c:pt>
                <c:pt idx="120">
                  <c:v>42452</c:v>
                </c:pt>
                <c:pt idx="121">
                  <c:v>42453</c:v>
                </c:pt>
                <c:pt idx="122">
                  <c:v>42457</c:v>
                </c:pt>
                <c:pt idx="123">
                  <c:v>42458</c:v>
                </c:pt>
                <c:pt idx="124">
                  <c:v>42459</c:v>
                </c:pt>
                <c:pt idx="125">
                  <c:v>42460</c:v>
                </c:pt>
                <c:pt idx="126">
                  <c:v>42461</c:v>
                </c:pt>
                <c:pt idx="127">
                  <c:v>42464</c:v>
                </c:pt>
                <c:pt idx="128">
                  <c:v>42465</c:v>
                </c:pt>
                <c:pt idx="129">
                  <c:v>42466</c:v>
                </c:pt>
                <c:pt idx="130">
                  <c:v>42467</c:v>
                </c:pt>
                <c:pt idx="131">
                  <c:v>42468</c:v>
                </c:pt>
                <c:pt idx="132">
                  <c:v>42471</c:v>
                </c:pt>
                <c:pt idx="133">
                  <c:v>42472</c:v>
                </c:pt>
                <c:pt idx="134">
                  <c:v>42473</c:v>
                </c:pt>
                <c:pt idx="135">
                  <c:v>42474</c:v>
                </c:pt>
                <c:pt idx="136">
                  <c:v>42475</c:v>
                </c:pt>
                <c:pt idx="137">
                  <c:v>42478</c:v>
                </c:pt>
                <c:pt idx="138">
                  <c:v>42479</c:v>
                </c:pt>
                <c:pt idx="139">
                  <c:v>42480</c:v>
                </c:pt>
                <c:pt idx="140">
                  <c:v>42481</c:v>
                </c:pt>
                <c:pt idx="141">
                  <c:v>42482</c:v>
                </c:pt>
                <c:pt idx="142">
                  <c:v>42485</c:v>
                </c:pt>
                <c:pt idx="143">
                  <c:v>42486</c:v>
                </c:pt>
                <c:pt idx="144">
                  <c:v>42487</c:v>
                </c:pt>
                <c:pt idx="145">
                  <c:v>42488</c:v>
                </c:pt>
                <c:pt idx="146">
                  <c:v>42489</c:v>
                </c:pt>
                <c:pt idx="147">
                  <c:v>42492</c:v>
                </c:pt>
                <c:pt idx="148">
                  <c:v>42493</c:v>
                </c:pt>
                <c:pt idx="149">
                  <c:v>42494</c:v>
                </c:pt>
                <c:pt idx="150">
                  <c:v>42495</c:v>
                </c:pt>
                <c:pt idx="151">
                  <c:v>42496</c:v>
                </c:pt>
                <c:pt idx="152">
                  <c:v>42499</c:v>
                </c:pt>
                <c:pt idx="153">
                  <c:v>42500</c:v>
                </c:pt>
                <c:pt idx="154">
                  <c:v>42501</c:v>
                </c:pt>
                <c:pt idx="155">
                  <c:v>42502</c:v>
                </c:pt>
                <c:pt idx="156">
                  <c:v>42503</c:v>
                </c:pt>
                <c:pt idx="157">
                  <c:v>42506</c:v>
                </c:pt>
                <c:pt idx="158">
                  <c:v>42507</c:v>
                </c:pt>
                <c:pt idx="159">
                  <c:v>42508</c:v>
                </c:pt>
                <c:pt idx="160">
                  <c:v>42509</c:v>
                </c:pt>
                <c:pt idx="161">
                  <c:v>42510</c:v>
                </c:pt>
                <c:pt idx="162">
                  <c:v>42513</c:v>
                </c:pt>
                <c:pt idx="163">
                  <c:v>42514</c:v>
                </c:pt>
                <c:pt idx="164">
                  <c:v>42515</c:v>
                </c:pt>
                <c:pt idx="165">
                  <c:v>42516</c:v>
                </c:pt>
                <c:pt idx="166">
                  <c:v>42517</c:v>
                </c:pt>
                <c:pt idx="167">
                  <c:v>42521</c:v>
                </c:pt>
                <c:pt idx="168">
                  <c:v>42522</c:v>
                </c:pt>
                <c:pt idx="169">
                  <c:v>42523</c:v>
                </c:pt>
                <c:pt idx="170">
                  <c:v>42524</c:v>
                </c:pt>
                <c:pt idx="171">
                  <c:v>42527</c:v>
                </c:pt>
                <c:pt idx="172">
                  <c:v>42528</c:v>
                </c:pt>
                <c:pt idx="173">
                  <c:v>42529</c:v>
                </c:pt>
                <c:pt idx="174">
                  <c:v>42530</c:v>
                </c:pt>
                <c:pt idx="175">
                  <c:v>42531</c:v>
                </c:pt>
                <c:pt idx="176">
                  <c:v>42534</c:v>
                </c:pt>
                <c:pt idx="177">
                  <c:v>42535</c:v>
                </c:pt>
                <c:pt idx="178">
                  <c:v>42536</c:v>
                </c:pt>
                <c:pt idx="179">
                  <c:v>42537</c:v>
                </c:pt>
                <c:pt idx="180">
                  <c:v>42538</c:v>
                </c:pt>
                <c:pt idx="181">
                  <c:v>42541</c:v>
                </c:pt>
                <c:pt idx="182">
                  <c:v>42542</c:v>
                </c:pt>
                <c:pt idx="183">
                  <c:v>42543</c:v>
                </c:pt>
                <c:pt idx="184">
                  <c:v>42544</c:v>
                </c:pt>
                <c:pt idx="185">
                  <c:v>42545</c:v>
                </c:pt>
                <c:pt idx="186">
                  <c:v>42548</c:v>
                </c:pt>
                <c:pt idx="187">
                  <c:v>42549</c:v>
                </c:pt>
                <c:pt idx="188">
                  <c:v>42550</c:v>
                </c:pt>
                <c:pt idx="189">
                  <c:v>42551</c:v>
                </c:pt>
                <c:pt idx="190">
                  <c:v>42552</c:v>
                </c:pt>
                <c:pt idx="191">
                  <c:v>42556</c:v>
                </c:pt>
                <c:pt idx="192">
                  <c:v>42557</c:v>
                </c:pt>
                <c:pt idx="193">
                  <c:v>42558</c:v>
                </c:pt>
                <c:pt idx="194">
                  <c:v>42559</c:v>
                </c:pt>
                <c:pt idx="195">
                  <c:v>42562</c:v>
                </c:pt>
                <c:pt idx="196">
                  <c:v>42563</c:v>
                </c:pt>
                <c:pt idx="197">
                  <c:v>42564</c:v>
                </c:pt>
                <c:pt idx="198">
                  <c:v>42565</c:v>
                </c:pt>
                <c:pt idx="199">
                  <c:v>42566</c:v>
                </c:pt>
                <c:pt idx="200">
                  <c:v>42569</c:v>
                </c:pt>
                <c:pt idx="201">
                  <c:v>42570</c:v>
                </c:pt>
                <c:pt idx="202">
                  <c:v>42571</c:v>
                </c:pt>
                <c:pt idx="203">
                  <c:v>42572</c:v>
                </c:pt>
                <c:pt idx="204">
                  <c:v>42573</c:v>
                </c:pt>
                <c:pt idx="205">
                  <c:v>42576</c:v>
                </c:pt>
                <c:pt idx="206">
                  <c:v>42577</c:v>
                </c:pt>
                <c:pt idx="207">
                  <c:v>42578</c:v>
                </c:pt>
                <c:pt idx="208">
                  <c:v>42579</c:v>
                </c:pt>
                <c:pt idx="209">
                  <c:v>42580</c:v>
                </c:pt>
                <c:pt idx="210">
                  <c:v>42583</c:v>
                </c:pt>
                <c:pt idx="211">
                  <c:v>42584</c:v>
                </c:pt>
                <c:pt idx="212">
                  <c:v>42585</c:v>
                </c:pt>
                <c:pt idx="213">
                  <c:v>42586</c:v>
                </c:pt>
                <c:pt idx="214">
                  <c:v>42587</c:v>
                </c:pt>
                <c:pt idx="215">
                  <c:v>42590</c:v>
                </c:pt>
                <c:pt idx="216">
                  <c:v>42591</c:v>
                </c:pt>
                <c:pt idx="217">
                  <c:v>42592</c:v>
                </c:pt>
                <c:pt idx="218">
                  <c:v>42593</c:v>
                </c:pt>
                <c:pt idx="219">
                  <c:v>42594</c:v>
                </c:pt>
                <c:pt idx="220">
                  <c:v>42597</c:v>
                </c:pt>
                <c:pt idx="221">
                  <c:v>42598</c:v>
                </c:pt>
                <c:pt idx="222">
                  <c:v>42599</c:v>
                </c:pt>
                <c:pt idx="223">
                  <c:v>42600</c:v>
                </c:pt>
                <c:pt idx="224">
                  <c:v>42601</c:v>
                </c:pt>
                <c:pt idx="225">
                  <c:v>42604</c:v>
                </c:pt>
                <c:pt idx="226">
                  <c:v>42605</c:v>
                </c:pt>
                <c:pt idx="227">
                  <c:v>42606</c:v>
                </c:pt>
                <c:pt idx="228">
                  <c:v>42607</c:v>
                </c:pt>
                <c:pt idx="229">
                  <c:v>42608</c:v>
                </c:pt>
                <c:pt idx="230">
                  <c:v>42611</c:v>
                </c:pt>
                <c:pt idx="231">
                  <c:v>42612</c:v>
                </c:pt>
                <c:pt idx="232">
                  <c:v>42613</c:v>
                </c:pt>
                <c:pt idx="233">
                  <c:v>42614</c:v>
                </c:pt>
                <c:pt idx="234">
                  <c:v>42615</c:v>
                </c:pt>
                <c:pt idx="235">
                  <c:v>42619</c:v>
                </c:pt>
                <c:pt idx="236">
                  <c:v>42620</c:v>
                </c:pt>
                <c:pt idx="237">
                  <c:v>42621</c:v>
                </c:pt>
                <c:pt idx="238">
                  <c:v>42622</c:v>
                </c:pt>
                <c:pt idx="239">
                  <c:v>42625</c:v>
                </c:pt>
                <c:pt idx="240">
                  <c:v>42626</c:v>
                </c:pt>
                <c:pt idx="241">
                  <c:v>42627</c:v>
                </c:pt>
                <c:pt idx="242">
                  <c:v>42628</c:v>
                </c:pt>
                <c:pt idx="243">
                  <c:v>42629</c:v>
                </c:pt>
                <c:pt idx="244">
                  <c:v>42632</c:v>
                </c:pt>
                <c:pt idx="245">
                  <c:v>42633</c:v>
                </c:pt>
                <c:pt idx="246">
                  <c:v>42634</c:v>
                </c:pt>
                <c:pt idx="247">
                  <c:v>42635</c:v>
                </c:pt>
                <c:pt idx="248">
                  <c:v>42636</c:v>
                </c:pt>
                <c:pt idx="249">
                  <c:v>42639</c:v>
                </c:pt>
                <c:pt idx="250">
                  <c:v>42640</c:v>
                </c:pt>
                <c:pt idx="251">
                  <c:v>42641</c:v>
                </c:pt>
                <c:pt idx="252">
                  <c:v>42642</c:v>
                </c:pt>
                <c:pt idx="253">
                  <c:v>42643</c:v>
                </c:pt>
                <c:pt idx="254">
                  <c:v>42646</c:v>
                </c:pt>
                <c:pt idx="255">
                  <c:v>42647</c:v>
                </c:pt>
                <c:pt idx="256">
                  <c:v>42648</c:v>
                </c:pt>
                <c:pt idx="257">
                  <c:v>42649</c:v>
                </c:pt>
                <c:pt idx="258">
                  <c:v>42650</c:v>
                </c:pt>
                <c:pt idx="259">
                  <c:v>42653</c:v>
                </c:pt>
                <c:pt idx="260">
                  <c:v>42654</c:v>
                </c:pt>
                <c:pt idx="261">
                  <c:v>42655</c:v>
                </c:pt>
                <c:pt idx="262">
                  <c:v>42656</c:v>
                </c:pt>
                <c:pt idx="263">
                  <c:v>42657</c:v>
                </c:pt>
                <c:pt idx="264">
                  <c:v>42660</c:v>
                </c:pt>
                <c:pt idx="265">
                  <c:v>42661</c:v>
                </c:pt>
                <c:pt idx="266">
                  <c:v>42662</c:v>
                </c:pt>
                <c:pt idx="267">
                  <c:v>42663</c:v>
                </c:pt>
                <c:pt idx="268">
                  <c:v>42664</c:v>
                </c:pt>
                <c:pt idx="269">
                  <c:v>42667</c:v>
                </c:pt>
                <c:pt idx="270">
                  <c:v>42668</c:v>
                </c:pt>
                <c:pt idx="271">
                  <c:v>42669</c:v>
                </c:pt>
                <c:pt idx="272">
                  <c:v>42670</c:v>
                </c:pt>
                <c:pt idx="273">
                  <c:v>42671</c:v>
                </c:pt>
                <c:pt idx="274">
                  <c:v>42674</c:v>
                </c:pt>
                <c:pt idx="275">
                  <c:v>42675</c:v>
                </c:pt>
                <c:pt idx="276">
                  <c:v>42676</c:v>
                </c:pt>
                <c:pt idx="277">
                  <c:v>42677</c:v>
                </c:pt>
                <c:pt idx="278">
                  <c:v>42678</c:v>
                </c:pt>
                <c:pt idx="279">
                  <c:v>42681</c:v>
                </c:pt>
                <c:pt idx="280">
                  <c:v>42682</c:v>
                </c:pt>
                <c:pt idx="281">
                  <c:v>42683</c:v>
                </c:pt>
                <c:pt idx="282">
                  <c:v>42684</c:v>
                </c:pt>
                <c:pt idx="283">
                  <c:v>42685</c:v>
                </c:pt>
                <c:pt idx="284">
                  <c:v>42688</c:v>
                </c:pt>
                <c:pt idx="285">
                  <c:v>42689</c:v>
                </c:pt>
                <c:pt idx="286">
                  <c:v>42690</c:v>
                </c:pt>
                <c:pt idx="287">
                  <c:v>42691</c:v>
                </c:pt>
                <c:pt idx="288">
                  <c:v>42692</c:v>
                </c:pt>
                <c:pt idx="289">
                  <c:v>42695</c:v>
                </c:pt>
                <c:pt idx="290">
                  <c:v>42696</c:v>
                </c:pt>
                <c:pt idx="291">
                  <c:v>42697</c:v>
                </c:pt>
                <c:pt idx="292">
                  <c:v>42699</c:v>
                </c:pt>
                <c:pt idx="293">
                  <c:v>42702</c:v>
                </c:pt>
                <c:pt idx="294">
                  <c:v>42703</c:v>
                </c:pt>
                <c:pt idx="295">
                  <c:v>42704</c:v>
                </c:pt>
                <c:pt idx="296">
                  <c:v>42705</c:v>
                </c:pt>
                <c:pt idx="297">
                  <c:v>42706</c:v>
                </c:pt>
                <c:pt idx="298">
                  <c:v>42709</c:v>
                </c:pt>
                <c:pt idx="299">
                  <c:v>42710</c:v>
                </c:pt>
                <c:pt idx="300">
                  <c:v>42711</c:v>
                </c:pt>
                <c:pt idx="301">
                  <c:v>42712</c:v>
                </c:pt>
                <c:pt idx="302">
                  <c:v>42713</c:v>
                </c:pt>
                <c:pt idx="303">
                  <c:v>42716</c:v>
                </c:pt>
                <c:pt idx="304">
                  <c:v>42717</c:v>
                </c:pt>
                <c:pt idx="305">
                  <c:v>42718</c:v>
                </c:pt>
                <c:pt idx="306">
                  <c:v>42719</c:v>
                </c:pt>
                <c:pt idx="307">
                  <c:v>42720</c:v>
                </c:pt>
                <c:pt idx="308">
                  <c:v>42723</c:v>
                </c:pt>
                <c:pt idx="309">
                  <c:v>42724</c:v>
                </c:pt>
                <c:pt idx="310">
                  <c:v>42725</c:v>
                </c:pt>
                <c:pt idx="311">
                  <c:v>42726</c:v>
                </c:pt>
                <c:pt idx="312">
                  <c:v>42727</c:v>
                </c:pt>
                <c:pt idx="313">
                  <c:v>42731</c:v>
                </c:pt>
                <c:pt idx="314">
                  <c:v>42732</c:v>
                </c:pt>
                <c:pt idx="315">
                  <c:v>42733</c:v>
                </c:pt>
                <c:pt idx="316">
                  <c:v>42734</c:v>
                </c:pt>
                <c:pt idx="317">
                  <c:v>42738</c:v>
                </c:pt>
                <c:pt idx="318">
                  <c:v>42739</c:v>
                </c:pt>
                <c:pt idx="319">
                  <c:v>42740</c:v>
                </c:pt>
                <c:pt idx="320">
                  <c:v>42741</c:v>
                </c:pt>
                <c:pt idx="321">
                  <c:v>42744</c:v>
                </c:pt>
                <c:pt idx="322">
                  <c:v>42745</c:v>
                </c:pt>
                <c:pt idx="323">
                  <c:v>42746</c:v>
                </c:pt>
                <c:pt idx="324">
                  <c:v>42747</c:v>
                </c:pt>
                <c:pt idx="325">
                  <c:v>42748</c:v>
                </c:pt>
                <c:pt idx="326">
                  <c:v>42752</c:v>
                </c:pt>
                <c:pt idx="327">
                  <c:v>42753</c:v>
                </c:pt>
                <c:pt idx="328">
                  <c:v>42754</c:v>
                </c:pt>
                <c:pt idx="329">
                  <c:v>42755</c:v>
                </c:pt>
                <c:pt idx="330">
                  <c:v>42758</c:v>
                </c:pt>
                <c:pt idx="331">
                  <c:v>42759</c:v>
                </c:pt>
                <c:pt idx="332">
                  <c:v>42760</c:v>
                </c:pt>
                <c:pt idx="333">
                  <c:v>42761</c:v>
                </c:pt>
                <c:pt idx="334">
                  <c:v>42762</c:v>
                </c:pt>
                <c:pt idx="335">
                  <c:v>42765</c:v>
                </c:pt>
                <c:pt idx="336">
                  <c:v>42766</c:v>
                </c:pt>
                <c:pt idx="337">
                  <c:v>42767</c:v>
                </c:pt>
                <c:pt idx="338">
                  <c:v>42768</c:v>
                </c:pt>
                <c:pt idx="339">
                  <c:v>42769</c:v>
                </c:pt>
                <c:pt idx="340">
                  <c:v>42772</c:v>
                </c:pt>
                <c:pt idx="341">
                  <c:v>42773</c:v>
                </c:pt>
                <c:pt idx="342">
                  <c:v>42774</c:v>
                </c:pt>
                <c:pt idx="343">
                  <c:v>42775</c:v>
                </c:pt>
                <c:pt idx="344">
                  <c:v>42776</c:v>
                </c:pt>
                <c:pt idx="345">
                  <c:v>42779</c:v>
                </c:pt>
                <c:pt idx="346">
                  <c:v>42780</c:v>
                </c:pt>
                <c:pt idx="347">
                  <c:v>42781</c:v>
                </c:pt>
                <c:pt idx="348">
                  <c:v>42782</c:v>
                </c:pt>
                <c:pt idx="349">
                  <c:v>42783</c:v>
                </c:pt>
                <c:pt idx="350">
                  <c:v>42787</c:v>
                </c:pt>
                <c:pt idx="351">
                  <c:v>42788</c:v>
                </c:pt>
                <c:pt idx="352">
                  <c:v>42789</c:v>
                </c:pt>
                <c:pt idx="353">
                  <c:v>42790</c:v>
                </c:pt>
                <c:pt idx="354">
                  <c:v>42793</c:v>
                </c:pt>
                <c:pt idx="355">
                  <c:v>42794</c:v>
                </c:pt>
                <c:pt idx="356">
                  <c:v>42795</c:v>
                </c:pt>
                <c:pt idx="357">
                  <c:v>42796</c:v>
                </c:pt>
                <c:pt idx="358">
                  <c:v>42797</c:v>
                </c:pt>
                <c:pt idx="359">
                  <c:v>42800</c:v>
                </c:pt>
                <c:pt idx="360">
                  <c:v>42801</c:v>
                </c:pt>
                <c:pt idx="361">
                  <c:v>42802</c:v>
                </c:pt>
                <c:pt idx="362">
                  <c:v>42803</c:v>
                </c:pt>
                <c:pt idx="363">
                  <c:v>42804</c:v>
                </c:pt>
                <c:pt idx="364">
                  <c:v>42807</c:v>
                </c:pt>
                <c:pt idx="365">
                  <c:v>42808</c:v>
                </c:pt>
                <c:pt idx="366">
                  <c:v>42809</c:v>
                </c:pt>
                <c:pt idx="367">
                  <c:v>42810</c:v>
                </c:pt>
                <c:pt idx="368">
                  <c:v>42811</c:v>
                </c:pt>
                <c:pt idx="369">
                  <c:v>42814</c:v>
                </c:pt>
                <c:pt idx="370">
                  <c:v>42815</c:v>
                </c:pt>
                <c:pt idx="371">
                  <c:v>42816</c:v>
                </c:pt>
                <c:pt idx="372">
                  <c:v>42817</c:v>
                </c:pt>
                <c:pt idx="373">
                  <c:v>42818</c:v>
                </c:pt>
                <c:pt idx="374">
                  <c:v>42821</c:v>
                </c:pt>
                <c:pt idx="375">
                  <c:v>42822</c:v>
                </c:pt>
                <c:pt idx="376">
                  <c:v>42823</c:v>
                </c:pt>
                <c:pt idx="377">
                  <c:v>42824</c:v>
                </c:pt>
                <c:pt idx="378">
                  <c:v>42825</c:v>
                </c:pt>
                <c:pt idx="379">
                  <c:v>42828</c:v>
                </c:pt>
                <c:pt idx="380">
                  <c:v>42829</c:v>
                </c:pt>
                <c:pt idx="381">
                  <c:v>42830</c:v>
                </c:pt>
                <c:pt idx="382">
                  <c:v>42831</c:v>
                </c:pt>
                <c:pt idx="383">
                  <c:v>42832</c:v>
                </c:pt>
                <c:pt idx="384">
                  <c:v>42835</c:v>
                </c:pt>
                <c:pt idx="385">
                  <c:v>42836</c:v>
                </c:pt>
                <c:pt idx="386">
                  <c:v>42837</c:v>
                </c:pt>
                <c:pt idx="387">
                  <c:v>42838</c:v>
                </c:pt>
                <c:pt idx="388">
                  <c:v>42842</c:v>
                </c:pt>
                <c:pt idx="389">
                  <c:v>42843</c:v>
                </c:pt>
                <c:pt idx="390">
                  <c:v>42844</c:v>
                </c:pt>
                <c:pt idx="391">
                  <c:v>42845</c:v>
                </c:pt>
                <c:pt idx="392">
                  <c:v>42846</c:v>
                </c:pt>
                <c:pt idx="393">
                  <c:v>42849</c:v>
                </c:pt>
                <c:pt idx="394">
                  <c:v>42850</c:v>
                </c:pt>
                <c:pt idx="395">
                  <c:v>42851</c:v>
                </c:pt>
                <c:pt idx="396">
                  <c:v>42852</c:v>
                </c:pt>
                <c:pt idx="397">
                  <c:v>42853</c:v>
                </c:pt>
                <c:pt idx="398">
                  <c:v>42856</c:v>
                </c:pt>
                <c:pt idx="399">
                  <c:v>42857</c:v>
                </c:pt>
                <c:pt idx="400">
                  <c:v>42858</c:v>
                </c:pt>
                <c:pt idx="401">
                  <c:v>42859</c:v>
                </c:pt>
                <c:pt idx="402">
                  <c:v>42860</c:v>
                </c:pt>
                <c:pt idx="403">
                  <c:v>42863</c:v>
                </c:pt>
                <c:pt idx="404">
                  <c:v>42864</c:v>
                </c:pt>
                <c:pt idx="405">
                  <c:v>42865</c:v>
                </c:pt>
                <c:pt idx="406">
                  <c:v>42866</c:v>
                </c:pt>
                <c:pt idx="407">
                  <c:v>42867</c:v>
                </c:pt>
                <c:pt idx="408">
                  <c:v>42870</c:v>
                </c:pt>
                <c:pt idx="409">
                  <c:v>42871</c:v>
                </c:pt>
                <c:pt idx="410">
                  <c:v>42872</c:v>
                </c:pt>
                <c:pt idx="411">
                  <c:v>42873</c:v>
                </c:pt>
                <c:pt idx="412">
                  <c:v>42874</c:v>
                </c:pt>
                <c:pt idx="413">
                  <c:v>42877</c:v>
                </c:pt>
                <c:pt idx="414">
                  <c:v>42878</c:v>
                </c:pt>
                <c:pt idx="415">
                  <c:v>42879</c:v>
                </c:pt>
                <c:pt idx="416">
                  <c:v>42880</c:v>
                </c:pt>
                <c:pt idx="417">
                  <c:v>42881</c:v>
                </c:pt>
                <c:pt idx="418">
                  <c:v>42885</c:v>
                </c:pt>
                <c:pt idx="419">
                  <c:v>42886</c:v>
                </c:pt>
                <c:pt idx="420">
                  <c:v>42887</c:v>
                </c:pt>
                <c:pt idx="421">
                  <c:v>42888</c:v>
                </c:pt>
                <c:pt idx="422">
                  <c:v>42891</c:v>
                </c:pt>
                <c:pt idx="423">
                  <c:v>42892</c:v>
                </c:pt>
                <c:pt idx="424">
                  <c:v>42893</c:v>
                </c:pt>
                <c:pt idx="425">
                  <c:v>42894</c:v>
                </c:pt>
                <c:pt idx="426">
                  <c:v>42895</c:v>
                </c:pt>
                <c:pt idx="427">
                  <c:v>42898</c:v>
                </c:pt>
                <c:pt idx="428">
                  <c:v>42899</c:v>
                </c:pt>
                <c:pt idx="429">
                  <c:v>42900</c:v>
                </c:pt>
                <c:pt idx="430">
                  <c:v>42901</c:v>
                </c:pt>
                <c:pt idx="431">
                  <c:v>42902</c:v>
                </c:pt>
                <c:pt idx="432">
                  <c:v>42905</c:v>
                </c:pt>
                <c:pt idx="433">
                  <c:v>42906</c:v>
                </c:pt>
                <c:pt idx="434">
                  <c:v>42907</c:v>
                </c:pt>
                <c:pt idx="435">
                  <c:v>42908</c:v>
                </c:pt>
                <c:pt idx="436">
                  <c:v>42909</c:v>
                </c:pt>
                <c:pt idx="437">
                  <c:v>42912</c:v>
                </c:pt>
                <c:pt idx="438">
                  <c:v>42913</c:v>
                </c:pt>
                <c:pt idx="439">
                  <c:v>42914</c:v>
                </c:pt>
                <c:pt idx="440">
                  <c:v>42915</c:v>
                </c:pt>
                <c:pt idx="441">
                  <c:v>42916</c:v>
                </c:pt>
                <c:pt idx="442">
                  <c:v>42919</c:v>
                </c:pt>
                <c:pt idx="443">
                  <c:v>42921</c:v>
                </c:pt>
                <c:pt idx="444">
                  <c:v>42922</c:v>
                </c:pt>
                <c:pt idx="445">
                  <c:v>42923</c:v>
                </c:pt>
                <c:pt idx="446">
                  <c:v>42926</c:v>
                </c:pt>
                <c:pt idx="447">
                  <c:v>42927</c:v>
                </c:pt>
                <c:pt idx="448">
                  <c:v>42928</c:v>
                </c:pt>
                <c:pt idx="449">
                  <c:v>42929</c:v>
                </c:pt>
                <c:pt idx="450">
                  <c:v>42930</c:v>
                </c:pt>
                <c:pt idx="451">
                  <c:v>42933</c:v>
                </c:pt>
                <c:pt idx="452">
                  <c:v>42934</c:v>
                </c:pt>
                <c:pt idx="453">
                  <c:v>42935</c:v>
                </c:pt>
                <c:pt idx="454">
                  <c:v>42936</c:v>
                </c:pt>
                <c:pt idx="455">
                  <c:v>42937</c:v>
                </c:pt>
                <c:pt idx="456">
                  <c:v>42940</c:v>
                </c:pt>
                <c:pt idx="457">
                  <c:v>42941</c:v>
                </c:pt>
                <c:pt idx="458">
                  <c:v>42942</c:v>
                </c:pt>
                <c:pt idx="459">
                  <c:v>42943</c:v>
                </c:pt>
                <c:pt idx="460">
                  <c:v>42944</c:v>
                </c:pt>
                <c:pt idx="461">
                  <c:v>42947</c:v>
                </c:pt>
                <c:pt idx="462">
                  <c:v>42948</c:v>
                </c:pt>
                <c:pt idx="463">
                  <c:v>42949</c:v>
                </c:pt>
                <c:pt idx="464">
                  <c:v>42950</c:v>
                </c:pt>
                <c:pt idx="465">
                  <c:v>42951</c:v>
                </c:pt>
                <c:pt idx="466">
                  <c:v>42954</c:v>
                </c:pt>
                <c:pt idx="467">
                  <c:v>42955</c:v>
                </c:pt>
                <c:pt idx="468">
                  <c:v>42956</c:v>
                </c:pt>
                <c:pt idx="469">
                  <c:v>42957</c:v>
                </c:pt>
                <c:pt idx="470">
                  <c:v>42958</c:v>
                </c:pt>
                <c:pt idx="471">
                  <c:v>42961</c:v>
                </c:pt>
                <c:pt idx="472">
                  <c:v>42962</c:v>
                </c:pt>
                <c:pt idx="473">
                  <c:v>42963</c:v>
                </c:pt>
                <c:pt idx="474">
                  <c:v>42964</c:v>
                </c:pt>
                <c:pt idx="475">
                  <c:v>42965</c:v>
                </c:pt>
                <c:pt idx="476">
                  <c:v>42968</c:v>
                </c:pt>
                <c:pt idx="477">
                  <c:v>42969</c:v>
                </c:pt>
                <c:pt idx="478">
                  <c:v>42970</c:v>
                </c:pt>
                <c:pt idx="479">
                  <c:v>42971</c:v>
                </c:pt>
                <c:pt idx="480">
                  <c:v>42972</c:v>
                </c:pt>
                <c:pt idx="481">
                  <c:v>42975</c:v>
                </c:pt>
                <c:pt idx="482">
                  <c:v>42976</c:v>
                </c:pt>
                <c:pt idx="483">
                  <c:v>42977</c:v>
                </c:pt>
                <c:pt idx="484">
                  <c:v>42978</c:v>
                </c:pt>
                <c:pt idx="485">
                  <c:v>42979</c:v>
                </c:pt>
                <c:pt idx="486">
                  <c:v>42983</c:v>
                </c:pt>
                <c:pt idx="487">
                  <c:v>42984</c:v>
                </c:pt>
                <c:pt idx="488">
                  <c:v>42985</c:v>
                </c:pt>
                <c:pt idx="489">
                  <c:v>42986</c:v>
                </c:pt>
                <c:pt idx="490">
                  <c:v>42989</c:v>
                </c:pt>
                <c:pt idx="491">
                  <c:v>42990</c:v>
                </c:pt>
                <c:pt idx="492">
                  <c:v>42991</c:v>
                </c:pt>
                <c:pt idx="493">
                  <c:v>42992</c:v>
                </c:pt>
                <c:pt idx="494">
                  <c:v>42993</c:v>
                </c:pt>
                <c:pt idx="495">
                  <c:v>42996</c:v>
                </c:pt>
                <c:pt idx="496">
                  <c:v>42997</c:v>
                </c:pt>
                <c:pt idx="497">
                  <c:v>42998</c:v>
                </c:pt>
                <c:pt idx="498">
                  <c:v>42999</c:v>
                </c:pt>
                <c:pt idx="499">
                  <c:v>43000</c:v>
                </c:pt>
                <c:pt idx="500">
                  <c:v>43003</c:v>
                </c:pt>
                <c:pt idx="501">
                  <c:v>43004</c:v>
                </c:pt>
                <c:pt idx="502">
                  <c:v>43005</c:v>
                </c:pt>
                <c:pt idx="503">
                  <c:v>43006</c:v>
                </c:pt>
                <c:pt idx="504">
                  <c:v>43007</c:v>
                </c:pt>
                <c:pt idx="505">
                  <c:v>43010</c:v>
                </c:pt>
                <c:pt idx="506">
                  <c:v>43011</c:v>
                </c:pt>
                <c:pt idx="507">
                  <c:v>43012</c:v>
                </c:pt>
                <c:pt idx="508">
                  <c:v>43013</c:v>
                </c:pt>
                <c:pt idx="509">
                  <c:v>43014</c:v>
                </c:pt>
                <c:pt idx="510">
                  <c:v>43017</c:v>
                </c:pt>
                <c:pt idx="511">
                  <c:v>43018</c:v>
                </c:pt>
                <c:pt idx="512">
                  <c:v>43019</c:v>
                </c:pt>
                <c:pt idx="513">
                  <c:v>43020</c:v>
                </c:pt>
                <c:pt idx="514">
                  <c:v>43021</c:v>
                </c:pt>
                <c:pt idx="515">
                  <c:v>43024</c:v>
                </c:pt>
                <c:pt idx="516">
                  <c:v>43025</c:v>
                </c:pt>
                <c:pt idx="517">
                  <c:v>43026</c:v>
                </c:pt>
                <c:pt idx="518">
                  <c:v>43027</c:v>
                </c:pt>
                <c:pt idx="519">
                  <c:v>43028</c:v>
                </c:pt>
                <c:pt idx="520">
                  <c:v>43031</c:v>
                </c:pt>
                <c:pt idx="521">
                  <c:v>43032</c:v>
                </c:pt>
                <c:pt idx="522">
                  <c:v>43033</c:v>
                </c:pt>
                <c:pt idx="523">
                  <c:v>43034</c:v>
                </c:pt>
                <c:pt idx="524">
                  <c:v>43035</c:v>
                </c:pt>
                <c:pt idx="525">
                  <c:v>43038</c:v>
                </c:pt>
                <c:pt idx="526">
                  <c:v>43039</c:v>
                </c:pt>
                <c:pt idx="527">
                  <c:v>43040</c:v>
                </c:pt>
                <c:pt idx="528">
                  <c:v>43041</c:v>
                </c:pt>
                <c:pt idx="529">
                  <c:v>43042</c:v>
                </c:pt>
                <c:pt idx="530">
                  <c:v>43045</c:v>
                </c:pt>
                <c:pt idx="531">
                  <c:v>43046</c:v>
                </c:pt>
                <c:pt idx="532">
                  <c:v>43047</c:v>
                </c:pt>
                <c:pt idx="533">
                  <c:v>43048</c:v>
                </c:pt>
                <c:pt idx="534">
                  <c:v>43049</c:v>
                </c:pt>
                <c:pt idx="535">
                  <c:v>43052</c:v>
                </c:pt>
                <c:pt idx="536">
                  <c:v>43053</c:v>
                </c:pt>
                <c:pt idx="537">
                  <c:v>43054</c:v>
                </c:pt>
                <c:pt idx="538">
                  <c:v>43055</c:v>
                </c:pt>
                <c:pt idx="539">
                  <c:v>43056</c:v>
                </c:pt>
                <c:pt idx="540">
                  <c:v>43059</c:v>
                </c:pt>
                <c:pt idx="541">
                  <c:v>43060</c:v>
                </c:pt>
                <c:pt idx="542">
                  <c:v>43061</c:v>
                </c:pt>
                <c:pt idx="543">
                  <c:v>43063</c:v>
                </c:pt>
                <c:pt idx="544">
                  <c:v>43066</c:v>
                </c:pt>
                <c:pt idx="545">
                  <c:v>43067</c:v>
                </c:pt>
                <c:pt idx="546">
                  <c:v>43068</c:v>
                </c:pt>
                <c:pt idx="547">
                  <c:v>43069</c:v>
                </c:pt>
                <c:pt idx="548">
                  <c:v>43070</c:v>
                </c:pt>
                <c:pt idx="549">
                  <c:v>43073</c:v>
                </c:pt>
                <c:pt idx="550">
                  <c:v>43074</c:v>
                </c:pt>
                <c:pt idx="551">
                  <c:v>43075</c:v>
                </c:pt>
                <c:pt idx="552">
                  <c:v>43076</c:v>
                </c:pt>
                <c:pt idx="553">
                  <c:v>43077</c:v>
                </c:pt>
                <c:pt idx="554">
                  <c:v>43080</c:v>
                </c:pt>
                <c:pt idx="555">
                  <c:v>43081</c:v>
                </c:pt>
                <c:pt idx="556">
                  <c:v>43082</c:v>
                </c:pt>
                <c:pt idx="557">
                  <c:v>43083</c:v>
                </c:pt>
                <c:pt idx="558">
                  <c:v>43084</c:v>
                </c:pt>
                <c:pt idx="559">
                  <c:v>43087</c:v>
                </c:pt>
                <c:pt idx="560">
                  <c:v>43088</c:v>
                </c:pt>
                <c:pt idx="561">
                  <c:v>43089</c:v>
                </c:pt>
                <c:pt idx="562">
                  <c:v>43090</c:v>
                </c:pt>
                <c:pt idx="563">
                  <c:v>43091</c:v>
                </c:pt>
                <c:pt idx="564">
                  <c:v>43095</c:v>
                </c:pt>
                <c:pt idx="565">
                  <c:v>43096</c:v>
                </c:pt>
                <c:pt idx="566">
                  <c:v>43097</c:v>
                </c:pt>
                <c:pt idx="567">
                  <c:v>43098</c:v>
                </c:pt>
                <c:pt idx="568">
                  <c:v>43102</c:v>
                </c:pt>
                <c:pt idx="569">
                  <c:v>43103</c:v>
                </c:pt>
                <c:pt idx="570">
                  <c:v>43104</c:v>
                </c:pt>
                <c:pt idx="571">
                  <c:v>43105</c:v>
                </c:pt>
                <c:pt idx="572">
                  <c:v>43108</c:v>
                </c:pt>
                <c:pt idx="573">
                  <c:v>43109</c:v>
                </c:pt>
                <c:pt idx="574">
                  <c:v>43110</c:v>
                </c:pt>
                <c:pt idx="575">
                  <c:v>43111</c:v>
                </c:pt>
                <c:pt idx="576">
                  <c:v>43112</c:v>
                </c:pt>
                <c:pt idx="577">
                  <c:v>43116</c:v>
                </c:pt>
                <c:pt idx="578">
                  <c:v>43117</c:v>
                </c:pt>
                <c:pt idx="579">
                  <c:v>43118</c:v>
                </c:pt>
                <c:pt idx="580">
                  <c:v>43119</c:v>
                </c:pt>
                <c:pt idx="581">
                  <c:v>43122</c:v>
                </c:pt>
                <c:pt idx="582">
                  <c:v>43123</c:v>
                </c:pt>
                <c:pt idx="583">
                  <c:v>43124</c:v>
                </c:pt>
                <c:pt idx="584">
                  <c:v>43125</c:v>
                </c:pt>
                <c:pt idx="585">
                  <c:v>43126</c:v>
                </c:pt>
                <c:pt idx="586">
                  <c:v>43129</c:v>
                </c:pt>
                <c:pt idx="587">
                  <c:v>43130</c:v>
                </c:pt>
                <c:pt idx="588">
                  <c:v>43131</c:v>
                </c:pt>
                <c:pt idx="589">
                  <c:v>43132</c:v>
                </c:pt>
                <c:pt idx="590">
                  <c:v>43133</c:v>
                </c:pt>
                <c:pt idx="591">
                  <c:v>43136</c:v>
                </c:pt>
                <c:pt idx="592">
                  <c:v>43137</c:v>
                </c:pt>
                <c:pt idx="593">
                  <c:v>43138</c:v>
                </c:pt>
                <c:pt idx="594">
                  <c:v>43139</c:v>
                </c:pt>
                <c:pt idx="595">
                  <c:v>43140</c:v>
                </c:pt>
                <c:pt idx="596">
                  <c:v>43143</c:v>
                </c:pt>
                <c:pt idx="597">
                  <c:v>43144</c:v>
                </c:pt>
                <c:pt idx="598">
                  <c:v>43145</c:v>
                </c:pt>
                <c:pt idx="599">
                  <c:v>43146</c:v>
                </c:pt>
                <c:pt idx="600">
                  <c:v>43147</c:v>
                </c:pt>
                <c:pt idx="601">
                  <c:v>43151</c:v>
                </c:pt>
                <c:pt idx="602">
                  <c:v>43152</c:v>
                </c:pt>
                <c:pt idx="603">
                  <c:v>43153</c:v>
                </c:pt>
                <c:pt idx="604">
                  <c:v>43154</c:v>
                </c:pt>
                <c:pt idx="605">
                  <c:v>43157</c:v>
                </c:pt>
                <c:pt idx="606">
                  <c:v>43158</c:v>
                </c:pt>
                <c:pt idx="607">
                  <c:v>43159</c:v>
                </c:pt>
                <c:pt idx="608">
                  <c:v>43160</c:v>
                </c:pt>
                <c:pt idx="609">
                  <c:v>43161</c:v>
                </c:pt>
                <c:pt idx="610">
                  <c:v>43164</c:v>
                </c:pt>
                <c:pt idx="611">
                  <c:v>43165</c:v>
                </c:pt>
                <c:pt idx="612">
                  <c:v>43166</c:v>
                </c:pt>
                <c:pt idx="613">
                  <c:v>43167</c:v>
                </c:pt>
                <c:pt idx="614">
                  <c:v>43168</c:v>
                </c:pt>
                <c:pt idx="615">
                  <c:v>43171</c:v>
                </c:pt>
                <c:pt idx="616">
                  <c:v>43172</c:v>
                </c:pt>
                <c:pt idx="617">
                  <c:v>43173</c:v>
                </c:pt>
                <c:pt idx="618">
                  <c:v>43174</c:v>
                </c:pt>
                <c:pt idx="619">
                  <c:v>43175</c:v>
                </c:pt>
                <c:pt idx="620">
                  <c:v>43178</c:v>
                </c:pt>
                <c:pt idx="621">
                  <c:v>43179</c:v>
                </c:pt>
                <c:pt idx="622">
                  <c:v>43180</c:v>
                </c:pt>
                <c:pt idx="623">
                  <c:v>43181</c:v>
                </c:pt>
                <c:pt idx="624">
                  <c:v>43182</c:v>
                </c:pt>
                <c:pt idx="625">
                  <c:v>43185</c:v>
                </c:pt>
                <c:pt idx="626">
                  <c:v>43186</c:v>
                </c:pt>
                <c:pt idx="627">
                  <c:v>43187</c:v>
                </c:pt>
                <c:pt idx="628">
                  <c:v>43188</c:v>
                </c:pt>
                <c:pt idx="629">
                  <c:v>43192</c:v>
                </c:pt>
                <c:pt idx="630">
                  <c:v>43193</c:v>
                </c:pt>
                <c:pt idx="631">
                  <c:v>43194</c:v>
                </c:pt>
                <c:pt idx="632">
                  <c:v>43195</c:v>
                </c:pt>
                <c:pt idx="633">
                  <c:v>43196</c:v>
                </c:pt>
                <c:pt idx="634">
                  <c:v>43199</c:v>
                </c:pt>
                <c:pt idx="635">
                  <c:v>43200</c:v>
                </c:pt>
                <c:pt idx="636">
                  <c:v>43201</c:v>
                </c:pt>
                <c:pt idx="637">
                  <c:v>43202</c:v>
                </c:pt>
                <c:pt idx="638">
                  <c:v>43203</c:v>
                </c:pt>
                <c:pt idx="639">
                  <c:v>43206</c:v>
                </c:pt>
                <c:pt idx="640">
                  <c:v>43207</c:v>
                </c:pt>
                <c:pt idx="641">
                  <c:v>43208</c:v>
                </c:pt>
                <c:pt idx="642">
                  <c:v>43209</c:v>
                </c:pt>
                <c:pt idx="643">
                  <c:v>43210</c:v>
                </c:pt>
                <c:pt idx="644">
                  <c:v>43213</c:v>
                </c:pt>
                <c:pt idx="645">
                  <c:v>43214</c:v>
                </c:pt>
                <c:pt idx="646">
                  <c:v>43215</c:v>
                </c:pt>
                <c:pt idx="647">
                  <c:v>43216</c:v>
                </c:pt>
                <c:pt idx="648">
                  <c:v>43217</c:v>
                </c:pt>
                <c:pt idx="649">
                  <c:v>43220</c:v>
                </c:pt>
                <c:pt idx="650">
                  <c:v>43221</c:v>
                </c:pt>
                <c:pt idx="651">
                  <c:v>43222</c:v>
                </c:pt>
                <c:pt idx="652">
                  <c:v>43223</c:v>
                </c:pt>
                <c:pt idx="653">
                  <c:v>43224</c:v>
                </c:pt>
                <c:pt idx="654">
                  <c:v>43227</c:v>
                </c:pt>
                <c:pt idx="655">
                  <c:v>43228</c:v>
                </c:pt>
                <c:pt idx="656">
                  <c:v>43229</c:v>
                </c:pt>
                <c:pt idx="657">
                  <c:v>43230</c:v>
                </c:pt>
                <c:pt idx="658">
                  <c:v>43231</c:v>
                </c:pt>
                <c:pt idx="659">
                  <c:v>43234</c:v>
                </c:pt>
                <c:pt idx="660">
                  <c:v>43235</c:v>
                </c:pt>
                <c:pt idx="661">
                  <c:v>43236</c:v>
                </c:pt>
                <c:pt idx="662">
                  <c:v>43237</c:v>
                </c:pt>
                <c:pt idx="663">
                  <c:v>43238</c:v>
                </c:pt>
                <c:pt idx="664">
                  <c:v>43241</c:v>
                </c:pt>
                <c:pt idx="665">
                  <c:v>43242</c:v>
                </c:pt>
                <c:pt idx="666">
                  <c:v>43243</c:v>
                </c:pt>
                <c:pt idx="667">
                  <c:v>43244</c:v>
                </c:pt>
                <c:pt idx="668">
                  <c:v>43245</c:v>
                </c:pt>
                <c:pt idx="669">
                  <c:v>43249</c:v>
                </c:pt>
                <c:pt idx="670">
                  <c:v>43250</c:v>
                </c:pt>
                <c:pt idx="671">
                  <c:v>43251</c:v>
                </c:pt>
                <c:pt idx="672">
                  <c:v>43252</c:v>
                </c:pt>
                <c:pt idx="673">
                  <c:v>43255</c:v>
                </c:pt>
                <c:pt idx="674">
                  <c:v>43256</c:v>
                </c:pt>
                <c:pt idx="675">
                  <c:v>43257</c:v>
                </c:pt>
                <c:pt idx="676">
                  <c:v>43258</c:v>
                </c:pt>
                <c:pt idx="677">
                  <c:v>43259</c:v>
                </c:pt>
                <c:pt idx="678">
                  <c:v>43262</c:v>
                </c:pt>
                <c:pt idx="679">
                  <c:v>43263</c:v>
                </c:pt>
                <c:pt idx="680">
                  <c:v>43264</c:v>
                </c:pt>
                <c:pt idx="681">
                  <c:v>43265</c:v>
                </c:pt>
                <c:pt idx="682">
                  <c:v>43266</c:v>
                </c:pt>
                <c:pt idx="683">
                  <c:v>43269</c:v>
                </c:pt>
                <c:pt idx="684">
                  <c:v>43270</c:v>
                </c:pt>
                <c:pt idx="685">
                  <c:v>43271</c:v>
                </c:pt>
                <c:pt idx="686">
                  <c:v>43272</c:v>
                </c:pt>
                <c:pt idx="687">
                  <c:v>43273</c:v>
                </c:pt>
                <c:pt idx="688">
                  <c:v>43276</c:v>
                </c:pt>
                <c:pt idx="689">
                  <c:v>43277</c:v>
                </c:pt>
                <c:pt idx="690">
                  <c:v>43278</c:v>
                </c:pt>
                <c:pt idx="691">
                  <c:v>43279</c:v>
                </c:pt>
                <c:pt idx="692">
                  <c:v>43280</c:v>
                </c:pt>
                <c:pt idx="693">
                  <c:v>43283</c:v>
                </c:pt>
                <c:pt idx="694">
                  <c:v>43284</c:v>
                </c:pt>
                <c:pt idx="695">
                  <c:v>43286</c:v>
                </c:pt>
                <c:pt idx="696">
                  <c:v>43287</c:v>
                </c:pt>
                <c:pt idx="697">
                  <c:v>43290</c:v>
                </c:pt>
                <c:pt idx="698">
                  <c:v>43291</c:v>
                </c:pt>
                <c:pt idx="699">
                  <c:v>43292</c:v>
                </c:pt>
                <c:pt idx="700">
                  <c:v>43293</c:v>
                </c:pt>
                <c:pt idx="701">
                  <c:v>43294</c:v>
                </c:pt>
                <c:pt idx="702">
                  <c:v>43297</c:v>
                </c:pt>
                <c:pt idx="703">
                  <c:v>43298</c:v>
                </c:pt>
                <c:pt idx="704">
                  <c:v>43299</c:v>
                </c:pt>
                <c:pt idx="705">
                  <c:v>43300</c:v>
                </c:pt>
                <c:pt idx="706">
                  <c:v>43301</c:v>
                </c:pt>
                <c:pt idx="707">
                  <c:v>43304</c:v>
                </c:pt>
                <c:pt idx="708">
                  <c:v>43305</c:v>
                </c:pt>
                <c:pt idx="709">
                  <c:v>43306</c:v>
                </c:pt>
                <c:pt idx="710">
                  <c:v>43307</c:v>
                </c:pt>
                <c:pt idx="711">
                  <c:v>43308</c:v>
                </c:pt>
                <c:pt idx="712">
                  <c:v>43311</c:v>
                </c:pt>
                <c:pt idx="713">
                  <c:v>43312</c:v>
                </c:pt>
                <c:pt idx="714">
                  <c:v>43313</c:v>
                </c:pt>
                <c:pt idx="715">
                  <c:v>43314</c:v>
                </c:pt>
                <c:pt idx="716">
                  <c:v>43315</c:v>
                </c:pt>
                <c:pt idx="717">
                  <c:v>43318</c:v>
                </c:pt>
                <c:pt idx="718">
                  <c:v>43319</c:v>
                </c:pt>
                <c:pt idx="719">
                  <c:v>43320</c:v>
                </c:pt>
                <c:pt idx="720">
                  <c:v>43321</c:v>
                </c:pt>
                <c:pt idx="721">
                  <c:v>43322</c:v>
                </c:pt>
                <c:pt idx="722">
                  <c:v>43325</c:v>
                </c:pt>
                <c:pt idx="723">
                  <c:v>43326</c:v>
                </c:pt>
                <c:pt idx="724">
                  <c:v>43327</c:v>
                </c:pt>
                <c:pt idx="725">
                  <c:v>43328</c:v>
                </c:pt>
                <c:pt idx="726">
                  <c:v>43329</c:v>
                </c:pt>
                <c:pt idx="727">
                  <c:v>43332</c:v>
                </c:pt>
                <c:pt idx="728">
                  <c:v>43333</c:v>
                </c:pt>
                <c:pt idx="729">
                  <c:v>43334</c:v>
                </c:pt>
                <c:pt idx="730">
                  <c:v>43335</c:v>
                </c:pt>
                <c:pt idx="731">
                  <c:v>43336</c:v>
                </c:pt>
                <c:pt idx="732">
                  <c:v>43339</c:v>
                </c:pt>
                <c:pt idx="733">
                  <c:v>43340</c:v>
                </c:pt>
                <c:pt idx="734">
                  <c:v>43341</c:v>
                </c:pt>
                <c:pt idx="735">
                  <c:v>43342</c:v>
                </c:pt>
                <c:pt idx="736">
                  <c:v>43343</c:v>
                </c:pt>
                <c:pt idx="737">
                  <c:v>43347</c:v>
                </c:pt>
                <c:pt idx="738">
                  <c:v>43348</c:v>
                </c:pt>
                <c:pt idx="739">
                  <c:v>43349</c:v>
                </c:pt>
                <c:pt idx="740">
                  <c:v>43350</c:v>
                </c:pt>
                <c:pt idx="741">
                  <c:v>43353</c:v>
                </c:pt>
                <c:pt idx="742">
                  <c:v>43354</c:v>
                </c:pt>
                <c:pt idx="743">
                  <c:v>43355</c:v>
                </c:pt>
                <c:pt idx="744">
                  <c:v>43356</c:v>
                </c:pt>
                <c:pt idx="745">
                  <c:v>43357</c:v>
                </c:pt>
                <c:pt idx="746">
                  <c:v>43360</c:v>
                </c:pt>
                <c:pt idx="747">
                  <c:v>43361</c:v>
                </c:pt>
                <c:pt idx="748">
                  <c:v>43362</c:v>
                </c:pt>
                <c:pt idx="749">
                  <c:v>43363</c:v>
                </c:pt>
                <c:pt idx="750">
                  <c:v>43364</c:v>
                </c:pt>
                <c:pt idx="751">
                  <c:v>43367</c:v>
                </c:pt>
                <c:pt idx="752">
                  <c:v>43368</c:v>
                </c:pt>
                <c:pt idx="753">
                  <c:v>43369</c:v>
                </c:pt>
                <c:pt idx="754">
                  <c:v>43370</c:v>
                </c:pt>
                <c:pt idx="755">
                  <c:v>43371</c:v>
                </c:pt>
                <c:pt idx="756">
                  <c:v>43374</c:v>
                </c:pt>
                <c:pt idx="757">
                  <c:v>43375</c:v>
                </c:pt>
                <c:pt idx="758">
                  <c:v>43376</c:v>
                </c:pt>
                <c:pt idx="759">
                  <c:v>43377</c:v>
                </c:pt>
                <c:pt idx="760">
                  <c:v>43378</c:v>
                </c:pt>
                <c:pt idx="761">
                  <c:v>43381</c:v>
                </c:pt>
                <c:pt idx="762">
                  <c:v>43382</c:v>
                </c:pt>
                <c:pt idx="763">
                  <c:v>43383</c:v>
                </c:pt>
                <c:pt idx="764">
                  <c:v>43384</c:v>
                </c:pt>
                <c:pt idx="765">
                  <c:v>43385</c:v>
                </c:pt>
                <c:pt idx="766">
                  <c:v>43388</c:v>
                </c:pt>
                <c:pt idx="767">
                  <c:v>43389</c:v>
                </c:pt>
                <c:pt idx="768">
                  <c:v>43390</c:v>
                </c:pt>
                <c:pt idx="769">
                  <c:v>43391</c:v>
                </c:pt>
                <c:pt idx="770">
                  <c:v>43392</c:v>
                </c:pt>
                <c:pt idx="771">
                  <c:v>43395</c:v>
                </c:pt>
                <c:pt idx="772">
                  <c:v>43396</c:v>
                </c:pt>
                <c:pt idx="773">
                  <c:v>43397</c:v>
                </c:pt>
                <c:pt idx="774">
                  <c:v>43398</c:v>
                </c:pt>
                <c:pt idx="775">
                  <c:v>43399</c:v>
                </c:pt>
                <c:pt idx="776">
                  <c:v>43402</c:v>
                </c:pt>
                <c:pt idx="777">
                  <c:v>43403</c:v>
                </c:pt>
                <c:pt idx="778">
                  <c:v>43404</c:v>
                </c:pt>
                <c:pt idx="779">
                  <c:v>43405</c:v>
                </c:pt>
                <c:pt idx="780">
                  <c:v>43406</c:v>
                </c:pt>
                <c:pt idx="781">
                  <c:v>43409</c:v>
                </c:pt>
                <c:pt idx="782">
                  <c:v>43410</c:v>
                </c:pt>
                <c:pt idx="783">
                  <c:v>43411</c:v>
                </c:pt>
                <c:pt idx="784">
                  <c:v>43412</c:v>
                </c:pt>
                <c:pt idx="785">
                  <c:v>43413</c:v>
                </c:pt>
                <c:pt idx="786">
                  <c:v>43416</c:v>
                </c:pt>
                <c:pt idx="787">
                  <c:v>43417</c:v>
                </c:pt>
                <c:pt idx="788">
                  <c:v>43418</c:v>
                </c:pt>
                <c:pt idx="789">
                  <c:v>43419</c:v>
                </c:pt>
                <c:pt idx="790">
                  <c:v>43420</c:v>
                </c:pt>
                <c:pt idx="791">
                  <c:v>43423</c:v>
                </c:pt>
                <c:pt idx="792">
                  <c:v>43424</c:v>
                </c:pt>
                <c:pt idx="793">
                  <c:v>43425</c:v>
                </c:pt>
                <c:pt idx="794">
                  <c:v>43427</c:v>
                </c:pt>
                <c:pt idx="795">
                  <c:v>43430</c:v>
                </c:pt>
                <c:pt idx="796">
                  <c:v>43431</c:v>
                </c:pt>
                <c:pt idx="797">
                  <c:v>43432</c:v>
                </c:pt>
                <c:pt idx="798">
                  <c:v>43433</c:v>
                </c:pt>
                <c:pt idx="799">
                  <c:v>43434</c:v>
                </c:pt>
                <c:pt idx="800">
                  <c:v>43437</c:v>
                </c:pt>
                <c:pt idx="801">
                  <c:v>43438</c:v>
                </c:pt>
                <c:pt idx="802">
                  <c:v>43440</c:v>
                </c:pt>
                <c:pt idx="803">
                  <c:v>43441</c:v>
                </c:pt>
                <c:pt idx="804">
                  <c:v>43444</c:v>
                </c:pt>
                <c:pt idx="805">
                  <c:v>43445</c:v>
                </c:pt>
                <c:pt idx="806">
                  <c:v>43446</c:v>
                </c:pt>
                <c:pt idx="807">
                  <c:v>43447</c:v>
                </c:pt>
                <c:pt idx="808">
                  <c:v>43448</c:v>
                </c:pt>
                <c:pt idx="809">
                  <c:v>43451</c:v>
                </c:pt>
                <c:pt idx="810">
                  <c:v>43452</c:v>
                </c:pt>
                <c:pt idx="811">
                  <c:v>43453</c:v>
                </c:pt>
                <c:pt idx="812">
                  <c:v>43454</c:v>
                </c:pt>
                <c:pt idx="813">
                  <c:v>43455</c:v>
                </c:pt>
                <c:pt idx="814">
                  <c:v>43458</c:v>
                </c:pt>
                <c:pt idx="815">
                  <c:v>43460</c:v>
                </c:pt>
                <c:pt idx="816">
                  <c:v>43461</c:v>
                </c:pt>
                <c:pt idx="817">
                  <c:v>43462</c:v>
                </c:pt>
                <c:pt idx="818">
                  <c:v>43465</c:v>
                </c:pt>
                <c:pt idx="819">
                  <c:v>43467</c:v>
                </c:pt>
                <c:pt idx="820">
                  <c:v>43468</c:v>
                </c:pt>
                <c:pt idx="821">
                  <c:v>43469</c:v>
                </c:pt>
                <c:pt idx="822">
                  <c:v>43472</c:v>
                </c:pt>
                <c:pt idx="823">
                  <c:v>43473</c:v>
                </c:pt>
                <c:pt idx="824">
                  <c:v>43474</c:v>
                </c:pt>
                <c:pt idx="825">
                  <c:v>43475</c:v>
                </c:pt>
                <c:pt idx="826">
                  <c:v>43476</c:v>
                </c:pt>
                <c:pt idx="827">
                  <c:v>43479</c:v>
                </c:pt>
                <c:pt idx="828">
                  <c:v>43480</c:v>
                </c:pt>
                <c:pt idx="829">
                  <c:v>43481</c:v>
                </c:pt>
                <c:pt idx="830">
                  <c:v>43482</c:v>
                </c:pt>
                <c:pt idx="831">
                  <c:v>43483</c:v>
                </c:pt>
                <c:pt idx="832">
                  <c:v>43487</c:v>
                </c:pt>
                <c:pt idx="833">
                  <c:v>43488</c:v>
                </c:pt>
                <c:pt idx="834">
                  <c:v>43489</c:v>
                </c:pt>
                <c:pt idx="835">
                  <c:v>43490</c:v>
                </c:pt>
                <c:pt idx="836">
                  <c:v>43493</c:v>
                </c:pt>
                <c:pt idx="837">
                  <c:v>43494</c:v>
                </c:pt>
                <c:pt idx="838">
                  <c:v>43495</c:v>
                </c:pt>
                <c:pt idx="839">
                  <c:v>43496</c:v>
                </c:pt>
                <c:pt idx="840">
                  <c:v>43497</c:v>
                </c:pt>
                <c:pt idx="841">
                  <c:v>43500</c:v>
                </c:pt>
                <c:pt idx="842">
                  <c:v>43501</c:v>
                </c:pt>
                <c:pt idx="843">
                  <c:v>43502</c:v>
                </c:pt>
                <c:pt idx="844">
                  <c:v>43503</c:v>
                </c:pt>
                <c:pt idx="845">
                  <c:v>43504</c:v>
                </c:pt>
                <c:pt idx="846">
                  <c:v>43507</c:v>
                </c:pt>
                <c:pt idx="847">
                  <c:v>43508</c:v>
                </c:pt>
                <c:pt idx="848">
                  <c:v>43509</c:v>
                </c:pt>
                <c:pt idx="849">
                  <c:v>43510</c:v>
                </c:pt>
                <c:pt idx="850">
                  <c:v>43511</c:v>
                </c:pt>
                <c:pt idx="851">
                  <c:v>43515</c:v>
                </c:pt>
                <c:pt idx="852">
                  <c:v>43516</c:v>
                </c:pt>
                <c:pt idx="853">
                  <c:v>43517</c:v>
                </c:pt>
                <c:pt idx="854">
                  <c:v>43518</c:v>
                </c:pt>
                <c:pt idx="855">
                  <c:v>43521</c:v>
                </c:pt>
                <c:pt idx="856">
                  <c:v>43522</c:v>
                </c:pt>
                <c:pt idx="857">
                  <c:v>43523</c:v>
                </c:pt>
                <c:pt idx="858">
                  <c:v>43524</c:v>
                </c:pt>
                <c:pt idx="859">
                  <c:v>43525</c:v>
                </c:pt>
                <c:pt idx="860">
                  <c:v>43528</c:v>
                </c:pt>
                <c:pt idx="861">
                  <c:v>43529</c:v>
                </c:pt>
                <c:pt idx="862">
                  <c:v>43530</c:v>
                </c:pt>
                <c:pt idx="863">
                  <c:v>43531</c:v>
                </c:pt>
                <c:pt idx="864">
                  <c:v>43532</c:v>
                </c:pt>
                <c:pt idx="865">
                  <c:v>43535</c:v>
                </c:pt>
                <c:pt idx="866">
                  <c:v>43536</c:v>
                </c:pt>
                <c:pt idx="867">
                  <c:v>43537</c:v>
                </c:pt>
                <c:pt idx="868">
                  <c:v>43538</c:v>
                </c:pt>
                <c:pt idx="869">
                  <c:v>43539</c:v>
                </c:pt>
                <c:pt idx="870">
                  <c:v>43542</c:v>
                </c:pt>
                <c:pt idx="871">
                  <c:v>43543</c:v>
                </c:pt>
                <c:pt idx="872">
                  <c:v>43544</c:v>
                </c:pt>
                <c:pt idx="873">
                  <c:v>43545</c:v>
                </c:pt>
                <c:pt idx="874">
                  <c:v>43546</c:v>
                </c:pt>
                <c:pt idx="875">
                  <c:v>43549</c:v>
                </c:pt>
                <c:pt idx="876">
                  <c:v>43550</c:v>
                </c:pt>
                <c:pt idx="877">
                  <c:v>43551</c:v>
                </c:pt>
                <c:pt idx="878">
                  <c:v>43552</c:v>
                </c:pt>
                <c:pt idx="879">
                  <c:v>43553</c:v>
                </c:pt>
                <c:pt idx="880">
                  <c:v>43556</c:v>
                </c:pt>
                <c:pt idx="881">
                  <c:v>43557</c:v>
                </c:pt>
                <c:pt idx="882">
                  <c:v>43558</c:v>
                </c:pt>
                <c:pt idx="883">
                  <c:v>43559</c:v>
                </c:pt>
                <c:pt idx="884">
                  <c:v>43560</c:v>
                </c:pt>
                <c:pt idx="885">
                  <c:v>43563</c:v>
                </c:pt>
                <c:pt idx="886">
                  <c:v>43564</c:v>
                </c:pt>
                <c:pt idx="887">
                  <c:v>43565</c:v>
                </c:pt>
                <c:pt idx="888">
                  <c:v>43566</c:v>
                </c:pt>
                <c:pt idx="889">
                  <c:v>43567</c:v>
                </c:pt>
                <c:pt idx="890">
                  <c:v>43570</c:v>
                </c:pt>
                <c:pt idx="891">
                  <c:v>43571</c:v>
                </c:pt>
                <c:pt idx="892">
                  <c:v>43572</c:v>
                </c:pt>
                <c:pt idx="893">
                  <c:v>43573</c:v>
                </c:pt>
                <c:pt idx="894">
                  <c:v>43577</c:v>
                </c:pt>
                <c:pt idx="895">
                  <c:v>43578</c:v>
                </c:pt>
                <c:pt idx="896">
                  <c:v>43579</c:v>
                </c:pt>
                <c:pt idx="897">
                  <c:v>43580</c:v>
                </c:pt>
                <c:pt idx="898">
                  <c:v>43581</c:v>
                </c:pt>
                <c:pt idx="899">
                  <c:v>43584</c:v>
                </c:pt>
                <c:pt idx="900">
                  <c:v>43585</c:v>
                </c:pt>
                <c:pt idx="901">
                  <c:v>43586</c:v>
                </c:pt>
                <c:pt idx="902">
                  <c:v>43587</c:v>
                </c:pt>
                <c:pt idx="903">
                  <c:v>43588</c:v>
                </c:pt>
                <c:pt idx="904">
                  <c:v>43591</c:v>
                </c:pt>
                <c:pt idx="905">
                  <c:v>43592</c:v>
                </c:pt>
                <c:pt idx="906">
                  <c:v>43593</c:v>
                </c:pt>
                <c:pt idx="907">
                  <c:v>43594</c:v>
                </c:pt>
                <c:pt idx="908">
                  <c:v>43595</c:v>
                </c:pt>
                <c:pt idx="909">
                  <c:v>43598</c:v>
                </c:pt>
                <c:pt idx="910">
                  <c:v>43599</c:v>
                </c:pt>
                <c:pt idx="911">
                  <c:v>43600</c:v>
                </c:pt>
                <c:pt idx="912">
                  <c:v>43601</c:v>
                </c:pt>
                <c:pt idx="913">
                  <c:v>43602</c:v>
                </c:pt>
                <c:pt idx="914">
                  <c:v>43605</c:v>
                </c:pt>
                <c:pt idx="915">
                  <c:v>43606</c:v>
                </c:pt>
                <c:pt idx="916">
                  <c:v>43607</c:v>
                </c:pt>
                <c:pt idx="917">
                  <c:v>43608</c:v>
                </c:pt>
                <c:pt idx="918">
                  <c:v>43609</c:v>
                </c:pt>
                <c:pt idx="919">
                  <c:v>43613</c:v>
                </c:pt>
                <c:pt idx="920">
                  <c:v>43614</c:v>
                </c:pt>
                <c:pt idx="921">
                  <c:v>43615</c:v>
                </c:pt>
                <c:pt idx="922">
                  <c:v>43616</c:v>
                </c:pt>
                <c:pt idx="923">
                  <c:v>43619</c:v>
                </c:pt>
                <c:pt idx="924">
                  <c:v>43620</c:v>
                </c:pt>
                <c:pt idx="925">
                  <c:v>43621</c:v>
                </c:pt>
                <c:pt idx="926">
                  <c:v>43622</c:v>
                </c:pt>
                <c:pt idx="927">
                  <c:v>43623</c:v>
                </c:pt>
                <c:pt idx="928">
                  <c:v>43626</c:v>
                </c:pt>
                <c:pt idx="929">
                  <c:v>43627</c:v>
                </c:pt>
                <c:pt idx="930">
                  <c:v>43628</c:v>
                </c:pt>
                <c:pt idx="931">
                  <c:v>43629</c:v>
                </c:pt>
                <c:pt idx="932">
                  <c:v>43630</c:v>
                </c:pt>
                <c:pt idx="933">
                  <c:v>43633</c:v>
                </c:pt>
                <c:pt idx="934">
                  <c:v>43634</c:v>
                </c:pt>
                <c:pt idx="935">
                  <c:v>43635</c:v>
                </c:pt>
                <c:pt idx="936">
                  <c:v>43636</c:v>
                </c:pt>
                <c:pt idx="937">
                  <c:v>43637</c:v>
                </c:pt>
                <c:pt idx="938">
                  <c:v>43640</c:v>
                </c:pt>
                <c:pt idx="939">
                  <c:v>43641</c:v>
                </c:pt>
                <c:pt idx="940">
                  <c:v>43642</c:v>
                </c:pt>
                <c:pt idx="941">
                  <c:v>43643</c:v>
                </c:pt>
                <c:pt idx="942">
                  <c:v>43644</c:v>
                </c:pt>
                <c:pt idx="943">
                  <c:v>43647</c:v>
                </c:pt>
                <c:pt idx="944">
                  <c:v>43648</c:v>
                </c:pt>
                <c:pt idx="945">
                  <c:v>43649</c:v>
                </c:pt>
                <c:pt idx="946">
                  <c:v>43651</c:v>
                </c:pt>
                <c:pt idx="947">
                  <c:v>43654</c:v>
                </c:pt>
                <c:pt idx="948">
                  <c:v>43655</c:v>
                </c:pt>
                <c:pt idx="949">
                  <c:v>43656</c:v>
                </c:pt>
                <c:pt idx="950">
                  <c:v>43657</c:v>
                </c:pt>
                <c:pt idx="951">
                  <c:v>43658</c:v>
                </c:pt>
                <c:pt idx="952">
                  <c:v>43661</c:v>
                </c:pt>
                <c:pt idx="953">
                  <c:v>43662</c:v>
                </c:pt>
                <c:pt idx="954">
                  <c:v>43663</c:v>
                </c:pt>
                <c:pt idx="955">
                  <c:v>43664</c:v>
                </c:pt>
                <c:pt idx="956">
                  <c:v>43665</c:v>
                </c:pt>
                <c:pt idx="957">
                  <c:v>43668</c:v>
                </c:pt>
                <c:pt idx="958">
                  <c:v>43669</c:v>
                </c:pt>
                <c:pt idx="959">
                  <c:v>43670</c:v>
                </c:pt>
                <c:pt idx="960">
                  <c:v>43671</c:v>
                </c:pt>
                <c:pt idx="961">
                  <c:v>43672</c:v>
                </c:pt>
                <c:pt idx="962">
                  <c:v>43675</c:v>
                </c:pt>
                <c:pt idx="963">
                  <c:v>43676</c:v>
                </c:pt>
                <c:pt idx="964">
                  <c:v>43677</c:v>
                </c:pt>
                <c:pt idx="965">
                  <c:v>43678</c:v>
                </c:pt>
                <c:pt idx="966">
                  <c:v>43679</c:v>
                </c:pt>
                <c:pt idx="967">
                  <c:v>43682</c:v>
                </c:pt>
                <c:pt idx="968">
                  <c:v>43683</c:v>
                </c:pt>
                <c:pt idx="969">
                  <c:v>43684</c:v>
                </c:pt>
                <c:pt idx="970">
                  <c:v>43685</c:v>
                </c:pt>
                <c:pt idx="971">
                  <c:v>43686</c:v>
                </c:pt>
                <c:pt idx="972">
                  <c:v>43689</c:v>
                </c:pt>
                <c:pt idx="973">
                  <c:v>43690</c:v>
                </c:pt>
                <c:pt idx="974">
                  <c:v>43691</c:v>
                </c:pt>
                <c:pt idx="975">
                  <c:v>43692</c:v>
                </c:pt>
                <c:pt idx="976">
                  <c:v>43693</c:v>
                </c:pt>
                <c:pt idx="977">
                  <c:v>43696</c:v>
                </c:pt>
                <c:pt idx="978">
                  <c:v>43697</c:v>
                </c:pt>
                <c:pt idx="979">
                  <c:v>43698</c:v>
                </c:pt>
                <c:pt idx="980">
                  <c:v>43699</c:v>
                </c:pt>
                <c:pt idx="981">
                  <c:v>43700</c:v>
                </c:pt>
                <c:pt idx="982">
                  <c:v>43703</c:v>
                </c:pt>
                <c:pt idx="983">
                  <c:v>43704</c:v>
                </c:pt>
                <c:pt idx="984">
                  <c:v>43705</c:v>
                </c:pt>
                <c:pt idx="985">
                  <c:v>43706</c:v>
                </c:pt>
                <c:pt idx="986">
                  <c:v>43707</c:v>
                </c:pt>
                <c:pt idx="987">
                  <c:v>43711</c:v>
                </c:pt>
                <c:pt idx="988">
                  <c:v>43712</c:v>
                </c:pt>
                <c:pt idx="989">
                  <c:v>43713</c:v>
                </c:pt>
                <c:pt idx="990">
                  <c:v>43714</c:v>
                </c:pt>
                <c:pt idx="991">
                  <c:v>43717</c:v>
                </c:pt>
                <c:pt idx="992">
                  <c:v>43718</c:v>
                </c:pt>
                <c:pt idx="993">
                  <c:v>43719</c:v>
                </c:pt>
                <c:pt idx="994">
                  <c:v>43720</c:v>
                </c:pt>
                <c:pt idx="995">
                  <c:v>43721</c:v>
                </c:pt>
                <c:pt idx="996">
                  <c:v>43724</c:v>
                </c:pt>
                <c:pt idx="997">
                  <c:v>43725</c:v>
                </c:pt>
                <c:pt idx="998">
                  <c:v>43726</c:v>
                </c:pt>
                <c:pt idx="999">
                  <c:v>43727</c:v>
                </c:pt>
                <c:pt idx="1000">
                  <c:v>43728</c:v>
                </c:pt>
                <c:pt idx="1001">
                  <c:v>43731</c:v>
                </c:pt>
                <c:pt idx="1002">
                  <c:v>43732</c:v>
                </c:pt>
                <c:pt idx="1003">
                  <c:v>43733</c:v>
                </c:pt>
                <c:pt idx="1004">
                  <c:v>43734</c:v>
                </c:pt>
                <c:pt idx="1005">
                  <c:v>43735</c:v>
                </c:pt>
                <c:pt idx="1006">
                  <c:v>43738</c:v>
                </c:pt>
                <c:pt idx="1007">
                  <c:v>43739</c:v>
                </c:pt>
                <c:pt idx="1008">
                  <c:v>43740</c:v>
                </c:pt>
                <c:pt idx="1009">
                  <c:v>43741</c:v>
                </c:pt>
                <c:pt idx="1010">
                  <c:v>43742</c:v>
                </c:pt>
                <c:pt idx="1011">
                  <c:v>43745</c:v>
                </c:pt>
                <c:pt idx="1012">
                  <c:v>43746</c:v>
                </c:pt>
                <c:pt idx="1013">
                  <c:v>43747</c:v>
                </c:pt>
                <c:pt idx="1014">
                  <c:v>43748</c:v>
                </c:pt>
                <c:pt idx="1015">
                  <c:v>43749</c:v>
                </c:pt>
                <c:pt idx="1016">
                  <c:v>43752</c:v>
                </c:pt>
                <c:pt idx="1017">
                  <c:v>43753</c:v>
                </c:pt>
                <c:pt idx="1018">
                  <c:v>43754</c:v>
                </c:pt>
                <c:pt idx="1019">
                  <c:v>43755</c:v>
                </c:pt>
                <c:pt idx="1020">
                  <c:v>43756</c:v>
                </c:pt>
                <c:pt idx="1021">
                  <c:v>43759</c:v>
                </c:pt>
                <c:pt idx="1022">
                  <c:v>43760</c:v>
                </c:pt>
                <c:pt idx="1023">
                  <c:v>43761</c:v>
                </c:pt>
                <c:pt idx="1024">
                  <c:v>43762</c:v>
                </c:pt>
                <c:pt idx="1025">
                  <c:v>43763</c:v>
                </c:pt>
                <c:pt idx="1026">
                  <c:v>43766</c:v>
                </c:pt>
                <c:pt idx="1027">
                  <c:v>43767</c:v>
                </c:pt>
                <c:pt idx="1028">
                  <c:v>43768</c:v>
                </c:pt>
                <c:pt idx="1029">
                  <c:v>43769</c:v>
                </c:pt>
                <c:pt idx="1030">
                  <c:v>43770</c:v>
                </c:pt>
                <c:pt idx="1031">
                  <c:v>43773</c:v>
                </c:pt>
                <c:pt idx="1032">
                  <c:v>43774</c:v>
                </c:pt>
                <c:pt idx="1033">
                  <c:v>43775</c:v>
                </c:pt>
                <c:pt idx="1034">
                  <c:v>43776</c:v>
                </c:pt>
                <c:pt idx="1035">
                  <c:v>43777</c:v>
                </c:pt>
                <c:pt idx="1036">
                  <c:v>43780</c:v>
                </c:pt>
                <c:pt idx="1037">
                  <c:v>43781</c:v>
                </c:pt>
                <c:pt idx="1038">
                  <c:v>43782</c:v>
                </c:pt>
                <c:pt idx="1039">
                  <c:v>43783</c:v>
                </c:pt>
                <c:pt idx="1040">
                  <c:v>43784</c:v>
                </c:pt>
                <c:pt idx="1041">
                  <c:v>43787</c:v>
                </c:pt>
                <c:pt idx="1042">
                  <c:v>43788</c:v>
                </c:pt>
                <c:pt idx="1043">
                  <c:v>43789</c:v>
                </c:pt>
                <c:pt idx="1044">
                  <c:v>43790</c:v>
                </c:pt>
                <c:pt idx="1045">
                  <c:v>43791</c:v>
                </c:pt>
                <c:pt idx="1046">
                  <c:v>43794</c:v>
                </c:pt>
                <c:pt idx="1047">
                  <c:v>43795</c:v>
                </c:pt>
                <c:pt idx="1048">
                  <c:v>43796</c:v>
                </c:pt>
                <c:pt idx="1049">
                  <c:v>43798</c:v>
                </c:pt>
                <c:pt idx="1050">
                  <c:v>43801</c:v>
                </c:pt>
                <c:pt idx="1051">
                  <c:v>43802</c:v>
                </c:pt>
                <c:pt idx="1052">
                  <c:v>43803</c:v>
                </c:pt>
                <c:pt idx="1053">
                  <c:v>43804</c:v>
                </c:pt>
                <c:pt idx="1054">
                  <c:v>43805</c:v>
                </c:pt>
                <c:pt idx="1055">
                  <c:v>43808</c:v>
                </c:pt>
                <c:pt idx="1056">
                  <c:v>43809</c:v>
                </c:pt>
                <c:pt idx="1057">
                  <c:v>43810</c:v>
                </c:pt>
                <c:pt idx="1058">
                  <c:v>43811</c:v>
                </c:pt>
                <c:pt idx="1059">
                  <c:v>43812</c:v>
                </c:pt>
                <c:pt idx="1060">
                  <c:v>43815</c:v>
                </c:pt>
                <c:pt idx="1061">
                  <c:v>43816</c:v>
                </c:pt>
                <c:pt idx="1062">
                  <c:v>43817</c:v>
                </c:pt>
                <c:pt idx="1063">
                  <c:v>43818</c:v>
                </c:pt>
                <c:pt idx="1064">
                  <c:v>43819</c:v>
                </c:pt>
                <c:pt idx="1065">
                  <c:v>43822</c:v>
                </c:pt>
                <c:pt idx="1066">
                  <c:v>43823</c:v>
                </c:pt>
                <c:pt idx="1067">
                  <c:v>43825</c:v>
                </c:pt>
                <c:pt idx="1068">
                  <c:v>43826</c:v>
                </c:pt>
                <c:pt idx="1069">
                  <c:v>43829</c:v>
                </c:pt>
                <c:pt idx="1070">
                  <c:v>43830</c:v>
                </c:pt>
                <c:pt idx="1071">
                  <c:v>43832</c:v>
                </c:pt>
                <c:pt idx="1072">
                  <c:v>43833</c:v>
                </c:pt>
                <c:pt idx="1073">
                  <c:v>43836</c:v>
                </c:pt>
                <c:pt idx="1074">
                  <c:v>43837</c:v>
                </c:pt>
                <c:pt idx="1075">
                  <c:v>43838</c:v>
                </c:pt>
                <c:pt idx="1076">
                  <c:v>43839</c:v>
                </c:pt>
                <c:pt idx="1077">
                  <c:v>43840</c:v>
                </c:pt>
                <c:pt idx="1078">
                  <c:v>43843</c:v>
                </c:pt>
                <c:pt idx="1079">
                  <c:v>43844</c:v>
                </c:pt>
                <c:pt idx="1080">
                  <c:v>43845</c:v>
                </c:pt>
                <c:pt idx="1081">
                  <c:v>43846</c:v>
                </c:pt>
                <c:pt idx="1082">
                  <c:v>43847</c:v>
                </c:pt>
                <c:pt idx="1083">
                  <c:v>43851</c:v>
                </c:pt>
                <c:pt idx="1084">
                  <c:v>43852</c:v>
                </c:pt>
                <c:pt idx="1085">
                  <c:v>43853</c:v>
                </c:pt>
                <c:pt idx="1086">
                  <c:v>43854</c:v>
                </c:pt>
                <c:pt idx="1087">
                  <c:v>43857</c:v>
                </c:pt>
                <c:pt idx="1088">
                  <c:v>43858</c:v>
                </c:pt>
                <c:pt idx="1089">
                  <c:v>43859</c:v>
                </c:pt>
                <c:pt idx="1090">
                  <c:v>43860</c:v>
                </c:pt>
                <c:pt idx="1091">
                  <c:v>43861</c:v>
                </c:pt>
                <c:pt idx="1092">
                  <c:v>43864</c:v>
                </c:pt>
                <c:pt idx="1093">
                  <c:v>43865</c:v>
                </c:pt>
                <c:pt idx="1094">
                  <c:v>43866</c:v>
                </c:pt>
                <c:pt idx="1095">
                  <c:v>43867</c:v>
                </c:pt>
                <c:pt idx="1096">
                  <c:v>43868</c:v>
                </c:pt>
                <c:pt idx="1097">
                  <c:v>43871</c:v>
                </c:pt>
                <c:pt idx="1098">
                  <c:v>43872</c:v>
                </c:pt>
                <c:pt idx="1099">
                  <c:v>43873</c:v>
                </c:pt>
                <c:pt idx="1100">
                  <c:v>43874</c:v>
                </c:pt>
                <c:pt idx="1101">
                  <c:v>43875</c:v>
                </c:pt>
                <c:pt idx="1102">
                  <c:v>43879</c:v>
                </c:pt>
                <c:pt idx="1103">
                  <c:v>43880</c:v>
                </c:pt>
                <c:pt idx="1104">
                  <c:v>43881</c:v>
                </c:pt>
                <c:pt idx="1105">
                  <c:v>43882</c:v>
                </c:pt>
                <c:pt idx="1106">
                  <c:v>43885</c:v>
                </c:pt>
                <c:pt idx="1107">
                  <c:v>43886</c:v>
                </c:pt>
                <c:pt idx="1108">
                  <c:v>43887</c:v>
                </c:pt>
                <c:pt idx="1109">
                  <c:v>43888</c:v>
                </c:pt>
                <c:pt idx="1110">
                  <c:v>43889</c:v>
                </c:pt>
                <c:pt idx="1111">
                  <c:v>43892</c:v>
                </c:pt>
                <c:pt idx="1112">
                  <c:v>43893</c:v>
                </c:pt>
                <c:pt idx="1113">
                  <c:v>43894</c:v>
                </c:pt>
                <c:pt idx="1114">
                  <c:v>43895</c:v>
                </c:pt>
                <c:pt idx="1115">
                  <c:v>43896</c:v>
                </c:pt>
                <c:pt idx="1116">
                  <c:v>43899</c:v>
                </c:pt>
                <c:pt idx="1117">
                  <c:v>43900</c:v>
                </c:pt>
                <c:pt idx="1118">
                  <c:v>43901</c:v>
                </c:pt>
                <c:pt idx="1119">
                  <c:v>43902</c:v>
                </c:pt>
                <c:pt idx="1120">
                  <c:v>43903</c:v>
                </c:pt>
                <c:pt idx="1121">
                  <c:v>43906</c:v>
                </c:pt>
                <c:pt idx="1122">
                  <c:v>43907</c:v>
                </c:pt>
                <c:pt idx="1123">
                  <c:v>43908</c:v>
                </c:pt>
                <c:pt idx="1124">
                  <c:v>43909</c:v>
                </c:pt>
                <c:pt idx="1125">
                  <c:v>43910</c:v>
                </c:pt>
                <c:pt idx="1126">
                  <c:v>43913</c:v>
                </c:pt>
                <c:pt idx="1127">
                  <c:v>43914</c:v>
                </c:pt>
                <c:pt idx="1128">
                  <c:v>43915</c:v>
                </c:pt>
                <c:pt idx="1129">
                  <c:v>43916</c:v>
                </c:pt>
                <c:pt idx="1130">
                  <c:v>43917</c:v>
                </c:pt>
                <c:pt idx="1131">
                  <c:v>43920</c:v>
                </c:pt>
                <c:pt idx="1132">
                  <c:v>43921</c:v>
                </c:pt>
                <c:pt idx="1133">
                  <c:v>43922</c:v>
                </c:pt>
                <c:pt idx="1134">
                  <c:v>43923</c:v>
                </c:pt>
                <c:pt idx="1135">
                  <c:v>43924</c:v>
                </c:pt>
                <c:pt idx="1136">
                  <c:v>43927</c:v>
                </c:pt>
                <c:pt idx="1137">
                  <c:v>43928</c:v>
                </c:pt>
                <c:pt idx="1138">
                  <c:v>43929</c:v>
                </c:pt>
                <c:pt idx="1139">
                  <c:v>43930</c:v>
                </c:pt>
                <c:pt idx="1140">
                  <c:v>43934</c:v>
                </c:pt>
                <c:pt idx="1141">
                  <c:v>43935</c:v>
                </c:pt>
                <c:pt idx="1142">
                  <c:v>43936</c:v>
                </c:pt>
                <c:pt idx="1143">
                  <c:v>43937</c:v>
                </c:pt>
                <c:pt idx="1144">
                  <c:v>43938</c:v>
                </c:pt>
                <c:pt idx="1145">
                  <c:v>43941</c:v>
                </c:pt>
                <c:pt idx="1146">
                  <c:v>43942</c:v>
                </c:pt>
                <c:pt idx="1147">
                  <c:v>43943</c:v>
                </c:pt>
                <c:pt idx="1148">
                  <c:v>43944</c:v>
                </c:pt>
                <c:pt idx="1149">
                  <c:v>43945</c:v>
                </c:pt>
                <c:pt idx="1150">
                  <c:v>43948</c:v>
                </c:pt>
                <c:pt idx="1151">
                  <c:v>43949</c:v>
                </c:pt>
                <c:pt idx="1152">
                  <c:v>43950</c:v>
                </c:pt>
                <c:pt idx="1153">
                  <c:v>43951</c:v>
                </c:pt>
                <c:pt idx="1154">
                  <c:v>43952</c:v>
                </c:pt>
                <c:pt idx="1155">
                  <c:v>43955</c:v>
                </c:pt>
                <c:pt idx="1156">
                  <c:v>43956</c:v>
                </c:pt>
                <c:pt idx="1157">
                  <c:v>43957</c:v>
                </c:pt>
                <c:pt idx="1158">
                  <c:v>43958</c:v>
                </c:pt>
                <c:pt idx="1159">
                  <c:v>43959</c:v>
                </c:pt>
                <c:pt idx="1160">
                  <c:v>43962</c:v>
                </c:pt>
                <c:pt idx="1161">
                  <c:v>43963</c:v>
                </c:pt>
                <c:pt idx="1162">
                  <c:v>43964</c:v>
                </c:pt>
                <c:pt idx="1163">
                  <c:v>43965</c:v>
                </c:pt>
                <c:pt idx="1164">
                  <c:v>43966</c:v>
                </c:pt>
                <c:pt idx="1165">
                  <c:v>43969</c:v>
                </c:pt>
                <c:pt idx="1166">
                  <c:v>43970</c:v>
                </c:pt>
                <c:pt idx="1167">
                  <c:v>43971</c:v>
                </c:pt>
                <c:pt idx="1168">
                  <c:v>43972</c:v>
                </c:pt>
                <c:pt idx="1169">
                  <c:v>43973</c:v>
                </c:pt>
                <c:pt idx="1170">
                  <c:v>43977</c:v>
                </c:pt>
                <c:pt idx="1171">
                  <c:v>43978</c:v>
                </c:pt>
                <c:pt idx="1172">
                  <c:v>43979</c:v>
                </c:pt>
                <c:pt idx="1173">
                  <c:v>43980</c:v>
                </c:pt>
                <c:pt idx="1174">
                  <c:v>43983</c:v>
                </c:pt>
                <c:pt idx="1175">
                  <c:v>43984</c:v>
                </c:pt>
                <c:pt idx="1176">
                  <c:v>43985</c:v>
                </c:pt>
                <c:pt idx="1177">
                  <c:v>43986</c:v>
                </c:pt>
                <c:pt idx="1178">
                  <c:v>43987</c:v>
                </c:pt>
                <c:pt idx="1179">
                  <c:v>43990</c:v>
                </c:pt>
                <c:pt idx="1180">
                  <c:v>43991</c:v>
                </c:pt>
                <c:pt idx="1181">
                  <c:v>43992</c:v>
                </c:pt>
                <c:pt idx="1182">
                  <c:v>43993</c:v>
                </c:pt>
                <c:pt idx="1183">
                  <c:v>43994</c:v>
                </c:pt>
                <c:pt idx="1184">
                  <c:v>43997</c:v>
                </c:pt>
                <c:pt idx="1185">
                  <c:v>43998</c:v>
                </c:pt>
                <c:pt idx="1186">
                  <c:v>43999</c:v>
                </c:pt>
                <c:pt idx="1187">
                  <c:v>44000</c:v>
                </c:pt>
                <c:pt idx="1188">
                  <c:v>44001</c:v>
                </c:pt>
                <c:pt idx="1189">
                  <c:v>44004</c:v>
                </c:pt>
                <c:pt idx="1190">
                  <c:v>44005</c:v>
                </c:pt>
                <c:pt idx="1191">
                  <c:v>44006</c:v>
                </c:pt>
                <c:pt idx="1192">
                  <c:v>44007</c:v>
                </c:pt>
                <c:pt idx="1193">
                  <c:v>44008</c:v>
                </c:pt>
                <c:pt idx="1194">
                  <c:v>44011</c:v>
                </c:pt>
                <c:pt idx="1195">
                  <c:v>44012</c:v>
                </c:pt>
                <c:pt idx="1196">
                  <c:v>44013</c:v>
                </c:pt>
                <c:pt idx="1197">
                  <c:v>44014</c:v>
                </c:pt>
                <c:pt idx="1198">
                  <c:v>44018</c:v>
                </c:pt>
                <c:pt idx="1199">
                  <c:v>44019</c:v>
                </c:pt>
                <c:pt idx="1200">
                  <c:v>44020</c:v>
                </c:pt>
                <c:pt idx="1201">
                  <c:v>44021</c:v>
                </c:pt>
                <c:pt idx="1202">
                  <c:v>44022</c:v>
                </c:pt>
                <c:pt idx="1203">
                  <c:v>44025</c:v>
                </c:pt>
                <c:pt idx="1204">
                  <c:v>44026</c:v>
                </c:pt>
                <c:pt idx="1205">
                  <c:v>44027</c:v>
                </c:pt>
                <c:pt idx="1206">
                  <c:v>44028</c:v>
                </c:pt>
                <c:pt idx="1207">
                  <c:v>44029</c:v>
                </c:pt>
                <c:pt idx="1208">
                  <c:v>44032</c:v>
                </c:pt>
                <c:pt idx="1209">
                  <c:v>44033</c:v>
                </c:pt>
                <c:pt idx="1210">
                  <c:v>44034</c:v>
                </c:pt>
                <c:pt idx="1211">
                  <c:v>44035</c:v>
                </c:pt>
                <c:pt idx="1212">
                  <c:v>44036</c:v>
                </c:pt>
                <c:pt idx="1213">
                  <c:v>44039</c:v>
                </c:pt>
                <c:pt idx="1214">
                  <c:v>44040</c:v>
                </c:pt>
                <c:pt idx="1215">
                  <c:v>44041</c:v>
                </c:pt>
                <c:pt idx="1216">
                  <c:v>44042</c:v>
                </c:pt>
                <c:pt idx="1217">
                  <c:v>44043</c:v>
                </c:pt>
                <c:pt idx="1218">
                  <c:v>44046</c:v>
                </c:pt>
                <c:pt idx="1219">
                  <c:v>44047</c:v>
                </c:pt>
                <c:pt idx="1220">
                  <c:v>44048</c:v>
                </c:pt>
                <c:pt idx="1221">
                  <c:v>44049</c:v>
                </c:pt>
                <c:pt idx="1222">
                  <c:v>44050</c:v>
                </c:pt>
                <c:pt idx="1223">
                  <c:v>44053</c:v>
                </c:pt>
                <c:pt idx="1224">
                  <c:v>44054</c:v>
                </c:pt>
                <c:pt idx="1225">
                  <c:v>44055</c:v>
                </c:pt>
                <c:pt idx="1226">
                  <c:v>44056</c:v>
                </c:pt>
                <c:pt idx="1227">
                  <c:v>44057</c:v>
                </c:pt>
                <c:pt idx="1228">
                  <c:v>44060</c:v>
                </c:pt>
                <c:pt idx="1229">
                  <c:v>44061</c:v>
                </c:pt>
                <c:pt idx="1230">
                  <c:v>44062</c:v>
                </c:pt>
                <c:pt idx="1231">
                  <c:v>44063</c:v>
                </c:pt>
                <c:pt idx="1232">
                  <c:v>44064</c:v>
                </c:pt>
                <c:pt idx="1233">
                  <c:v>44067</c:v>
                </c:pt>
                <c:pt idx="1234">
                  <c:v>44068</c:v>
                </c:pt>
                <c:pt idx="1235">
                  <c:v>44069</c:v>
                </c:pt>
                <c:pt idx="1236">
                  <c:v>44070</c:v>
                </c:pt>
                <c:pt idx="1237">
                  <c:v>44071</c:v>
                </c:pt>
                <c:pt idx="1238">
                  <c:v>44074</c:v>
                </c:pt>
                <c:pt idx="1239">
                  <c:v>44075</c:v>
                </c:pt>
                <c:pt idx="1240">
                  <c:v>44076</c:v>
                </c:pt>
                <c:pt idx="1241">
                  <c:v>44077</c:v>
                </c:pt>
                <c:pt idx="1242">
                  <c:v>44078</c:v>
                </c:pt>
                <c:pt idx="1243">
                  <c:v>44082</c:v>
                </c:pt>
                <c:pt idx="1244">
                  <c:v>44083</c:v>
                </c:pt>
                <c:pt idx="1245">
                  <c:v>44084</c:v>
                </c:pt>
                <c:pt idx="1246">
                  <c:v>44085</c:v>
                </c:pt>
                <c:pt idx="1247">
                  <c:v>44088</c:v>
                </c:pt>
                <c:pt idx="1248">
                  <c:v>44089</c:v>
                </c:pt>
                <c:pt idx="1249">
                  <c:v>44090</c:v>
                </c:pt>
                <c:pt idx="1250">
                  <c:v>44091</c:v>
                </c:pt>
                <c:pt idx="1251">
                  <c:v>44092</c:v>
                </c:pt>
                <c:pt idx="1252">
                  <c:v>44095</c:v>
                </c:pt>
                <c:pt idx="1253">
                  <c:v>44096</c:v>
                </c:pt>
                <c:pt idx="1254">
                  <c:v>44097</c:v>
                </c:pt>
                <c:pt idx="1255">
                  <c:v>44098</c:v>
                </c:pt>
                <c:pt idx="1256">
                  <c:v>44099</c:v>
                </c:pt>
                <c:pt idx="1257">
                  <c:v>44102</c:v>
                </c:pt>
                <c:pt idx="1258">
                  <c:v>44103</c:v>
                </c:pt>
                <c:pt idx="1259">
                  <c:v>44104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0A6-4529-8CF0-2BE169041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7212447"/>
        <c:axId val="1947227839"/>
      </c:lineChart>
      <c:dateAx>
        <c:axId val="194721244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227839"/>
        <c:crosses val="autoZero"/>
        <c:auto val="1"/>
        <c:lblOffset val="100"/>
        <c:baseTimeUnit val="days"/>
      </c:dateAx>
      <c:valAx>
        <c:axId val="194722783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>
              <a:outerShdw blurRad="50800" dist="50800" dir="5400000" sx="44000" sy="44000" algn="ctr" rotWithShape="0">
                <a:srgbClr val="00B050">
                  <a:alpha val="43000"/>
                </a:srgbClr>
              </a:outerShdw>
              <a:softEdge rad="1231900"/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21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0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6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7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7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69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0B4D-B60F-4520-BA43-8C7C9F523B28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7A9D0A-5029-4628-A124-00500A0D77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8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CCB4-555A-4F5F-B535-A72DCE94D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989773"/>
            <a:ext cx="10641614" cy="2541431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  <a:br>
              <a:rPr lang="en-IN" sz="4400" dirty="0"/>
            </a:br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Finance and Risk Analytics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44C52-859C-49DD-8424-4C2F5B571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DSC30</a:t>
            </a:r>
          </a:p>
          <a:p>
            <a:r>
              <a:rPr lang="en-IN" dirty="0"/>
              <a:t>Abhinav </a:t>
            </a:r>
            <a:r>
              <a:rPr lang="en-IN" dirty="0" err="1"/>
              <a:t>Ruprao</a:t>
            </a:r>
            <a:r>
              <a:rPr lang="en-IN" dirty="0"/>
              <a:t> Kale</a:t>
            </a:r>
          </a:p>
          <a:p>
            <a:r>
              <a:rPr lang="en-IN" dirty="0"/>
              <a:t>kaleabhinav08@gmail.com</a:t>
            </a:r>
          </a:p>
        </p:txBody>
      </p:sp>
    </p:spTree>
    <p:extLst>
      <p:ext uri="{BB962C8B-B14F-4D97-AF65-F5344CB8AC3E}">
        <p14:creationId xmlns:p14="http://schemas.microsoft.com/office/powerpoint/2010/main" val="42436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8FFD-C622-42FA-A51E-6ADB948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Pharmaceuticals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2099-2776-49B7-AAB1-301AB793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398" y="2014265"/>
            <a:ext cx="3395602" cy="3448595"/>
          </a:xfrm>
        </p:spPr>
        <p:txBody>
          <a:bodyPr/>
          <a:lstStyle/>
          <a:p>
            <a:r>
              <a:rPr lang="en-US" dirty="0"/>
              <a:t>One of the stocks have outperformed the market</a:t>
            </a:r>
          </a:p>
          <a:p>
            <a:r>
              <a:rPr lang="en-US" dirty="0"/>
              <a:t>The other one has been not performing well</a:t>
            </a:r>
            <a:endParaRPr lang="en-IN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A64B0C-10B4-4B83-817C-0DF90D62E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4369" y="2014265"/>
            <a:ext cx="7057665" cy="3598664"/>
          </a:xfrm>
        </p:spPr>
      </p:pic>
    </p:spTree>
    <p:extLst>
      <p:ext uri="{BB962C8B-B14F-4D97-AF65-F5344CB8AC3E}">
        <p14:creationId xmlns:p14="http://schemas.microsoft.com/office/powerpoint/2010/main" val="278627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8FFD-C622-42FA-A51E-6ADB948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2099-2776-49B7-AAB1-301AB793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398" y="2014265"/>
            <a:ext cx="3395602" cy="3448595"/>
          </a:xfrm>
        </p:spPr>
        <p:txBody>
          <a:bodyPr/>
          <a:lstStyle/>
          <a:p>
            <a:r>
              <a:rPr lang="en-US" dirty="0"/>
              <a:t>The Technology industry have been on a boom</a:t>
            </a:r>
          </a:p>
          <a:p>
            <a:r>
              <a:rPr lang="en-US" dirty="0"/>
              <a:t>The pandemic restrictions has allowed people to take time and engage themselves with the technology they have</a:t>
            </a:r>
            <a:endParaRPr lang="en-IN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A64B0C-10B4-4B83-817C-0DF90D62E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4370" y="2014265"/>
            <a:ext cx="7057663" cy="3598664"/>
          </a:xfrm>
        </p:spPr>
      </p:pic>
    </p:spTree>
    <p:extLst>
      <p:ext uri="{BB962C8B-B14F-4D97-AF65-F5344CB8AC3E}">
        <p14:creationId xmlns:p14="http://schemas.microsoft.com/office/powerpoint/2010/main" val="171024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10522E-A5E7-420A-BC87-65F5933D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Stocks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481896-B6F9-4C91-B1BD-2B30F26D4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9998" y="2014264"/>
            <a:ext cx="3920535" cy="3912403"/>
          </a:xfrm>
        </p:spPr>
        <p:txBody>
          <a:bodyPr>
            <a:normAutofit/>
          </a:bodyPr>
          <a:lstStyle/>
          <a:p>
            <a:r>
              <a:rPr lang="en-US" dirty="0"/>
              <a:t>Positive annual returns are highlighted in green</a:t>
            </a:r>
          </a:p>
          <a:p>
            <a:r>
              <a:rPr lang="en-US" dirty="0"/>
              <a:t>Risk greater than 35% is represented in red</a:t>
            </a:r>
          </a:p>
          <a:p>
            <a:r>
              <a:rPr lang="en-US" dirty="0"/>
              <a:t>Sharpe ratio greater that 0.3 have been represented green</a:t>
            </a:r>
          </a:p>
          <a:p>
            <a:r>
              <a:rPr lang="en-US" dirty="0"/>
              <a:t>Cumulative Returns greater than 14% have been represented in green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E493C1-FB18-4495-A553-8A8295E1BF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34" y="2014264"/>
            <a:ext cx="6807966" cy="3448595"/>
          </a:xfrm>
        </p:spPr>
      </p:pic>
    </p:spTree>
    <p:extLst>
      <p:ext uri="{BB962C8B-B14F-4D97-AF65-F5344CB8AC3E}">
        <p14:creationId xmlns:p14="http://schemas.microsoft.com/office/powerpoint/2010/main" val="200347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31B0F4-1CE1-4086-950B-3C85572E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Mr. Patrick </a:t>
            </a:r>
            <a:r>
              <a:rPr lang="en-IN" dirty="0" err="1"/>
              <a:t>Jyengar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FAC514-960C-4348-BE99-9E78B3EF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Patrick </a:t>
            </a:r>
            <a:r>
              <a:rPr lang="en-US" dirty="0" err="1"/>
              <a:t>Jyengar</a:t>
            </a:r>
            <a:r>
              <a:rPr lang="en-US" dirty="0"/>
              <a:t> wants to double his capital of $500k</a:t>
            </a:r>
          </a:p>
          <a:p>
            <a:r>
              <a:rPr lang="en-US" dirty="0"/>
              <a:t>To achieve this goal in the span of 5 years, we need to have a CAGR (Compound annual growth rate) of close to 15%</a:t>
            </a:r>
          </a:p>
          <a:p>
            <a:r>
              <a:rPr lang="en-US" dirty="0"/>
              <a:t>Our client is close to retirement and wants to lower the risk as much as we 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06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D36C4-6F61-4A3E-B0E6-224F96D0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Mr. Patrick </a:t>
            </a:r>
            <a:r>
              <a:rPr lang="en-IN" dirty="0" err="1"/>
              <a:t>Jyengar’s</a:t>
            </a:r>
            <a:r>
              <a:rPr lang="en-IN" dirty="0"/>
              <a:t> Portfolio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3F0F5-253D-4E34-86B9-4205CD408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454631" cy="40422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Apple Inc.</a:t>
            </a:r>
          </a:p>
          <a:p>
            <a:r>
              <a:rPr lang="en-US" dirty="0"/>
              <a:t>Amazon.com, Inc.</a:t>
            </a:r>
          </a:p>
          <a:p>
            <a:r>
              <a:rPr lang="en-US" dirty="0"/>
              <a:t>Meta Platforms Inc</a:t>
            </a:r>
          </a:p>
          <a:p>
            <a:r>
              <a:rPr lang="en-US" dirty="0"/>
              <a:t>Alphabet Inc Class C</a:t>
            </a:r>
          </a:p>
          <a:p>
            <a:r>
              <a:rPr lang="en-US" dirty="0"/>
              <a:t>Microsoft Corporation</a:t>
            </a:r>
          </a:p>
          <a:p>
            <a:r>
              <a:rPr lang="en-US" dirty="0"/>
              <a:t>Roche Holdings AG Basel ADR Common Stock</a:t>
            </a:r>
          </a:p>
          <a:p>
            <a:r>
              <a:rPr lang="en-US" dirty="0"/>
              <a:t>Johnson &amp; Johnson</a:t>
            </a:r>
          </a:p>
          <a:p>
            <a:r>
              <a:rPr lang="en-US" dirty="0"/>
              <a:t>Merck &amp; Co., Inc.</a:t>
            </a:r>
          </a:p>
          <a:p>
            <a:r>
              <a:rPr lang="en-US" dirty="0"/>
              <a:t>UnitedHealth Group Inc.</a:t>
            </a:r>
          </a:p>
          <a:p>
            <a:r>
              <a:rPr lang="en-US" dirty="0"/>
              <a:t>Goldman Sachs Group Inc</a:t>
            </a:r>
          </a:p>
          <a:p>
            <a:r>
              <a:rPr lang="en-US" dirty="0"/>
              <a:t>Morgan Stanley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5E4041-B9BB-4184-9460-54A94CFE4E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7498679"/>
              </p:ext>
            </p:extLst>
          </p:nvPr>
        </p:nvGraphicFramePr>
        <p:xfrm>
          <a:off x="7291141" y="2010878"/>
          <a:ext cx="3127744" cy="344859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63872">
                  <a:extLst>
                    <a:ext uri="{9D8B030D-6E8A-4147-A177-3AD203B41FA5}">
                      <a16:colId xmlns:a16="http://schemas.microsoft.com/office/drawing/2014/main" val="1401779931"/>
                    </a:ext>
                  </a:extLst>
                </a:gridCol>
                <a:gridCol w="1563872">
                  <a:extLst>
                    <a:ext uri="{9D8B030D-6E8A-4147-A177-3AD203B41FA5}">
                      <a16:colId xmlns:a16="http://schemas.microsoft.com/office/drawing/2014/main" val="2630077114"/>
                    </a:ext>
                  </a:extLst>
                </a:gridCol>
              </a:tblGrid>
              <a:tr h="520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Stocks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Investment Amount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9332350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AAPL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959250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AMZN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3606476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4862182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GOOG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087501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MSFT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628738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RHHBY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8013813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JNJ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079638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MRK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534611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UNH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110607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79119"/>
                  </a:ext>
                </a:extLst>
              </a:tr>
              <a:tr h="2661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$ 45454.55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723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81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233E0C-DE55-4563-BCD1-5D8926F3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Performance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369DA2-CDA9-4088-948E-F0105F3DE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393810"/>
              </p:ext>
            </p:extLst>
          </p:nvPr>
        </p:nvGraphicFramePr>
        <p:xfrm>
          <a:off x="607517" y="2083777"/>
          <a:ext cx="8237544" cy="35960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29693">
                  <a:extLst>
                    <a:ext uri="{9D8B030D-6E8A-4147-A177-3AD203B41FA5}">
                      <a16:colId xmlns:a16="http://schemas.microsoft.com/office/drawing/2014/main" val="3363388019"/>
                    </a:ext>
                  </a:extLst>
                </a:gridCol>
                <a:gridCol w="1029693">
                  <a:extLst>
                    <a:ext uri="{9D8B030D-6E8A-4147-A177-3AD203B41FA5}">
                      <a16:colId xmlns:a16="http://schemas.microsoft.com/office/drawing/2014/main" val="3222896167"/>
                    </a:ext>
                  </a:extLst>
                </a:gridCol>
                <a:gridCol w="1029693">
                  <a:extLst>
                    <a:ext uri="{9D8B030D-6E8A-4147-A177-3AD203B41FA5}">
                      <a16:colId xmlns:a16="http://schemas.microsoft.com/office/drawing/2014/main" val="3062841635"/>
                    </a:ext>
                  </a:extLst>
                </a:gridCol>
                <a:gridCol w="1029693">
                  <a:extLst>
                    <a:ext uri="{9D8B030D-6E8A-4147-A177-3AD203B41FA5}">
                      <a16:colId xmlns:a16="http://schemas.microsoft.com/office/drawing/2014/main" val="200462242"/>
                    </a:ext>
                  </a:extLst>
                </a:gridCol>
                <a:gridCol w="1029693">
                  <a:extLst>
                    <a:ext uri="{9D8B030D-6E8A-4147-A177-3AD203B41FA5}">
                      <a16:colId xmlns:a16="http://schemas.microsoft.com/office/drawing/2014/main" val="3502303384"/>
                    </a:ext>
                  </a:extLst>
                </a:gridCol>
                <a:gridCol w="1029693">
                  <a:extLst>
                    <a:ext uri="{9D8B030D-6E8A-4147-A177-3AD203B41FA5}">
                      <a16:colId xmlns:a16="http://schemas.microsoft.com/office/drawing/2014/main" val="1304452366"/>
                    </a:ext>
                  </a:extLst>
                </a:gridCol>
                <a:gridCol w="1029693">
                  <a:extLst>
                    <a:ext uri="{9D8B030D-6E8A-4147-A177-3AD203B41FA5}">
                      <a16:colId xmlns:a16="http://schemas.microsoft.com/office/drawing/2014/main" val="480446090"/>
                    </a:ext>
                  </a:extLst>
                </a:gridCol>
                <a:gridCol w="1029693">
                  <a:extLst>
                    <a:ext uri="{9D8B030D-6E8A-4147-A177-3AD203B41FA5}">
                      <a16:colId xmlns:a16="http://schemas.microsoft.com/office/drawing/2014/main" val="1270005329"/>
                    </a:ext>
                  </a:extLst>
                </a:gridCol>
              </a:tblGrid>
              <a:tr h="706603"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Annual Return 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Investment Amount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 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116424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AAPL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33.16107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60527.76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80599.41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107327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142917.8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190310.9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231432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AMZN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40.89849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64044.77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90238.11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127144.1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179144.2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252411.4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8637338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26.66512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57575.06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72927.52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92373.73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117005.3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148204.9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533693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GOOG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21.09715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55044.16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66656.91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80719.62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97749.16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118371.5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7557575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MSFT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35.08402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61401.83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82944.06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112044.2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151353.8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204454.8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239516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RHHBY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7.534502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48879.32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52562.13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56522.42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60781.1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65360.65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2362283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JNJ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11.30504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50593.21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56312.79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62678.98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69764.87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77651.82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167478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MRK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12.86485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51302.21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57902.16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65351.18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73758.51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83247.43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27973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UNH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23.80441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56274.74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69670.61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86255.29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106787.9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132208.1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3708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7.898465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49044.76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52918.54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57098.29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61608.18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66474.28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5098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14.54206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45454.55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52064.58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59635.84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68308.12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78241.52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89619.45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960033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A400FFE-9991-4183-85F5-2FEBD235579A}"/>
              </a:ext>
            </a:extLst>
          </p:cNvPr>
          <p:cNvSpPr/>
          <p:nvPr/>
        </p:nvSpPr>
        <p:spPr>
          <a:xfrm>
            <a:off x="9122637" y="2609893"/>
            <a:ext cx="2461846" cy="8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Expected Returns after 5 years</a:t>
            </a:r>
          </a:p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$ 1,428,315</a:t>
            </a:r>
            <a:r>
              <a:rPr lang="en-IN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59F1A-CA02-4CB4-9629-E544577BBCBF}"/>
              </a:ext>
            </a:extLst>
          </p:cNvPr>
          <p:cNvSpPr/>
          <p:nvPr/>
        </p:nvSpPr>
        <p:spPr>
          <a:xfrm>
            <a:off x="9122637" y="4248107"/>
            <a:ext cx="2461846" cy="8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Risk involved in portfolio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27 %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8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31B0F4-1CE1-4086-950B-3C85572E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Mr. Peter </a:t>
            </a:r>
            <a:r>
              <a:rPr lang="en-IN" dirty="0" err="1"/>
              <a:t>Jyengar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FAC514-960C-4348-BE99-9E78B3EF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Peter </a:t>
            </a:r>
            <a:r>
              <a:rPr lang="en-US" dirty="0" err="1"/>
              <a:t>Jyengar</a:t>
            </a:r>
            <a:r>
              <a:rPr lang="en-US" dirty="0"/>
              <a:t> wants to get maximum returns in the next 5 years for inorganic expansion of the company</a:t>
            </a:r>
          </a:p>
          <a:p>
            <a:r>
              <a:rPr lang="en-US" dirty="0"/>
              <a:t>Available capital – $1M</a:t>
            </a:r>
          </a:p>
          <a:p>
            <a:r>
              <a:rPr lang="en-US" dirty="0"/>
              <a:t>Our client can take high risk in the hopes of higher returns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38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FD36C4-6F61-4A3E-B0E6-224F96D0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Mr. Peter </a:t>
            </a:r>
            <a:r>
              <a:rPr lang="en-IN" dirty="0" err="1"/>
              <a:t>Jyengar’s</a:t>
            </a:r>
            <a:r>
              <a:rPr lang="en-IN" dirty="0"/>
              <a:t> Portfolio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3F0F5-253D-4E34-86B9-4205CD408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454631" cy="404223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Apple Inc.</a:t>
            </a:r>
          </a:p>
          <a:p>
            <a:r>
              <a:rPr lang="en-US" dirty="0"/>
              <a:t>Amazon.com, Inc.</a:t>
            </a:r>
          </a:p>
          <a:p>
            <a:r>
              <a:rPr lang="en-US" dirty="0"/>
              <a:t>Meta Platforms Inc</a:t>
            </a:r>
          </a:p>
          <a:p>
            <a:r>
              <a:rPr lang="en-US" dirty="0"/>
              <a:t>Alphabet Inc Class C</a:t>
            </a:r>
          </a:p>
          <a:p>
            <a:r>
              <a:rPr lang="en-US" dirty="0"/>
              <a:t>Microsoft Corporation</a:t>
            </a:r>
          </a:p>
          <a:p>
            <a:r>
              <a:rPr lang="en-US" dirty="0"/>
              <a:t>Roche Holdings AG Basel ADR Common Stock</a:t>
            </a:r>
          </a:p>
          <a:p>
            <a:r>
              <a:rPr lang="en-US" dirty="0"/>
              <a:t>Johnson &amp; Johnson</a:t>
            </a:r>
          </a:p>
          <a:p>
            <a:r>
              <a:rPr lang="en-US" dirty="0"/>
              <a:t>Merck &amp; Co., Inc.</a:t>
            </a:r>
          </a:p>
          <a:p>
            <a:r>
              <a:rPr lang="en-US" dirty="0"/>
              <a:t>UnitedHealth Group Inc.</a:t>
            </a:r>
          </a:p>
          <a:p>
            <a:r>
              <a:rPr lang="en-US" dirty="0"/>
              <a:t>Goldman Sachs Group Inc</a:t>
            </a:r>
          </a:p>
          <a:p>
            <a:r>
              <a:rPr lang="en-US" dirty="0"/>
              <a:t>Morgan Stanley</a:t>
            </a:r>
          </a:p>
          <a:p>
            <a:r>
              <a:rPr lang="en-US" dirty="0"/>
              <a:t>Delta Airline Inc.</a:t>
            </a:r>
          </a:p>
          <a:p>
            <a:r>
              <a:rPr lang="en-US" dirty="0"/>
              <a:t>Home Depot Inc</a:t>
            </a:r>
          </a:p>
          <a:p>
            <a:r>
              <a:rPr lang="en-US" dirty="0"/>
              <a:t>Southwest Airlines Co.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A48D4CE-4E2A-4547-B7DA-EBEBBD63465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6228439"/>
              </p:ext>
            </p:extLst>
          </p:nvPr>
        </p:nvGraphicFramePr>
        <p:xfrm>
          <a:off x="6413500" y="2017713"/>
          <a:ext cx="3592024" cy="35661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796012">
                  <a:extLst>
                    <a:ext uri="{9D8B030D-6E8A-4147-A177-3AD203B41FA5}">
                      <a16:colId xmlns:a16="http://schemas.microsoft.com/office/drawing/2014/main" val="3009023103"/>
                    </a:ext>
                  </a:extLst>
                </a:gridCol>
                <a:gridCol w="1796012">
                  <a:extLst>
                    <a:ext uri="{9D8B030D-6E8A-4147-A177-3AD203B41FA5}">
                      <a16:colId xmlns:a16="http://schemas.microsoft.com/office/drawing/2014/main" val="3862303216"/>
                    </a:ext>
                  </a:extLst>
                </a:gridCol>
              </a:tblGrid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Stocks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Investment Amount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55224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AAPL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705157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AMZN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122051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FB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176482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GOOG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6063053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MSFT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85522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RHHBY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3872591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JNJ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481530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MRK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302139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PFE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6459951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UNH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8393345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GS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767549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374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DAL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9778008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HA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270883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LUV</a:t>
                      </a:r>
                      <a:endParaRPr lang="en-IN" sz="14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4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4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5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08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233E0C-DE55-4563-BCD1-5D8926F3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Performance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00FFE-9991-4183-85F5-2FEBD235579A}"/>
              </a:ext>
            </a:extLst>
          </p:cNvPr>
          <p:cNvSpPr/>
          <p:nvPr/>
        </p:nvSpPr>
        <p:spPr>
          <a:xfrm>
            <a:off x="9122637" y="2609893"/>
            <a:ext cx="2461846" cy="8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Expected Returns after 5 years</a:t>
            </a:r>
          </a:p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$ 2,413,630</a:t>
            </a:r>
            <a:r>
              <a:rPr lang="en-IN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59F1A-CA02-4CB4-9629-E544577BBCBF}"/>
              </a:ext>
            </a:extLst>
          </p:cNvPr>
          <p:cNvSpPr/>
          <p:nvPr/>
        </p:nvSpPr>
        <p:spPr>
          <a:xfrm>
            <a:off x="9122637" y="4248107"/>
            <a:ext cx="2461846" cy="8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Risk involved in portfolio</a:t>
            </a:r>
          </a:p>
          <a:p>
            <a:pPr algn="ctr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30.47 %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1CE6C6-C308-455A-B201-34EB8C14A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46281"/>
              </p:ext>
            </p:extLst>
          </p:nvPr>
        </p:nvGraphicFramePr>
        <p:xfrm>
          <a:off x="630964" y="2038386"/>
          <a:ext cx="7994288" cy="371178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9286">
                  <a:extLst>
                    <a:ext uri="{9D8B030D-6E8A-4147-A177-3AD203B41FA5}">
                      <a16:colId xmlns:a16="http://schemas.microsoft.com/office/drawing/2014/main" val="3321585239"/>
                    </a:ext>
                  </a:extLst>
                </a:gridCol>
                <a:gridCol w="999286">
                  <a:extLst>
                    <a:ext uri="{9D8B030D-6E8A-4147-A177-3AD203B41FA5}">
                      <a16:colId xmlns:a16="http://schemas.microsoft.com/office/drawing/2014/main" val="159936792"/>
                    </a:ext>
                  </a:extLst>
                </a:gridCol>
                <a:gridCol w="999286">
                  <a:extLst>
                    <a:ext uri="{9D8B030D-6E8A-4147-A177-3AD203B41FA5}">
                      <a16:colId xmlns:a16="http://schemas.microsoft.com/office/drawing/2014/main" val="2360868874"/>
                    </a:ext>
                  </a:extLst>
                </a:gridCol>
                <a:gridCol w="999286">
                  <a:extLst>
                    <a:ext uri="{9D8B030D-6E8A-4147-A177-3AD203B41FA5}">
                      <a16:colId xmlns:a16="http://schemas.microsoft.com/office/drawing/2014/main" val="3897024884"/>
                    </a:ext>
                  </a:extLst>
                </a:gridCol>
                <a:gridCol w="999286">
                  <a:extLst>
                    <a:ext uri="{9D8B030D-6E8A-4147-A177-3AD203B41FA5}">
                      <a16:colId xmlns:a16="http://schemas.microsoft.com/office/drawing/2014/main" val="1822916503"/>
                    </a:ext>
                  </a:extLst>
                </a:gridCol>
                <a:gridCol w="999286">
                  <a:extLst>
                    <a:ext uri="{9D8B030D-6E8A-4147-A177-3AD203B41FA5}">
                      <a16:colId xmlns:a16="http://schemas.microsoft.com/office/drawing/2014/main" val="2885416504"/>
                    </a:ext>
                  </a:extLst>
                </a:gridCol>
                <a:gridCol w="999286">
                  <a:extLst>
                    <a:ext uri="{9D8B030D-6E8A-4147-A177-3AD203B41FA5}">
                      <a16:colId xmlns:a16="http://schemas.microsoft.com/office/drawing/2014/main" val="1332734259"/>
                    </a:ext>
                  </a:extLst>
                </a:gridCol>
                <a:gridCol w="999286">
                  <a:extLst>
                    <a:ext uri="{9D8B030D-6E8A-4147-A177-3AD203B41FA5}">
                      <a16:colId xmlns:a16="http://schemas.microsoft.com/office/drawing/2014/main" val="4084959149"/>
                    </a:ext>
                  </a:extLst>
                </a:gridCol>
              </a:tblGrid>
              <a:tr h="564426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Annual Return 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Investment Amount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 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264277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AAPL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33.16107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88774.05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118212.5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157413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209612.8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279122.7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1546832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AMZN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40.89849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93932.33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132349.2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186478.1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262744.8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370203.4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516972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26.66512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84443.42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106960.4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135481.5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171607.8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217367.2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934414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GOOG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21.09715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80731.44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97763.47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118388.8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143365.4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173611.5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2648100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MSFT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35.08402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90056.02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121651.3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164331.5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221985.5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299867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549499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RHHBY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7.534502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71689.67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77091.13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82899.56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89145.63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95862.31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0577486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JNJ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11.30504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74203.37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82592.09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91929.16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102321.8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113889.3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127830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MRK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12.86485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75243.23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84923.16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95848.39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108179.1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122096.2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3105235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PFE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5.524649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70349.77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74236.35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78337.65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82665.53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87232.51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8820980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UNH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23.80441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82536.28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102183.6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126507.7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156622.2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193905.1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3948531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7.898465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71932.31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77613.86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83744.16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90358.66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97495.61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317446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14.54206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76361.37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87465.88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100185.2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114754.2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131441.8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176583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1.29362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67529.08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68402.65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69287.52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70183.84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71091.75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122648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0.902731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67268.49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67875.74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68488.48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69106.75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69730.6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5636813"/>
                  </a:ext>
                </a:extLst>
              </a:tr>
              <a:tr h="209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LUV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6.353628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66666.67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70902.42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75407.3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80198.4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85293.91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90713.17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68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27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FADD-2AB5-4780-8C97-E3FB61B4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DE88-73FA-4B8C-8893-9A7BA330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couple of years, the Aviation Industry may start performing well.</a:t>
            </a:r>
          </a:p>
          <a:p>
            <a:r>
              <a:rPr lang="en-US" dirty="0"/>
              <a:t>The Portfolio’s need to be revised every year in order to make the most out of the investment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63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2515-7C7D-4402-B4DE-097925BC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14B3-A655-42E3-BE8F-C8C28188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To make portfolios which should be in-line with the client’s goal and risk appetite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70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3EFC-872A-4D79-B977-EB890011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Period and Market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DF59-49C8-40CE-99CD-2C85F783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 years</a:t>
            </a:r>
          </a:p>
          <a:p>
            <a:r>
              <a:rPr lang="en-IN" dirty="0"/>
              <a:t>Data captured from 30-09-2015 to 30-09-2020</a:t>
            </a:r>
          </a:p>
          <a:p>
            <a:r>
              <a:rPr lang="en-IN" dirty="0"/>
              <a:t>Market Index Used : S&amp;P500</a:t>
            </a:r>
          </a:p>
        </p:txBody>
      </p:sp>
    </p:spTree>
    <p:extLst>
      <p:ext uri="{BB962C8B-B14F-4D97-AF65-F5344CB8AC3E}">
        <p14:creationId xmlns:p14="http://schemas.microsoft.com/office/powerpoint/2010/main" val="1846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DE2F-96C0-40EA-9B25-E19D521F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Index (S&amp;P500) Performance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DBDCD6-3651-44C0-AE47-10A9C09F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29962"/>
              </p:ext>
            </p:extLst>
          </p:nvPr>
        </p:nvGraphicFramePr>
        <p:xfrm>
          <a:off x="853098" y="2051294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30F7F-4215-414D-91A5-FB6F84FF26A7}"/>
              </a:ext>
            </a:extLst>
          </p:cNvPr>
          <p:cNvCxnSpPr>
            <a:cxnSpLocks/>
          </p:cNvCxnSpPr>
          <p:nvPr/>
        </p:nvCxnSpPr>
        <p:spPr>
          <a:xfrm flipV="1">
            <a:off x="9210418" y="3005286"/>
            <a:ext cx="0" cy="114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8C8982-59BB-49DE-AE25-1830D0C6C14F}"/>
              </a:ext>
            </a:extLst>
          </p:cNvPr>
          <p:cNvCxnSpPr/>
          <p:nvPr/>
        </p:nvCxnSpPr>
        <p:spPr>
          <a:xfrm>
            <a:off x="9210419" y="4149969"/>
            <a:ext cx="1128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8628DA-8E64-4378-AED1-56323E376F8A}"/>
              </a:ext>
            </a:extLst>
          </p:cNvPr>
          <p:cNvSpPr txBox="1"/>
          <p:nvPr/>
        </p:nvSpPr>
        <p:spPr>
          <a:xfrm>
            <a:off x="10268487" y="3962121"/>
            <a:ext cx="107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Pandemic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98D71B3-2FBC-462B-AAF6-457698E28E80}"/>
              </a:ext>
            </a:extLst>
          </p:cNvPr>
          <p:cNvSpPr/>
          <p:nvPr/>
        </p:nvSpPr>
        <p:spPr>
          <a:xfrm rot="20242662">
            <a:off x="9402681" y="2708032"/>
            <a:ext cx="1128408" cy="641838"/>
          </a:xfrm>
          <a:prstGeom prst="donut">
            <a:avLst>
              <a:gd name="adj" fmla="val 17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75BD8-36C1-40C9-B99B-9380180851CA}"/>
              </a:ext>
            </a:extLst>
          </p:cNvPr>
          <p:cNvCxnSpPr>
            <a:cxnSpLocks/>
          </p:cNvCxnSpPr>
          <p:nvPr/>
        </p:nvCxnSpPr>
        <p:spPr>
          <a:xfrm>
            <a:off x="11467235" y="2693377"/>
            <a:ext cx="0" cy="36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C9F0F-0EAB-40D2-8411-34721E118926}"/>
              </a:ext>
            </a:extLst>
          </p:cNvPr>
          <p:cNvCxnSpPr/>
          <p:nvPr/>
        </p:nvCxnSpPr>
        <p:spPr>
          <a:xfrm>
            <a:off x="10338827" y="2693377"/>
            <a:ext cx="1128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F1EE09-BE92-47CE-98D0-A05E44A4DB6A}"/>
              </a:ext>
            </a:extLst>
          </p:cNvPr>
          <p:cNvSpPr txBox="1"/>
          <p:nvPr/>
        </p:nvSpPr>
        <p:spPr>
          <a:xfrm>
            <a:off x="10541211" y="3028951"/>
            <a:ext cx="18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Market has Recovered fast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89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1A53-CBB9-4D0A-8C94-90E2B8A9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1E0A-E9BC-4A0E-BC83-FA3B2F13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Aviation</a:t>
            </a:r>
          </a:p>
          <a:p>
            <a:r>
              <a:rPr lang="en-IN" dirty="0"/>
              <a:t>Finance</a:t>
            </a:r>
          </a:p>
          <a:p>
            <a:r>
              <a:rPr lang="en-IN" dirty="0"/>
              <a:t>Healthcare</a:t>
            </a:r>
          </a:p>
          <a:p>
            <a:r>
              <a:rPr lang="en-IN" dirty="0"/>
              <a:t>Pharmaceuticals</a:t>
            </a:r>
          </a:p>
          <a:p>
            <a:r>
              <a:rPr lang="en-IN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47028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FBDC-74DE-4065-82B4-0E286DA3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real values of stocks 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1B5361-3C0A-4BCE-9C0E-38FA0DFB34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0104"/>
            <a:ext cx="5552070" cy="2970137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95882D-DB0E-4548-A128-8C2BE0871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5464" y="2010876"/>
            <a:ext cx="4665602" cy="3448595"/>
          </a:xfrm>
        </p:spPr>
        <p:txBody>
          <a:bodyPr/>
          <a:lstStyle/>
          <a:p>
            <a:r>
              <a:rPr lang="en-US" dirty="0"/>
              <a:t>Due to the difference in values of market index and other stocks we cannot properly visualize the performance</a:t>
            </a:r>
          </a:p>
          <a:p>
            <a:r>
              <a:rPr lang="en-US" dirty="0"/>
              <a:t>To tackle this problem, the values we normalized the values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AA35A7-EF57-4617-A4BB-70270FBB23E3}"/>
              </a:ext>
            </a:extLst>
          </p:cNvPr>
          <p:cNvCxnSpPr/>
          <p:nvPr/>
        </p:nvCxnSpPr>
        <p:spPr>
          <a:xfrm flipV="1">
            <a:off x="7174523" y="28575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A3E5AB-09D5-47A4-AAB5-86F6C11ECCE7}"/>
              </a:ext>
            </a:extLst>
          </p:cNvPr>
          <p:cNvSpPr txBox="1"/>
          <p:nvPr/>
        </p:nvSpPr>
        <p:spPr>
          <a:xfrm>
            <a:off x="6677758" y="2655277"/>
            <a:ext cx="104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Market Index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130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8FFD-C622-42FA-A51E-6ADB948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2099-2776-49B7-AAB1-301AB793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398" y="2014265"/>
            <a:ext cx="3395602" cy="3448595"/>
          </a:xfrm>
        </p:spPr>
        <p:txBody>
          <a:bodyPr/>
          <a:lstStyle/>
          <a:p>
            <a:r>
              <a:rPr lang="en-US" dirty="0"/>
              <a:t>It seems the COVID restriction of travel ban has </a:t>
            </a:r>
            <a:r>
              <a:rPr lang="en-IN" dirty="0"/>
              <a:t>hit the Aviation industry hard.</a:t>
            </a:r>
          </a:p>
          <a:p>
            <a:r>
              <a:rPr lang="en-IN" dirty="0"/>
              <a:t>These stocks can be recommended to someone with greater risk appetite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002AA-0FD7-49A6-94BA-728F33DB1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2014264"/>
            <a:ext cx="7768195" cy="3448595"/>
          </a:xfrm>
        </p:spPr>
      </p:pic>
    </p:spTree>
    <p:extLst>
      <p:ext uri="{BB962C8B-B14F-4D97-AF65-F5344CB8AC3E}">
        <p14:creationId xmlns:p14="http://schemas.microsoft.com/office/powerpoint/2010/main" val="413701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8FFD-C622-42FA-A51E-6ADB948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2099-2776-49B7-AAB1-301AB793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398" y="2014265"/>
            <a:ext cx="3395602" cy="3726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of the financial companies seems to have followed the market and have recovered from the losses.</a:t>
            </a:r>
          </a:p>
          <a:p>
            <a:r>
              <a:rPr lang="en-US" dirty="0"/>
              <a:t>Morgan Stanley (MS) and Goldman Sachs Group Inc (GS) are the ones which are showing recovery w.r.t market index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A64B0C-10B4-4B83-817C-0DF90D62E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802" y="2014265"/>
            <a:ext cx="7768800" cy="3598665"/>
          </a:xfrm>
        </p:spPr>
      </p:pic>
    </p:spTree>
    <p:extLst>
      <p:ext uri="{BB962C8B-B14F-4D97-AF65-F5344CB8AC3E}">
        <p14:creationId xmlns:p14="http://schemas.microsoft.com/office/powerpoint/2010/main" val="182140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8FFD-C622-42FA-A51E-6ADB948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2099-2776-49B7-AAB1-301AB793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398" y="2014265"/>
            <a:ext cx="3395602" cy="3448595"/>
          </a:xfrm>
        </p:spPr>
        <p:txBody>
          <a:bodyPr/>
          <a:lstStyle/>
          <a:p>
            <a:r>
              <a:rPr lang="en-US" dirty="0"/>
              <a:t>Healthcare industry has performed well even after taking the pandemic hit </a:t>
            </a:r>
          </a:p>
          <a:p>
            <a:r>
              <a:rPr lang="en-IN" dirty="0"/>
              <a:t>Majority of the stocks are either replicating the market movement or outperforming the market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A64B0C-10B4-4B83-817C-0DF90D62E6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4369" y="2014265"/>
            <a:ext cx="7057665" cy="3598665"/>
          </a:xfrm>
        </p:spPr>
      </p:pic>
    </p:spTree>
    <p:extLst>
      <p:ext uri="{BB962C8B-B14F-4D97-AF65-F5344CB8AC3E}">
        <p14:creationId xmlns:p14="http://schemas.microsoft.com/office/powerpoint/2010/main" val="12136838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1068</TotalTime>
  <Words>878</Words>
  <Application>Microsoft Office PowerPoint</Application>
  <PresentationFormat>Widescreen</PresentationFormat>
  <Paragraphs>370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Capstone Project Finance and Risk Analytics </vt:lpstr>
      <vt:lpstr>Objectives</vt:lpstr>
      <vt:lpstr>Time Period and Market Index </vt:lpstr>
      <vt:lpstr>Market Index (S&amp;P500) Performance</vt:lpstr>
      <vt:lpstr>Industries</vt:lpstr>
      <vt:lpstr>Plotting real values of stocks </vt:lpstr>
      <vt:lpstr>Aviation</vt:lpstr>
      <vt:lpstr>Finance</vt:lpstr>
      <vt:lpstr>HealthCare</vt:lpstr>
      <vt:lpstr>Pharmaceuticals</vt:lpstr>
      <vt:lpstr>Technology</vt:lpstr>
      <vt:lpstr>Evaluating the Stocks </vt:lpstr>
      <vt:lpstr>Mr. Patrick Jyengar </vt:lpstr>
      <vt:lpstr>Mr. Patrick Jyengar’s Portfolio</vt:lpstr>
      <vt:lpstr>Portfolio Performance</vt:lpstr>
      <vt:lpstr>Mr. Peter Jyengar </vt:lpstr>
      <vt:lpstr>Mr. Peter Jyengar’s Portfolio</vt:lpstr>
      <vt:lpstr>Portfolio Performance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Finance and Risk Analytics </dc:title>
  <dc:creator>Abhinav Kale</dc:creator>
  <cp:lastModifiedBy>Abhinav Kale</cp:lastModifiedBy>
  <cp:revision>5</cp:revision>
  <dcterms:created xsi:type="dcterms:W3CDTF">2022-04-10T18:07:54Z</dcterms:created>
  <dcterms:modified xsi:type="dcterms:W3CDTF">2022-04-12T15:46:04Z</dcterms:modified>
</cp:coreProperties>
</file>