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C8925-C3B7-4CCB-BEC9-3710D6EB14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8D875-8103-4C3B-B73B-4347A54AC0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YMARU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 err="1"/>
              <a:t>Silde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basically used to help students to learn courses with the help of the courses provided by course givers.</a:t>
            </a:r>
            <a:endParaRPr lang="en-US" dirty="0"/>
          </a:p>
          <a:p>
            <a:r>
              <a:rPr lang="en-US" dirty="0"/>
              <a:t>Since it is online can be accessed where ever they want when ever they want as long as they have a stable internet connection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  <a:endParaRPr lang="en-US" dirty="0"/>
          </a:p>
          <a:p>
            <a:r>
              <a:rPr lang="en-US" dirty="0"/>
              <a:t>Allows users to create account,</a:t>
            </a:r>
            <a:endParaRPr lang="en-US" dirty="0"/>
          </a:p>
          <a:p>
            <a:r>
              <a:rPr lang="en-US" dirty="0"/>
              <a:t>Allows to take course, give course</a:t>
            </a:r>
            <a:endParaRPr lang="en-US" dirty="0"/>
          </a:p>
          <a:p>
            <a:r>
              <a:rPr lang="en-US" dirty="0"/>
              <a:t>Search and sort course </a:t>
            </a:r>
            <a:endParaRPr lang="en-US" dirty="0"/>
          </a:p>
          <a:p>
            <a:r>
              <a:rPr lang="en-US" dirty="0"/>
              <a:t>Generate report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 Functional</a:t>
            </a:r>
            <a:endParaRPr lang="en-US" dirty="0"/>
          </a:p>
          <a:p>
            <a:r>
              <a:rPr lang="en-US" dirty="0"/>
              <a:t>Notify students when teacher upload material</a:t>
            </a:r>
            <a:endParaRPr lang="en-US" dirty="0"/>
          </a:p>
          <a:p>
            <a:r>
              <a:rPr lang="en-US" dirty="0"/>
              <a:t>Allows users to send feed back to the web</a:t>
            </a:r>
            <a:endParaRPr lang="en-US" dirty="0"/>
          </a:p>
          <a:p>
            <a:r>
              <a:rPr lang="en-US" dirty="0"/>
              <a:t>Security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7492"/>
            <a:ext cx="9601196" cy="1303867"/>
          </a:xfrm>
        </p:spPr>
        <p:txBody>
          <a:bodyPr/>
          <a:lstStyle/>
          <a:p>
            <a:r>
              <a:rPr lang="en-US" dirty="0"/>
              <a:t>Modules/ Libraries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86372"/>
            <a:ext cx="4718304" cy="576262"/>
          </a:xfrm>
        </p:spPr>
        <p:txBody>
          <a:bodyPr/>
          <a:lstStyle/>
          <a:p>
            <a:r>
              <a:rPr lang="en-US" dirty="0"/>
              <a:t>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026" y="2462634"/>
            <a:ext cx="4718304" cy="360288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PHP XML DOM </a:t>
            </a:r>
            <a:endParaRPr lang="en-US" sz="7200" dirty="0"/>
          </a:p>
          <a:p>
            <a:r>
              <a:rPr lang="en-US" sz="7200" dirty="0"/>
              <a:t>PHP cookies</a:t>
            </a:r>
            <a:endParaRPr lang="en-US" sz="7200" dirty="0"/>
          </a:p>
          <a:p>
            <a:r>
              <a:rPr lang="en-US" sz="7200" dirty="0"/>
              <a:t>PHP Session </a:t>
            </a:r>
            <a:endParaRPr lang="en-US" sz="7200" dirty="0"/>
          </a:p>
          <a:p>
            <a:r>
              <a:rPr lang="en-US" sz="7200" dirty="0"/>
              <a:t>PHP file handling and file upload</a:t>
            </a:r>
            <a:endParaRPr lang="en-US" sz="7200" dirty="0"/>
          </a:p>
          <a:p>
            <a:r>
              <a:rPr lang="en-US" sz="7200" dirty="0"/>
              <a:t>PHP include/require </a:t>
            </a:r>
            <a:endParaRPr lang="en-US" sz="7200" dirty="0"/>
          </a:p>
          <a:p>
            <a:r>
              <a:rPr lang="en-US" sz="7200" dirty="0"/>
              <a:t>PHP Date and Time</a:t>
            </a:r>
            <a:endParaRPr lang="en-US" sz="7200" dirty="0"/>
          </a:p>
          <a:p>
            <a:r>
              <a:rPr lang="en-US" sz="7200" dirty="0"/>
              <a:t>PHP super </a:t>
            </a:r>
            <a:r>
              <a:rPr lang="en-US" sz="7200" dirty="0" err="1"/>
              <a:t>globals</a:t>
            </a:r>
            <a:r>
              <a:rPr lang="en-US" sz="7200" dirty="0"/>
              <a:t> </a:t>
            </a:r>
            <a:endParaRPr lang="en-US" sz="7200" dirty="0"/>
          </a:p>
          <a:p>
            <a:r>
              <a:rPr lang="en-US" sz="7200" dirty="0"/>
              <a:t>PHP mailer </a:t>
            </a:r>
            <a:endParaRPr lang="en-US" sz="7200" dirty="0"/>
          </a:p>
          <a:p>
            <a:r>
              <a:rPr lang="en-US" sz="7200" dirty="0"/>
              <a:t>We used MySQL as database system </a:t>
            </a: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294" y="1886635"/>
            <a:ext cx="4718304" cy="576262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455" y="2360930"/>
            <a:ext cx="4718050" cy="3821430"/>
          </a:xfrm>
        </p:spPr>
        <p:txBody>
          <a:bodyPr>
            <a:noAutofit/>
          </a:bodyPr>
          <a:lstStyle/>
          <a:p>
            <a:r>
              <a:rPr lang="en-US" sz="1600" b="1" dirty="0"/>
              <a:t>Third party module</a:t>
            </a:r>
            <a:endParaRPr lang="en-US" sz="1600" b="1" dirty="0"/>
          </a:p>
          <a:p>
            <a:pPr lvl="1"/>
            <a:r>
              <a:rPr lang="en-US" sz="1600" dirty="0"/>
              <a:t>We  use express, express-validator, </a:t>
            </a:r>
            <a:r>
              <a:rPr lang="en-US" sz="1600" dirty="0" err="1"/>
              <a:t>nodemailer</a:t>
            </a:r>
            <a:r>
              <a:rPr lang="en-US" sz="1600" dirty="0"/>
              <a:t>, rand-token, json2csv, </a:t>
            </a:r>
            <a:r>
              <a:rPr lang="en-US" sz="1600" dirty="0" err="1"/>
              <a:t>multer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b="1" dirty="0"/>
              <a:t>Core module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1600" dirty="0"/>
              <a:t>We  use  fs, https , </a:t>
            </a:r>
            <a:r>
              <a:rPr lang="en-US" sz="1600" dirty="0" err="1"/>
              <a:t>url</a:t>
            </a:r>
            <a:r>
              <a:rPr lang="en-US" sz="1600" dirty="0"/>
              <a:t>, path.</a:t>
            </a:r>
            <a:endParaRPr lang="en-US" sz="1600" dirty="0"/>
          </a:p>
          <a:p>
            <a:r>
              <a:rPr lang="en-US" sz="1600" b="1" dirty="0"/>
              <a:t>Basic functionalities we used in node </a:t>
            </a:r>
            <a:r>
              <a:rPr lang="en-US" sz="1600" b="1" dirty="0" err="1"/>
              <a:t>js</a:t>
            </a:r>
            <a:endParaRPr lang="en-US" sz="1600" b="1" dirty="0"/>
          </a:p>
          <a:p>
            <a:pPr lvl="1"/>
            <a:r>
              <a:rPr lang="en-US" sz="1400" dirty="0"/>
              <a:t>MVC folder structure</a:t>
            </a:r>
            <a:endParaRPr lang="en-US" sz="1400" dirty="0"/>
          </a:p>
          <a:p>
            <a:pPr lvl="1"/>
            <a:r>
              <a:rPr lang="en-US" sz="1400" dirty="0"/>
              <a:t>Validation, </a:t>
            </a:r>
            <a:r>
              <a:rPr lang="en-US" sz="1400" dirty="0">
                <a:sym typeface="+mn-ea"/>
              </a:rPr>
              <a:t>Authorization and authentication</a:t>
            </a:r>
            <a:endParaRPr lang="en-US" sz="1400" dirty="0"/>
          </a:p>
          <a:p>
            <a:pPr lvl="1"/>
            <a:r>
              <a:rPr lang="en-US" sz="1400" dirty="0" err="1"/>
              <a:t>Mysql</a:t>
            </a:r>
            <a:r>
              <a:rPr lang="en-US" sz="1400" dirty="0"/>
              <a:t> Database connection with node </a:t>
            </a:r>
            <a:r>
              <a:rPr lang="en-US" sz="1200" dirty="0" err="1"/>
              <a:t>Js</a:t>
            </a:r>
            <a:endParaRPr lang="en-US" sz="1200" dirty="0"/>
          </a:p>
          <a:p>
            <a:pPr lvl="1"/>
            <a:endParaRPr lang="en-US" sz="1600" dirty="0"/>
          </a:p>
          <a:p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35635"/>
            <a:ext cx="10301605" cy="5240020"/>
          </a:xfrm>
        </p:spPr>
        <p:txBody>
          <a:bodyPr>
            <a:normAutofit fontScale="90000" lnSpcReduction="10000"/>
          </a:bodyPr>
          <a:lstStyle/>
          <a:p>
            <a:r>
              <a:rPr lang="en-US" sz="2800" dirty="0"/>
              <a:t>Challenges </a:t>
            </a:r>
            <a:endParaRPr lang="en-US" sz="2800" dirty="0"/>
          </a:p>
          <a:p>
            <a:pPr lvl="1"/>
            <a:r>
              <a:rPr lang="en-US" dirty="0"/>
              <a:t>Lack of Technical knowledge in node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Shortage of Time to work on node </a:t>
            </a:r>
            <a:r>
              <a:rPr lang="en-US" dirty="0" err="1"/>
              <a:t>js</a:t>
            </a:r>
            <a:r>
              <a:rPr lang="en-US" dirty="0"/>
              <a:t> and also to be familiar with the frame work</a:t>
            </a:r>
            <a:endParaRPr lang="en-US" dirty="0"/>
          </a:p>
          <a:p>
            <a:endParaRPr lang="en-US" dirty="0"/>
          </a:p>
          <a:p>
            <a:r>
              <a:rPr lang="en-US" sz="2800" b="1" dirty="0"/>
              <a:t>Team Members Contribution</a:t>
            </a:r>
            <a:endParaRPr lang="en-US" sz="2800" b="1" dirty="0"/>
          </a:p>
          <a:p>
            <a:r>
              <a:rPr lang="en-US" dirty="0" err="1"/>
              <a:t>Mahlet</a:t>
            </a:r>
            <a:r>
              <a:rPr lang="en-US" dirty="0"/>
              <a:t> Haile: PHP:- Import , </a:t>
            </a:r>
            <a:r>
              <a:rPr lang="en-US" dirty="0">
                <a:sym typeface="+mn-ea"/>
              </a:rPr>
              <a:t>Nodejs</a:t>
            </a:r>
            <a:r>
              <a:rPr lang="en-US" dirty="0">
                <a:sym typeface="+mn-ea"/>
              </a:rPr>
              <a:t>:-mail</a:t>
            </a:r>
            <a:endParaRPr lang="en-US" dirty="0"/>
          </a:p>
          <a:p>
            <a:r>
              <a:rPr lang="en-US" dirty="0">
                <a:sym typeface="+mn-ea"/>
              </a:rPr>
              <a:t>Melaku Abebe: PHP:-Mailer, </a:t>
            </a:r>
            <a:r>
              <a:rPr lang="en-US" dirty="0">
                <a:sym typeface="+mn-ea"/>
              </a:rPr>
              <a:t>Nodejs:- validation</a:t>
            </a:r>
            <a:endParaRPr lang="en-US" dirty="0"/>
          </a:p>
          <a:p>
            <a:r>
              <a:rPr lang="en-US" dirty="0" err="1"/>
              <a:t>Mahlet</a:t>
            </a:r>
            <a:r>
              <a:rPr lang="en-US" dirty="0"/>
              <a:t> Samuel: </a:t>
            </a:r>
            <a:r>
              <a:rPr lang="en-US" dirty="0">
                <a:sym typeface="+mn-ea"/>
              </a:rPr>
              <a:t>PHP:-</a:t>
            </a:r>
            <a:r>
              <a:rPr lang="en-US" dirty="0"/>
              <a:t>Export, </a:t>
            </a:r>
            <a:r>
              <a:rPr lang="en-US" dirty="0">
                <a:sym typeface="+mn-ea"/>
              </a:rPr>
              <a:t>Nodejs:-mail</a:t>
            </a:r>
            <a:endParaRPr lang="en-US" dirty="0"/>
          </a:p>
          <a:p>
            <a:r>
              <a:rPr lang="en-US" dirty="0" err="1"/>
              <a:t>Mesekir</a:t>
            </a:r>
            <a:r>
              <a:rPr lang="en-US" dirty="0"/>
              <a:t> Getachew: </a:t>
            </a:r>
            <a:r>
              <a:rPr lang="en-US" dirty="0">
                <a:sym typeface="+mn-ea"/>
              </a:rPr>
              <a:t>PHP:-</a:t>
            </a:r>
            <a:r>
              <a:rPr lang="en-US" dirty="0"/>
              <a:t>Upload, </a:t>
            </a:r>
            <a:r>
              <a:rPr lang="en-US" dirty="0">
                <a:sym typeface="+mn-ea"/>
              </a:rPr>
              <a:t>Nodejs:- Import csv</a:t>
            </a:r>
            <a:endParaRPr lang="en-US" dirty="0"/>
          </a:p>
          <a:p>
            <a:r>
              <a:rPr lang="en-US" dirty="0"/>
              <a:t>Mulualem Asfaw: </a:t>
            </a:r>
            <a:r>
              <a:rPr lang="en-US" dirty="0">
                <a:sym typeface="+mn-ea"/>
              </a:rPr>
              <a:t>PHP:-</a:t>
            </a:r>
            <a:r>
              <a:rPr lang="en-US" dirty="0"/>
              <a:t>V</a:t>
            </a:r>
            <a:r>
              <a:rPr lang="en-US" dirty="0">
                <a:sym typeface="+mn-ea"/>
              </a:rPr>
              <a:t>alidation, Sanitization, </a:t>
            </a:r>
            <a:r>
              <a:rPr lang="en-US" dirty="0">
                <a:sym typeface="+mn-ea"/>
              </a:rPr>
              <a:t>Nodejs:- file upload,</a:t>
            </a:r>
            <a:endParaRPr lang="en-US" dirty="0"/>
          </a:p>
          <a:p>
            <a:r>
              <a:rPr lang="en-US" dirty="0" err="1"/>
              <a:t>Nahom</a:t>
            </a:r>
            <a:r>
              <a:rPr lang="en-US" dirty="0"/>
              <a:t> </a:t>
            </a:r>
            <a:r>
              <a:rPr lang="en-US" dirty="0" err="1"/>
              <a:t>Mulugeta</a:t>
            </a:r>
            <a:r>
              <a:rPr lang="en-US" dirty="0"/>
              <a:t>: </a:t>
            </a:r>
            <a:r>
              <a:rPr lang="en-US" dirty="0">
                <a:sym typeface="+mn-ea"/>
              </a:rPr>
              <a:t>PHP:-</a:t>
            </a:r>
            <a:r>
              <a:rPr lang="en-US" dirty="0"/>
              <a:t>Report, </a:t>
            </a:r>
            <a:r>
              <a:rPr lang="en-US" dirty="0">
                <a:sym typeface="+mn-ea"/>
              </a:rPr>
              <a:t>Nodejs:- image upload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1461</Words>
  <Application>WPS Presentation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</vt:lpstr>
      <vt:lpstr>Garamond</vt:lpstr>
      <vt:lpstr>Segoe Print</vt:lpstr>
      <vt:lpstr>Microsoft YaHei</vt:lpstr>
      <vt:lpstr>Arial Unicode MS</vt:lpstr>
      <vt:lpstr>Calibri</vt:lpstr>
      <vt:lpstr>Organic</vt:lpstr>
      <vt:lpstr>YMARU COURSE</vt:lpstr>
      <vt:lpstr>Over View</vt:lpstr>
      <vt:lpstr>Functional and Non Functional</vt:lpstr>
      <vt:lpstr>Modules/ Libraries used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YMARU COURSE</dc:title>
  <dc:creator>melaku abebe</dc:creator>
  <cp:lastModifiedBy>HP</cp:lastModifiedBy>
  <cp:revision>5</cp:revision>
  <dcterms:created xsi:type="dcterms:W3CDTF">2022-06-29T07:01:00Z</dcterms:created>
  <dcterms:modified xsi:type="dcterms:W3CDTF">2022-06-29T11:25:58Z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2A19D0EEA64C4E1FA66D266F301880E2</vt:lpwstr>
  </property>
  <property fmtid="{D5CDD505-2E9C-101B-9397-08002B2CF9AE}" pid="3" name="KSOProductBuildVer">
    <vt:lpwstr>1033-11.2.0.11156</vt:lpwstr>
  </property>
</Properties>
</file>