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>
        <p:scale>
          <a:sx n="92" d="100"/>
          <a:sy n="92" d="100"/>
        </p:scale>
        <p:origin x="132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A6717-2CB6-4F49-9951-94F4DC4631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D6BB69-8B7D-4383-A6E4-073FAD80EE9E}">
      <dgm:prSet/>
      <dgm:spPr/>
      <dgm:t>
        <a:bodyPr/>
        <a:lstStyle/>
        <a:p>
          <a:r>
            <a:rPr lang="en-US"/>
            <a:t>Designed to help users track tasks and manage time effectively.</a:t>
          </a:r>
        </a:p>
      </dgm:t>
    </dgm:pt>
    <dgm:pt modelId="{4084C425-1F42-437E-B838-491569AF7028}" type="parTrans" cxnId="{0B5BC6CB-01DF-4E1B-AE1D-A9003824B1EF}">
      <dgm:prSet/>
      <dgm:spPr/>
      <dgm:t>
        <a:bodyPr/>
        <a:lstStyle/>
        <a:p>
          <a:endParaRPr lang="en-US"/>
        </a:p>
      </dgm:t>
    </dgm:pt>
    <dgm:pt modelId="{5DEBF3D4-55D0-4016-9491-9FA979382525}" type="sibTrans" cxnId="{0B5BC6CB-01DF-4E1B-AE1D-A9003824B1EF}">
      <dgm:prSet/>
      <dgm:spPr/>
      <dgm:t>
        <a:bodyPr/>
        <a:lstStyle/>
        <a:p>
          <a:endParaRPr lang="en-US"/>
        </a:p>
      </dgm:t>
    </dgm:pt>
    <dgm:pt modelId="{2F39069B-608D-4E9F-ADE4-9944FA1EB461}">
      <dgm:prSet/>
      <dgm:spPr/>
      <dgm:t>
        <a:bodyPr/>
        <a:lstStyle/>
        <a:p>
          <a:r>
            <a:rPr lang="en-US"/>
            <a:t>Provides powerful insights into productivity patterns.</a:t>
          </a:r>
        </a:p>
      </dgm:t>
    </dgm:pt>
    <dgm:pt modelId="{F9BC50A6-3E79-469D-9A50-3085A6AB4378}" type="parTrans" cxnId="{A2D301E3-B54C-4366-929A-CFC4FA1CB1AF}">
      <dgm:prSet/>
      <dgm:spPr/>
      <dgm:t>
        <a:bodyPr/>
        <a:lstStyle/>
        <a:p>
          <a:endParaRPr lang="en-US"/>
        </a:p>
      </dgm:t>
    </dgm:pt>
    <dgm:pt modelId="{643F1115-32A3-427B-B234-50903EF95575}" type="sibTrans" cxnId="{A2D301E3-B54C-4366-929A-CFC4FA1CB1AF}">
      <dgm:prSet/>
      <dgm:spPr/>
      <dgm:t>
        <a:bodyPr/>
        <a:lstStyle/>
        <a:p>
          <a:endParaRPr lang="en-US"/>
        </a:p>
      </dgm:t>
    </dgm:pt>
    <dgm:pt modelId="{8FE163C9-5BB4-4318-99DF-6A57B1084FEF}">
      <dgm:prSet/>
      <dgm:spPr/>
      <dgm:t>
        <a:bodyPr/>
        <a:lstStyle/>
        <a:p>
          <a:r>
            <a:rPr lang="en-US"/>
            <a:t>Combines task management and advanced analysis into one seamless experience.</a:t>
          </a:r>
        </a:p>
      </dgm:t>
    </dgm:pt>
    <dgm:pt modelId="{CB6D7751-C43B-4137-B06C-B4199BC0C107}" type="parTrans" cxnId="{88BB7593-B3D7-4AB6-ADF9-BFC6503226C4}">
      <dgm:prSet/>
      <dgm:spPr/>
      <dgm:t>
        <a:bodyPr/>
        <a:lstStyle/>
        <a:p>
          <a:endParaRPr lang="en-US"/>
        </a:p>
      </dgm:t>
    </dgm:pt>
    <dgm:pt modelId="{FCBCED86-3A69-43BB-8993-40C49306B7CD}" type="sibTrans" cxnId="{88BB7593-B3D7-4AB6-ADF9-BFC6503226C4}">
      <dgm:prSet/>
      <dgm:spPr/>
      <dgm:t>
        <a:bodyPr/>
        <a:lstStyle/>
        <a:p>
          <a:endParaRPr lang="en-US"/>
        </a:p>
      </dgm:t>
    </dgm:pt>
    <dgm:pt modelId="{DE46150D-BC0C-451D-AB63-30639EE69B41}" type="pres">
      <dgm:prSet presAssocID="{4CEA6717-2CB6-4F49-9951-94F4DC46314A}" presName="root" presStyleCnt="0">
        <dgm:presLayoutVars>
          <dgm:dir/>
          <dgm:resizeHandles val="exact"/>
        </dgm:presLayoutVars>
      </dgm:prSet>
      <dgm:spPr/>
    </dgm:pt>
    <dgm:pt modelId="{55FF981A-0D36-43CA-AE9E-8477EF8C7E12}" type="pres">
      <dgm:prSet presAssocID="{D7D6BB69-8B7D-4383-A6E4-073FAD80EE9E}" presName="compNode" presStyleCnt="0"/>
      <dgm:spPr/>
    </dgm:pt>
    <dgm:pt modelId="{2218E1DD-A894-4448-9D56-E709F3686805}" type="pres">
      <dgm:prSet presAssocID="{D7D6BB69-8B7D-4383-A6E4-073FAD80EE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4D3DF0D-C955-43DA-AB7F-0D81CDB5E104}" type="pres">
      <dgm:prSet presAssocID="{D7D6BB69-8B7D-4383-A6E4-073FAD80EE9E}" presName="spaceRect" presStyleCnt="0"/>
      <dgm:spPr/>
    </dgm:pt>
    <dgm:pt modelId="{82495004-C524-4ABD-B9EA-6965E1226F32}" type="pres">
      <dgm:prSet presAssocID="{D7D6BB69-8B7D-4383-A6E4-073FAD80EE9E}" presName="textRect" presStyleLbl="revTx" presStyleIdx="0" presStyleCnt="3">
        <dgm:presLayoutVars>
          <dgm:chMax val="1"/>
          <dgm:chPref val="1"/>
        </dgm:presLayoutVars>
      </dgm:prSet>
      <dgm:spPr/>
    </dgm:pt>
    <dgm:pt modelId="{2921CE61-FADE-491C-AA1E-642C9DDE5962}" type="pres">
      <dgm:prSet presAssocID="{5DEBF3D4-55D0-4016-9491-9FA979382525}" presName="sibTrans" presStyleCnt="0"/>
      <dgm:spPr/>
    </dgm:pt>
    <dgm:pt modelId="{EE8C9113-F729-44F2-BC09-4EF5FAF1BF4C}" type="pres">
      <dgm:prSet presAssocID="{2F39069B-608D-4E9F-ADE4-9944FA1EB461}" presName="compNode" presStyleCnt="0"/>
      <dgm:spPr/>
    </dgm:pt>
    <dgm:pt modelId="{AB170C8E-66CA-474D-A663-87BF25E8AFE4}" type="pres">
      <dgm:prSet presAssocID="{2F39069B-608D-4E9F-ADE4-9944FA1EB4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46F95F-73E1-4188-B7CE-2F37547DDE07}" type="pres">
      <dgm:prSet presAssocID="{2F39069B-608D-4E9F-ADE4-9944FA1EB461}" presName="spaceRect" presStyleCnt="0"/>
      <dgm:spPr/>
    </dgm:pt>
    <dgm:pt modelId="{9E3CE254-2F67-4421-BD80-B91348181E9B}" type="pres">
      <dgm:prSet presAssocID="{2F39069B-608D-4E9F-ADE4-9944FA1EB461}" presName="textRect" presStyleLbl="revTx" presStyleIdx="1" presStyleCnt="3">
        <dgm:presLayoutVars>
          <dgm:chMax val="1"/>
          <dgm:chPref val="1"/>
        </dgm:presLayoutVars>
      </dgm:prSet>
      <dgm:spPr/>
    </dgm:pt>
    <dgm:pt modelId="{418847A1-7715-4CC9-BE50-B9B550ABC479}" type="pres">
      <dgm:prSet presAssocID="{643F1115-32A3-427B-B234-50903EF95575}" presName="sibTrans" presStyleCnt="0"/>
      <dgm:spPr/>
    </dgm:pt>
    <dgm:pt modelId="{808BA0E1-1C99-404D-8864-E3A08E131D54}" type="pres">
      <dgm:prSet presAssocID="{8FE163C9-5BB4-4318-99DF-6A57B1084FEF}" presName="compNode" presStyleCnt="0"/>
      <dgm:spPr/>
    </dgm:pt>
    <dgm:pt modelId="{C33B6736-ACF0-4438-A944-5F5AB2F56E91}" type="pres">
      <dgm:prSet presAssocID="{8FE163C9-5BB4-4318-99DF-6A57B1084F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9308900-CD33-4EDF-8C6D-D0E7290A7F1C}" type="pres">
      <dgm:prSet presAssocID="{8FE163C9-5BB4-4318-99DF-6A57B1084FEF}" presName="spaceRect" presStyleCnt="0"/>
      <dgm:spPr/>
    </dgm:pt>
    <dgm:pt modelId="{0651EB93-F3B0-44CA-863C-5FA0FC6DE40D}" type="pres">
      <dgm:prSet presAssocID="{8FE163C9-5BB4-4318-99DF-6A57B1084F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DAC45B-68DB-47ED-ADE6-FCE7A192BF2A}" type="presOf" srcId="{4CEA6717-2CB6-4F49-9951-94F4DC46314A}" destId="{DE46150D-BC0C-451D-AB63-30639EE69B41}" srcOrd="0" destOrd="0" presId="urn:microsoft.com/office/officeart/2018/2/layout/IconLabelList"/>
    <dgm:cxn modelId="{3ED8E060-BD65-4C99-AFB3-0AA142F455F0}" type="presOf" srcId="{D7D6BB69-8B7D-4383-A6E4-073FAD80EE9E}" destId="{82495004-C524-4ABD-B9EA-6965E1226F32}" srcOrd="0" destOrd="0" presId="urn:microsoft.com/office/officeart/2018/2/layout/IconLabelList"/>
    <dgm:cxn modelId="{6B1FC386-2BC5-496F-B8BD-C0674D3AA219}" type="presOf" srcId="{8FE163C9-5BB4-4318-99DF-6A57B1084FEF}" destId="{0651EB93-F3B0-44CA-863C-5FA0FC6DE40D}" srcOrd="0" destOrd="0" presId="urn:microsoft.com/office/officeart/2018/2/layout/IconLabelList"/>
    <dgm:cxn modelId="{88BB7593-B3D7-4AB6-ADF9-BFC6503226C4}" srcId="{4CEA6717-2CB6-4F49-9951-94F4DC46314A}" destId="{8FE163C9-5BB4-4318-99DF-6A57B1084FEF}" srcOrd="2" destOrd="0" parTransId="{CB6D7751-C43B-4137-B06C-B4199BC0C107}" sibTransId="{FCBCED86-3A69-43BB-8993-40C49306B7CD}"/>
    <dgm:cxn modelId="{0B5BC6CB-01DF-4E1B-AE1D-A9003824B1EF}" srcId="{4CEA6717-2CB6-4F49-9951-94F4DC46314A}" destId="{D7D6BB69-8B7D-4383-A6E4-073FAD80EE9E}" srcOrd="0" destOrd="0" parTransId="{4084C425-1F42-437E-B838-491569AF7028}" sibTransId="{5DEBF3D4-55D0-4016-9491-9FA979382525}"/>
    <dgm:cxn modelId="{BA2CD7CC-1D1D-46DF-AAA1-EB0561FCE50A}" type="presOf" srcId="{2F39069B-608D-4E9F-ADE4-9944FA1EB461}" destId="{9E3CE254-2F67-4421-BD80-B91348181E9B}" srcOrd="0" destOrd="0" presId="urn:microsoft.com/office/officeart/2018/2/layout/IconLabelList"/>
    <dgm:cxn modelId="{A2D301E3-B54C-4366-929A-CFC4FA1CB1AF}" srcId="{4CEA6717-2CB6-4F49-9951-94F4DC46314A}" destId="{2F39069B-608D-4E9F-ADE4-9944FA1EB461}" srcOrd="1" destOrd="0" parTransId="{F9BC50A6-3E79-469D-9A50-3085A6AB4378}" sibTransId="{643F1115-32A3-427B-B234-50903EF95575}"/>
    <dgm:cxn modelId="{45DFF17B-0665-4597-8EF7-6E23C31C122D}" type="presParOf" srcId="{DE46150D-BC0C-451D-AB63-30639EE69B41}" destId="{55FF981A-0D36-43CA-AE9E-8477EF8C7E12}" srcOrd="0" destOrd="0" presId="urn:microsoft.com/office/officeart/2018/2/layout/IconLabelList"/>
    <dgm:cxn modelId="{ECE3E61D-664D-4C69-B9AE-2632CC94F091}" type="presParOf" srcId="{55FF981A-0D36-43CA-AE9E-8477EF8C7E12}" destId="{2218E1DD-A894-4448-9D56-E709F3686805}" srcOrd="0" destOrd="0" presId="urn:microsoft.com/office/officeart/2018/2/layout/IconLabelList"/>
    <dgm:cxn modelId="{64EAC9F0-F36C-43B1-B4DA-ED70EB6CA138}" type="presParOf" srcId="{55FF981A-0D36-43CA-AE9E-8477EF8C7E12}" destId="{04D3DF0D-C955-43DA-AB7F-0D81CDB5E104}" srcOrd="1" destOrd="0" presId="urn:microsoft.com/office/officeart/2018/2/layout/IconLabelList"/>
    <dgm:cxn modelId="{7A6DE9BC-23E4-45E6-94E7-7A414D94569C}" type="presParOf" srcId="{55FF981A-0D36-43CA-AE9E-8477EF8C7E12}" destId="{82495004-C524-4ABD-B9EA-6965E1226F32}" srcOrd="2" destOrd="0" presId="urn:microsoft.com/office/officeart/2018/2/layout/IconLabelList"/>
    <dgm:cxn modelId="{C9D24E67-5777-4880-BD4A-3F66A66E713A}" type="presParOf" srcId="{DE46150D-BC0C-451D-AB63-30639EE69B41}" destId="{2921CE61-FADE-491C-AA1E-642C9DDE5962}" srcOrd="1" destOrd="0" presId="urn:microsoft.com/office/officeart/2018/2/layout/IconLabelList"/>
    <dgm:cxn modelId="{74B24B2D-E85B-4735-9430-40317581C172}" type="presParOf" srcId="{DE46150D-BC0C-451D-AB63-30639EE69B41}" destId="{EE8C9113-F729-44F2-BC09-4EF5FAF1BF4C}" srcOrd="2" destOrd="0" presId="urn:microsoft.com/office/officeart/2018/2/layout/IconLabelList"/>
    <dgm:cxn modelId="{F1CA7FF4-DF45-47FE-A6B0-F115ABD5B69B}" type="presParOf" srcId="{EE8C9113-F729-44F2-BC09-4EF5FAF1BF4C}" destId="{AB170C8E-66CA-474D-A663-87BF25E8AFE4}" srcOrd="0" destOrd="0" presId="urn:microsoft.com/office/officeart/2018/2/layout/IconLabelList"/>
    <dgm:cxn modelId="{FF346A22-0EB3-4092-9948-FBE4598C9ED9}" type="presParOf" srcId="{EE8C9113-F729-44F2-BC09-4EF5FAF1BF4C}" destId="{3046F95F-73E1-4188-B7CE-2F37547DDE07}" srcOrd="1" destOrd="0" presId="urn:microsoft.com/office/officeart/2018/2/layout/IconLabelList"/>
    <dgm:cxn modelId="{F4EBD444-A96D-44A7-AF67-120762D262A6}" type="presParOf" srcId="{EE8C9113-F729-44F2-BC09-4EF5FAF1BF4C}" destId="{9E3CE254-2F67-4421-BD80-B91348181E9B}" srcOrd="2" destOrd="0" presId="urn:microsoft.com/office/officeart/2018/2/layout/IconLabelList"/>
    <dgm:cxn modelId="{7FF72C1D-B52A-4C71-A61E-9FE0FB344CC7}" type="presParOf" srcId="{DE46150D-BC0C-451D-AB63-30639EE69B41}" destId="{418847A1-7715-4CC9-BE50-B9B550ABC479}" srcOrd="3" destOrd="0" presId="urn:microsoft.com/office/officeart/2018/2/layout/IconLabelList"/>
    <dgm:cxn modelId="{5524BA67-4E3D-448B-B429-6E953D5B1591}" type="presParOf" srcId="{DE46150D-BC0C-451D-AB63-30639EE69B41}" destId="{808BA0E1-1C99-404D-8864-E3A08E131D54}" srcOrd="4" destOrd="0" presId="urn:microsoft.com/office/officeart/2018/2/layout/IconLabelList"/>
    <dgm:cxn modelId="{378AF2C5-B738-4961-8B62-BA8F87E03C83}" type="presParOf" srcId="{808BA0E1-1C99-404D-8864-E3A08E131D54}" destId="{C33B6736-ACF0-4438-A944-5F5AB2F56E91}" srcOrd="0" destOrd="0" presId="urn:microsoft.com/office/officeart/2018/2/layout/IconLabelList"/>
    <dgm:cxn modelId="{A354A5E6-9ECA-43F3-AB97-379D4C177D35}" type="presParOf" srcId="{808BA0E1-1C99-404D-8864-E3A08E131D54}" destId="{B9308900-CD33-4EDF-8C6D-D0E7290A7F1C}" srcOrd="1" destOrd="0" presId="urn:microsoft.com/office/officeart/2018/2/layout/IconLabelList"/>
    <dgm:cxn modelId="{20DE9BB6-50F3-4418-94FD-33EE847546A8}" type="presParOf" srcId="{808BA0E1-1C99-404D-8864-E3A08E131D54}" destId="{0651EB93-F3B0-44CA-863C-5FA0FC6DE4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8C259-C965-419C-95A6-10D2920BE2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6EC13E-5CEA-4814-82BB-294A98536A4A}">
      <dgm:prSet/>
      <dgm:spPr/>
      <dgm:t>
        <a:bodyPr/>
        <a:lstStyle/>
        <a:p>
          <a:pPr>
            <a:defRPr cap="all"/>
          </a:pPr>
          <a:r>
            <a:rPr lang="en-US"/>
            <a:t>Time Entry Recording</a:t>
          </a:r>
        </a:p>
      </dgm:t>
    </dgm:pt>
    <dgm:pt modelId="{4D8AACB6-26F0-4A26-BC68-E5A54BEAC280}" type="parTrans" cxnId="{2F0DAFCC-C315-4F51-9240-0ACEDB561747}">
      <dgm:prSet/>
      <dgm:spPr/>
      <dgm:t>
        <a:bodyPr/>
        <a:lstStyle/>
        <a:p>
          <a:endParaRPr lang="en-US"/>
        </a:p>
      </dgm:t>
    </dgm:pt>
    <dgm:pt modelId="{E4815107-4BFA-4884-B50C-5008DF842D69}" type="sibTrans" cxnId="{2F0DAFCC-C315-4F51-9240-0ACEDB561747}">
      <dgm:prSet/>
      <dgm:spPr/>
      <dgm:t>
        <a:bodyPr/>
        <a:lstStyle/>
        <a:p>
          <a:endParaRPr lang="en-US"/>
        </a:p>
      </dgm:t>
    </dgm:pt>
    <dgm:pt modelId="{CB135288-927E-4FFB-89C5-78951B7DAE29}">
      <dgm:prSet/>
      <dgm:spPr/>
      <dgm:t>
        <a:bodyPr/>
        <a:lstStyle/>
        <a:p>
          <a:pPr>
            <a:defRPr cap="all"/>
          </a:pPr>
          <a:r>
            <a:rPr lang="en-US"/>
            <a:t>Querying Time Entries</a:t>
          </a:r>
        </a:p>
      </dgm:t>
    </dgm:pt>
    <dgm:pt modelId="{D70B9B98-F6E6-4F01-8DD7-BEECE77C8319}" type="parTrans" cxnId="{72B1795C-3457-496A-856E-89EA959D803A}">
      <dgm:prSet/>
      <dgm:spPr/>
      <dgm:t>
        <a:bodyPr/>
        <a:lstStyle/>
        <a:p>
          <a:endParaRPr lang="en-US"/>
        </a:p>
      </dgm:t>
    </dgm:pt>
    <dgm:pt modelId="{3C610F74-BCFF-4A0C-901B-605A82D4D902}" type="sibTrans" cxnId="{72B1795C-3457-496A-856E-89EA959D803A}">
      <dgm:prSet/>
      <dgm:spPr/>
      <dgm:t>
        <a:bodyPr/>
        <a:lstStyle/>
        <a:p>
          <a:endParaRPr lang="en-US"/>
        </a:p>
      </dgm:t>
    </dgm:pt>
    <dgm:pt modelId="{D33A7865-CA5F-4282-9B8F-DD641433BA4C}">
      <dgm:prSet/>
      <dgm:spPr/>
      <dgm:t>
        <a:bodyPr/>
        <a:lstStyle/>
        <a:p>
          <a:pPr>
            <a:defRPr cap="all"/>
          </a:pPr>
          <a:r>
            <a:rPr lang="en-US"/>
            <a:t>Report Generation</a:t>
          </a:r>
        </a:p>
      </dgm:t>
    </dgm:pt>
    <dgm:pt modelId="{97BE971C-4B51-4922-B670-F0E59F99EABB}" type="parTrans" cxnId="{5B45E1C5-912B-455B-A2D7-8D3DC5C7DCD6}">
      <dgm:prSet/>
      <dgm:spPr/>
      <dgm:t>
        <a:bodyPr/>
        <a:lstStyle/>
        <a:p>
          <a:endParaRPr lang="en-US"/>
        </a:p>
      </dgm:t>
    </dgm:pt>
    <dgm:pt modelId="{C023508B-1805-401A-9A0A-C883FFDCDD27}" type="sibTrans" cxnId="{5B45E1C5-912B-455B-A2D7-8D3DC5C7DCD6}">
      <dgm:prSet/>
      <dgm:spPr/>
      <dgm:t>
        <a:bodyPr/>
        <a:lstStyle/>
        <a:p>
          <a:endParaRPr lang="en-US"/>
        </a:p>
      </dgm:t>
    </dgm:pt>
    <dgm:pt modelId="{266C400F-4B1D-4B32-8EB4-AFC9411769C0}">
      <dgm:prSet/>
      <dgm:spPr/>
      <dgm:t>
        <a:bodyPr/>
        <a:lstStyle/>
        <a:p>
          <a:pPr>
            <a:defRPr cap="all"/>
          </a:pPr>
          <a:r>
            <a:rPr lang="en-US"/>
            <a:t>Priority Command</a:t>
          </a:r>
        </a:p>
      </dgm:t>
    </dgm:pt>
    <dgm:pt modelId="{98E30480-E35B-45B7-9EE1-D3DC765A2A95}" type="parTrans" cxnId="{28ACD2C4-1528-4B67-8756-3557983C1A04}">
      <dgm:prSet/>
      <dgm:spPr/>
      <dgm:t>
        <a:bodyPr/>
        <a:lstStyle/>
        <a:p>
          <a:endParaRPr lang="en-US"/>
        </a:p>
      </dgm:t>
    </dgm:pt>
    <dgm:pt modelId="{062338AE-D8D7-4165-B35C-B9710A38D0A1}" type="sibTrans" cxnId="{28ACD2C4-1528-4B67-8756-3557983C1A04}">
      <dgm:prSet/>
      <dgm:spPr/>
      <dgm:t>
        <a:bodyPr/>
        <a:lstStyle/>
        <a:p>
          <a:endParaRPr lang="en-US"/>
        </a:p>
      </dgm:t>
    </dgm:pt>
    <dgm:pt modelId="{5D29EC07-5C8A-497E-B4C5-93FFF4E7516B}" type="pres">
      <dgm:prSet presAssocID="{E428C259-C965-419C-95A6-10D2920BE260}" presName="root" presStyleCnt="0">
        <dgm:presLayoutVars>
          <dgm:dir/>
          <dgm:resizeHandles val="exact"/>
        </dgm:presLayoutVars>
      </dgm:prSet>
      <dgm:spPr/>
    </dgm:pt>
    <dgm:pt modelId="{3C449062-42A5-493D-8EE0-A840BAA44287}" type="pres">
      <dgm:prSet presAssocID="{B36EC13E-5CEA-4814-82BB-294A98536A4A}" presName="compNode" presStyleCnt="0"/>
      <dgm:spPr/>
    </dgm:pt>
    <dgm:pt modelId="{FD832956-2D2F-45ED-B811-A8577D65299D}" type="pres">
      <dgm:prSet presAssocID="{B36EC13E-5CEA-4814-82BB-294A98536A4A}" presName="iconBgRect" presStyleLbl="bgShp" presStyleIdx="0" presStyleCnt="4"/>
      <dgm:spPr/>
    </dgm:pt>
    <dgm:pt modelId="{4531D5A0-D24D-4D77-96CA-FBDE5C0743EB}" type="pres">
      <dgm:prSet presAssocID="{B36EC13E-5CEA-4814-82BB-294A98536A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335BCC5-5572-4E41-96F7-80F2079E9CA3}" type="pres">
      <dgm:prSet presAssocID="{B36EC13E-5CEA-4814-82BB-294A98536A4A}" presName="spaceRect" presStyleCnt="0"/>
      <dgm:spPr/>
    </dgm:pt>
    <dgm:pt modelId="{9A7FEEF1-DCF6-40B3-A5D0-AFA251FBCC66}" type="pres">
      <dgm:prSet presAssocID="{B36EC13E-5CEA-4814-82BB-294A98536A4A}" presName="textRect" presStyleLbl="revTx" presStyleIdx="0" presStyleCnt="4">
        <dgm:presLayoutVars>
          <dgm:chMax val="1"/>
          <dgm:chPref val="1"/>
        </dgm:presLayoutVars>
      </dgm:prSet>
      <dgm:spPr/>
    </dgm:pt>
    <dgm:pt modelId="{8B233201-E511-42D5-8736-F3F65A539305}" type="pres">
      <dgm:prSet presAssocID="{E4815107-4BFA-4884-B50C-5008DF842D69}" presName="sibTrans" presStyleCnt="0"/>
      <dgm:spPr/>
    </dgm:pt>
    <dgm:pt modelId="{FB396650-5D15-4F13-9BFD-1D74D4CC3960}" type="pres">
      <dgm:prSet presAssocID="{CB135288-927E-4FFB-89C5-78951B7DAE29}" presName="compNode" presStyleCnt="0"/>
      <dgm:spPr/>
    </dgm:pt>
    <dgm:pt modelId="{2EB282E9-B806-4410-9812-ECB81A1A8ACA}" type="pres">
      <dgm:prSet presAssocID="{CB135288-927E-4FFB-89C5-78951B7DAE29}" presName="iconBgRect" presStyleLbl="bgShp" presStyleIdx="1" presStyleCnt="4"/>
      <dgm:spPr/>
    </dgm:pt>
    <dgm:pt modelId="{F9B8B3D3-0BEC-4F79-A7E1-621A1222DFE7}" type="pres">
      <dgm:prSet presAssocID="{CB135288-927E-4FFB-89C5-78951B7DAE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C4C24B-5FBB-4A8A-AA1B-9253DCA49218}" type="pres">
      <dgm:prSet presAssocID="{CB135288-927E-4FFB-89C5-78951B7DAE29}" presName="spaceRect" presStyleCnt="0"/>
      <dgm:spPr/>
    </dgm:pt>
    <dgm:pt modelId="{0B1BEA16-3CD9-4013-9939-E9B55F589862}" type="pres">
      <dgm:prSet presAssocID="{CB135288-927E-4FFB-89C5-78951B7DAE29}" presName="textRect" presStyleLbl="revTx" presStyleIdx="1" presStyleCnt="4">
        <dgm:presLayoutVars>
          <dgm:chMax val="1"/>
          <dgm:chPref val="1"/>
        </dgm:presLayoutVars>
      </dgm:prSet>
      <dgm:spPr/>
    </dgm:pt>
    <dgm:pt modelId="{3AB755A2-2D29-47C1-9FDC-FF82579E7B52}" type="pres">
      <dgm:prSet presAssocID="{3C610F74-BCFF-4A0C-901B-605A82D4D902}" presName="sibTrans" presStyleCnt="0"/>
      <dgm:spPr/>
    </dgm:pt>
    <dgm:pt modelId="{883C66EF-90FA-43CD-B466-26F03F25FEE5}" type="pres">
      <dgm:prSet presAssocID="{D33A7865-CA5F-4282-9B8F-DD641433BA4C}" presName="compNode" presStyleCnt="0"/>
      <dgm:spPr/>
    </dgm:pt>
    <dgm:pt modelId="{05CF1425-B464-4D0E-84DE-CFCD4BCD95A3}" type="pres">
      <dgm:prSet presAssocID="{D33A7865-CA5F-4282-9B8F-DD641433BA4C}" presName="iconBgRect" presStyleLbl="bgShp" presStyleIdx="2" presStyleCnt="4"/>
      <dgm:spPr/>
    </dgm:pt>
    <dgm:pt modelId="{3D16E3F3-AB2C-425D-8238-09149B2B140E}" type="pres">
      <dgm:prSet presAssocID="{D33A7865-CA5F-4282-9B8F-DD641433BA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6587C1E-369A-42E8-843B-8400FD144DB7}" type="pres">
      <dgm:prSet presAssocID="{D33A7865-CA5F-4282-9B8F-DD641433BA4C}" presName="spaceRect" presStyleCnt="0"/>
      <dgm:spPr/>
    </dgm:pt>
    <dgm:pt modelId="{A8E87145-B333-4F50-A00B-B41010555573}" type="pres">
      <dgm:prSet presAssocID="{D33A7865-CA5F-4282-9B8F-DD641433BA4C}" presName="textRect" presStyleLbl="revTx" presStyleIdx="2" presStyleCnt="4">
        <dgm:presLayoutVars>
          <dgm:chMax val="1"/>
          <dgm:chPref val="1"/>
        </dgm:presLayoutVars>
      </dgm:prSet>
      <dgm:spPr/>
    </dgm:pt>
    <dgm:pt modelId="{326CF18E-89B1-4D67-96C9-5AB39F73F941}" type="pres">
      <dgm:prSet presAssocID="{C023508B-1805-401A-9A0A-C883FFDCDD27}" presName="sibTrans" presStyleCnt="0"/>
      <dgm:spPr/>
    </dgm:pt>
    <dgm:pt modelId="{5E8DAB6A-063E-4EB8-9845-AFED334F10F5}" type="pres">
      <dgm:prSet presAssocID="{266C400F-4B1D-4B32-8EB4-AFC9411769C0}" presName="compNode" presStyleCnt="0"/>
      <dgm:spPr/>
    </dgm:pt>
    <dgm:pt modelId="{B72C24AA-998F-4826-AE91-C74BD3017B7B}" type="pres">
      <dgm:prSet presAssocID="{266C400F-4B1D-4B32-8EB4-AFC9411769C0}" presName="iconBgRect" presStyleLbl="bgShp" presStyleIdx="3" presStyleCnt="4"/>
      <dgm:spPr/>
    </dgm:pt>
    <dgm:pt modelId="{8B6FE01A-3295-40BE-8833-5F743DC338EE}" type="pres">
      <dgm:prSet presAssocID="{266C400F-4B1D-4B32-8EB4-AFC9411769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0F3D50-DF67-471B-8932-A32CFF9EBC32}" type="pres">
      <dgm:prSet presAssocID="{266C400F-4B1D-4B32-8EB4-AFC9411769C0}" presName="spaceRect" presStyleCnt="0"/>
      <dgm:spPr/>
    </dgm:pt>
    <dgm:pt modelId="{9D0CD07A-06E3-4838-BFBF-0F245AD857FC}" type="pres">
      <dgm:prSet presAssocID="{266C400F-4B1D-4B32-8EB4-AFC9411769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D4AD0F-8243-4234-A0DC-5D34B6A7EE23}" type="presOf" srcId="{266C400F-4B1D-4B32-8EB4-AFC9411769C0}" destId="{9D0CD07A-06E3-4838-BFBF-0F245AD857FC}" srcOrd="0" destOrd="0" presId="urn:microsoft.com/office/officeart/2018/5/layout/IconCircleLabelList"/>
    <dgm:cxn modelId="{F58C7956-E3FE-42FD-9CA2-6AAB8531198B}" type="presOf" srcId="{D33A7865-CA5F-4282-9B8F-DD641433BA4C}" destId="{A8E87145-B333-4F50-A00B-B41010555573}" srcOrd="0" destOrd="0" presId="urn:microsoft.com/office/officeart/2018/5/layout/IconCircleLabelList"/>
    <dgm:cxn modelId="{72B1795C-3457-496A-856E-89EA959D803A}" srcId="{E428C259-C965-419C-95A6-10D2920BE260}" destId="{CB135288-927E-4FFB-89C5-78951B7DAE29}" srcOrd="1" destOrd="0" parTransId="{D70B9B98-F6E6-4F01-8DD7-BEECE77C8319}" sibTransId="{3C610F74-BCFF-4A0C-901B-605A82D4D902}"/>
    <dgm:cxn modelId="{A0623E97-98CB-4D69-B89F-63371581576D}" type="presOf" srcId="{CB135288-927E-4FFB-89C5-78951B7DAE29}" destId="{0B1BEA16-3CD9-4013-9939-E9B55F589862}" srcOrd="0" destOrd="0" presId="urn:microsoft.com/office/officeart/2018/5/layout/IconCircleLabelList"/>
    <dgm:cxn modelId="{9D7275C0-1A71-4E73-BAB2-1B679E99771A}" type="presOf" srcId="{B36EC13E-5CEA-4814-82BB-294A98536A4A}" destId="{9A7FEEF1-DCF6-40B3-A5D0-AFA251FBCC66}" srcOrd="0" destOrd="0" presId="urn:microsoft.com/office/officeart/2018/5/layout/IconCircleLabelList"/>
    <dgm:cxn modelId="{28ACD2C4-1528-4B67-8756-3557983C1A04}" srcId="{E428C259-C965-419C-95A6-10D2920BE260}" destId="{266C400F-4B1D-4B32-8EB4-AFC9411769C0}" srcOrd="3" destOrd="0" parTransId="{98E30480-E35B-45B7-9EE1-D3DC765A2A95}" sibTransId="{062338AE-D8D7-4165-B35C-B9710A38D0A1}"/>
    <dgm:cxn modelId="{5B45E1C5-912B-455B-A2D7-8D3DC5C7DCD6}" srcId="{E428C259-C965-419C-95A6-10D2920BE260}" destId="{D33A7865-CA5F-4282-9B8F-DD641433BA4C}" srcOrd="2" destOrd="0" parTransId="{97BE971C-4B51-4922-B670-F0E59F99EABB}" sibTransId="{C023508B-1805-401A-9A0A-C883FFDCDD27}"/>
    <dgm:cxn modelId="{2F0DAFCC-C315-4F51-9240-0ACEDB561747}" srcId="{E428C259-C965-419C-95A6-10D2920BE260}" destId="{B36EC13E-5CEA-4814-82BB-294A98536A4A}" srcOrd="0" destOrd="0" parTransId="{4D8AACB6-26F0-4A26-BC68-E5A54BEAC280}" sibTransId="{E4815107-4BFA-4884-B50C-5008DF842D69}"/>
    <dgm:cxn modelId="{AFA7A0FC-79DB-4328-B751-32BA0BAE1DCC}" type="presOf" srcId="{E428C259-C965-419C-95A6-10D2920BE260}" destId="{5D29EC07-5C8A-497E-B4C5-93FFF4E7516B}" srcOrd="0" destOrd="0" presId="urn:microsoft.com/office/officeart/2018/5/layout/IconCircleLabelList"/>
    <dgm:cxn modelId="{4CF46146-D8DD-4174-9911-477185D445BC}" type="presParOf" srcId="{5D29EC07-5C8A-497E-B4C5-93FFF4E7516B}" destId="{3C449062-42A5-493D-8EE0-A840BAA44287}" srcOrd="0" destOrd="0" presId="urn:microsoft.com/office/officeart/2018/5/layout/IconCircleLabelList"/>
    <dgm:cxn modelId="{BDD473A9-7288-44CE-BC94-66FB050542FD}" type="presParOf" srcId="{3C449062-42A5-493D-8EE0-A840BAA44287}" destId="{FD832956-2D2F-45ED-B811-A8577D65299D}" srcOrd="0" destOrd="0" presId="urn:microsoft.com/office/officeart/2018/5/layout/IconCircleLabelList"/>
    <dgm:cxn modelId="{89818D85-7690-4ADF-994F-A4EDD0A14799}" type="presParOf" srcId="{3C449062-42A5-493D-8EE0-A840BAA44287}" destId="{4531D5A0-D24D-4D77-96CA-FBDE5C0743EB}" srcOrd="1" destOrd="0" presId="urn:microsoft.com/office/officeart/2018/5/layout/IconCircleLabelList"/>
    <dgm:cxn modelId="{825A6981-59E1-4E4A-8215-F581DD8F3B2A}" type="presParOf" srcId="{3C449062-42A5-493D-8EE0-A840BAA44287}" destId="{E335BCC5-5572-4E41-96F7-80F2079E9CA3}" srcOrd="2" destOrd="0" presId="urn:microsoft.com/office/officeart/2018/5/layout/IconCircleLabelList"/>
    <dgm:cxn modelId="{2C8E2509-4162-4CAC-8319-189D6EF6B8C4}" type="presParOf" srcId="{3C449062-42A5-493D-8EE0-A840BAA44287}" destId="{9A7FEEF1-DCF6-40B3-A5D0-AFA251FBCC66}" srcOrd="3" destOrd="0" presId="urn:microsoft.com/office/officeart/2018/5/layout/IconCircleLabelList"/>
    <dgm:cxn modelId="{1F30CEC7-B4A7-4F4D-91B0-BA90633D29B0}" type="presParOf" srcId="{5D29EC07-5C8A-497E-B4C5-93FFF4E7516B}" destId="{8B233201-E511-42D5-8736-F3F65A539305}" srcOrd="1" destOrd="0" presId="urn:microsoft.com/office/officeart/2018/5/layout/IconCircleLabelList"/>
    <dgm:cxn modelId="{9A814EC4-5D49-42CD-AFC5-6BE7862A0B50}" type="presParOf" srcId="{5D29EC07-5C8A-497E-B4C5-93FFF4E7516B}" destId="{FB396650-5D15-4F13-9BFD-1D74D4CC3960}" srcOrd="2" destOrd="0" presId="urn:microsoft.com/office/officeart/2018/5/layout/IconCircleLabelList"/>
    <dgm:cxn modelId="{BFEF1407-190E-45C4-91B2-CF010950704D}" type="presParOf" srcId="{FB396650-5D15-4F13-9BFD-1D74D4CC3960}" destId="{2EB282E9-B806-4410-9812-ECB81A1A8ACA}" srcOrd="0" destOrd="0" presId="urn:microsoft.com/office/officeart/2018/5/layout/IconCircleLabelList"/>
    <dgm:cxn modelId="{4ED754DF-AA73-4594-B668-51C3C527D3AE}" type="presParOf" srcId="{FB396650-5D15-4F13-9BFD-1D74D4CC3960}" destId="{F9B8B3D3-0BEC-4F79-A7E1-621A1222DFE7}" srcOrd="1" destOrd="0" presId="urn:microsoft.com/office/officeart/2018/5/layout/IconCircleLabelList"/>
    <dgm:cxn modelId="{2CF73078-7771-4D29-8D69-51761186539C}" type="presParOf" srcId="{FB396650-5D15-4F13-9BFD-1D74D4CC3960}" destId="{74C4C24B-5FBB-4A8A-AA1B-9253DCA49218}" srcOrd="2" destOrd="0" presId="urn:microsoft.com/office/officeart/2018/5/layout/IconCircleLabelList"/>
    <dgm:cxn modelId="{D7C98D0B-75B5-4C0F-BFEA-4BCF7806A3C3}" type="presParOf" srcId="{FB396650-5D15-4F13-9BFD-1D74D4CC3960}" destId="{0B1BEA16-3CD9-4013-9939-E9B55F589862}" srcOrd="3" destOrd="0" presId="urn:microsoft.com/office/officeart/2018/5/layout/IconCircleLabelList"/>
    <dgm:cxn modelId="{0464C69E-A36F-4560-AA19-5A8C5178E85F}" type="presParOf" srcId="{5D29EC07-5C8A-497E-B4C5-93FFF4E7516B}" destId="{3AB755A2-2D29-47C1-9FDC-FF82579E7B52}" srcOrd="3" destOrd="0" presId="urn:microsoft.com/office/officeart/2018/5/layout/IconCircleLabelList"/>
    <dgm:cxn modelId="{6DD91335-8C25-4852-8721-9D6C30B7DC81}" type="presParOf" srcId="{5D29EC07-5C8A-497E-B4C5-93FFF4E7516B}" destId="{883C66EF-90FA-43CD-B466-26F03F25FEE5}" srcOrd="4" destOrd="0" presId="urn:microsoft.com/office/officeart/2018/5/layout/IconCircleLabelList"/>
    <dgm:cxn modelId="{BFC99307-F429-4EC1-8234-08DA4B2DD742}" type="presParOf" srcId="{883C66EF-90FA-43CD-B466-26F03F25FEE5}" destId="{05CF1425-B464-4D0E-84DE-CFCD4BCD95A3}" srcOrd="0" destOrd="0" presId="urn:microsoft.com/office/officeart/2018/5/layout/IconCircleLabelList"/>
    <dgm:cxn modelId="{2852DD05-9E98-46FC-B63B-86360BBF8D7A}" type="presParOf" srcId="{883C66EF-90FA-43CD-B466-26F03F25FEE5}" destId="{3D16E3F3-AB2C-425D-8238-09149B2B140E}" srcOrd="1" destOrd="0" presId="urn:microsoft.com/office/officeart/2018/5/layout/IconCircleLabelList"/>
    <dgm:cxn modelId="{21E48954-1BD7-40D1-91F6-C5076AB8AB30}" type="presParOf" srcId="{883C66EF-90FA-43CD-B466-26F03F25FEE5}" destId="{56587C1E-369A-42E8-843B-8400FD144DB7}" srcOrd="2" destOrd="0" presId="urn:microsoft.com/office/officeart/2018/5/layout/IconCircleLabelList"/>
    <dgm:cxn modelId="{C9C1A397-2400-46E6-921A-F41CE2284914}" type="presParOf" srcId="{883C66EF-90FA-43CD-B466-26F03F25FEE5}" destId="{A8E87145-B333-4F50-A00B-B41010555573}" srcOrd="3" destOrd="0" presId="urn:microsoft.com/office/officeart/2018/5/layout/IconCircleLabelList"/>
    <dgm:cxn modelId="{5DC555B3-BC75-4822-BE8B-6DF5F9C7EAEF}" type="presParOf" srcId="{5D29EC07-5C8A-497E-B4C5-93FFF4E7516B}" destId="{326CF18E-89B1-4D67-96C9-5AB39F73F941}" srcOrd="5" destOrd="0" presId="urn:microsoft.com/office/officeart/2018/5/layout/IconCircleLabelList"/>
    <dgm:cxn modelId="{911BFE99-2051-4721-A11B-012011F45088}" type="presParOf" srcId="{5D29EC07-5C8A-497E-B4C5-93FFF4E7516B}" destId="{5E8DAB6A-063E-4EB8-9845-AFED334F10F5}" srcOrd="6" destOrd="0" presId="urn:microsoft.com/office/officeart/2018/5/layout/IconCircleLabelList"/>
    <dgm:cxn modelId="{6A07F97E-9C44-41DA-9C41-D7783A0B8CD8}" type="presParOf" srcId="{5E8DAB6A-063E-4EB8-9845-AFED334F10F5}" destId="{B72C24AA-998F-4826-AE91-C74BD3017B7B}" srcOrd="0" destOrd="0" presId="urn:microsoft.com/office/officeart/2018/5/layout/IconCircleLabelList"/>
    <dgm:cxn modelId="{98B31A7B-D784-457D-A5B3-1DA52313AD4C}" type="presParOf" srcId="{5E8DAB6A-063E-4EB8-9845-AFED334F10F5}" destId="{8B6FE01A-3295-40BE-8833-5F743DC338EE}" srcOrd="1" destOrd="0" presId="urn:microsoft.com/office/officeart/2018/5/layout/IconCircleLabelList"/>
    <dgm:cxn modelId="{E70587F3-12E9-4A0C-9163-0CFD591EEC43}" type="presParOf" srcId="{5E8DAB6A-063E-4EB8-9845-AFED334F10F5}" destId="{150F3D50-DF67-471B-8932-A32CFF9EBC32}" srcOrd="2" destOrd="0" presId="urn:microsoft.com/office/officeart/2018/5/layout/IconCircleLabelList"/>
    <dgm:cxn modelId="{5A975A0C-8A3A-4369-97E9-9025BC6DA5C1}" type="presParOf" srcId="{5E8DAB6A-063E-4EB8-9845-AFED334F10F5}" destId="{9D0CD07A-06E3-4838-BFBF-0F245AD857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8E1DD-A894-4448-9D56-E709F3686805}">
      <dsp:nvSpPr>
        <dsp:cNvPr id="0" name=""/>
        <dsp:cNvSpPr/>
      </dsp:nvSpPr>
      <dsp:spPr>
        <a:xfrm>
          <a:off x="937079" y="511262"/>
          <a:ext cx="1449269" cy="1449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95004-C524-4ABD-B9EA-6965E1226F32}">
      <dsp:nvSpPr>
        <dsp:cNvPr id="0" name=""/>
        <dsp:cNvSpPr/>
      </dsp:nvSpPr>
      <dsp:spPr>
        <a:xfrm>
          <a:off x="51414" y="2343412"/>
          <a:ext cx="32205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Designed to help users track tasks and manage time effectively.</a:t>
          </a:r>
        </a:p>
      </dsp:txBody>
      <dsp:txXfrm>
        <a:off x="51414" y="2343412"/>
        <a:ext cx="3220599" cy="720000"/>
      </dsp:txXfrm>
    </dsp:sp>
    <dsp:sp modelId="{AB170C8E-66CA-474D-A663-87BF25E8AFE4}">
      <dsp:nvSpPr>
        <dsp:cNvPr id="0" name=""/>
        <dsp:cNvSpPr/>
      </dsp:nvSpPr>
      <dsp:spPr>
        <a:xfrm>
          <a:off x="4721283" y="511262"/>
          <a:ext cx="1449269" cy="1449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CE254-2F67-4421-BD80-B91348181E9B}">
      <dsp:nvSpPr>
        <dsp:cNvPr id="0" name=""/>
        <dsp:cNvSpPr/>
      </dsp:nvSpPr>
      <dsp:spPr>
        <a:xfrm>
          <a:off x="3835618" y="2343412"/>
          <a:ext cx="32205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powerful insights into productivity patterns.</a:t>
          </a:r>
        </a:p>
      </dsp:txBody>
      <dsp:txXfrm>
        <a:off x="3835618" y="2343412"/>
        <a:ext cx="3220599" cy="720000"/>
      </dsp:txXfrm>
    </dsp:sp>
    <dsp:sp modelId="{C33B6736-ACF0-4438-A944-5F5AB2F56E91}">
      <dsp:nvSpPr>
        <dsp:cNvPr id="0" name=""/>
        <dsp:cNvSpPr/>
      </dsp:nvSpPr>
      <dsp:spPr>
        <a:xfrm>
          <a:off x="8505488" y="511262"/>
          <a:ext cx="1449269" cy="1449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1EB93-F3B0-44CA-863C-5FA0FC6DE40D}">
      <dsp:nvSpPr>
        <dsp:cNvPr id="0" name=""/>
        <dsp:cNvSpPr/>
      </dsp:nvSpPr>
      <dsp:spPr>
        <a:xfrm>
          <a:off x="7619823" y="2343412"/>
          <a:ext cx="32205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Combines task management and advanced analysis into one seamless experience.</a:t>
          </a:r>
        </a:p>
      </dsp:txBody>
      <dsp:txXfrm>
        <a:off x="7619823" y="2343412"/>
        <a:ext cx="322059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32956-2D2F-45ED-B811-A8577D65299D}">
      <dsp:nvSpPr>
        <dsp:cNvPr id="0" name=""/>
        <dsp:cNvSpPr/>
      </dsp:nvSpPr>
      <dsp:spPr>
        <a:xfrm>
          <a:off x="549582" y="480041"/>
          <a:ext cx="1444626" cy="14446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1D5A0-D24D-4D77-96CA-FBDE5C0743EB}">
      <dsp:nvSpPr>
        <dsp:cNvPr id="0" name=""/>
        <dsp:cNvSpPr/>
      </dsp:nvSpPr>
      <dsp:spPr>
        <a:xfrm>
          <a:off x="857453" y="787912"/>
          <a:ext cx="828883" cy="82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FEEF1-DCF6-40B3-A5D0-AFA251FBCC66}">
      <dsp:nvSpPr>
        <dsp:cNvPr id="0" name=""/>
        <dsp:cNvSpPr/>
      </dsp:nvSpPr>
      <dsp:spPr>
        <a:xfrm>
          <a:off x="87775" y="2374633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Time Entry Recording</a:t>
          </a:r>
        </a:p>
      </dsp:txBody>
      <dsp:txXfrm>
        <a:off x="87775" y="2374633"/>
        <a:ext cx="2368239" cy="720000"/>
      </dsp:txXfrm>
    </dsp:sp>
    <dsp:sp modelId="{2EB282E9-B806-4410-9812-ECB81A1A8ACA}">
      <dsp:nvSpPr>
        <dsp:cNvPr id="0" name=""/>
        <dsp:cNvSpPr/>
      </dsp:nvSpPr>
      <dsp:spPr>
        <a:xfrm>
          <a:off x="3332264" y="480041"/>
          <a:ext cx="1444626" cy="14446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8B3D3-0BEC-4F79-A7E1-621A1222DFE7}">
      <dsp:nvSpPr>
        <dsp:cNvPr id="0" name=""/>
        <dsp:cNvSpPr/>
      </dsp:nvSpPr>
      <dsp:spPr>
        <a:xfrm>
          <a:off x="3640135" y="787912"/>
          <a:ext cx="828883" cy="82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BEA16-3CD9-4013-9939-E9B55F589862}">
      <dsp:nvSpPr>
        <dsp:cNvPr id="0" name=""/>
        <dsp:cNvSpPr/>
      </dsp:nvSpPr>
      <dsp:spPr>
        <a:xfrm>
          <a:off x="2870457" y="2374633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Querying Time Entries</a:t>
          </a:r>
        </a:p>
      </dsp:txBody>
      <dsp:txXfrm>
        <a:off x="2870457" y="2374633"/>
        <a:ext cx="2368239" cy="720000"/>
      </dsp:txXfrm>
    </dsp:sp>
    <dsp:sp modelId="{05CF1425-B464-4D0E-84DE-CFCD4BCD95A3}">
      <dsp:nvSpPr>
        <dsp:cNvPr id="0" name=""/>
        <dsp:cNvSpPr/>
      </dsp:nvSpPr>
      <dsp:spPr>
        <a:xfrm>
          <a:off x="6114946" y="480041"/>
          <a:ext cx="1444626" cy="14446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6E3F3-AB2C-425D-8238-09149B2B140E}">
      <dsp:nvSpPr>
        <dsp:cNvPr id="0" name=""/>
        <dsp:cNvSpPr/>
      </dsp:nvSpPr>
      <dsp:spPr>
        <a:xfrm>
          <a:off x="6422817" y="787912"/>
          <a:ext cx="828883" cy="828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7145-B333-4F50-A00B-B41010555573}">
      <dsp:nvSpPr>
        <dsp:cNvPr id="0" name=""/>
        <dsp:cNvSpPr/>
      </dsp:nvSpPr>
      <dsp:spPr>
        <a:xfrm>
          <a:off x="5653139" y="2374633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Report Generation</a:t>
          </a:r>
        </a:p>
      </dsp:txBody>
      <dsp:txXfrm>
        <a:off x="5653139" y="2374633"/>
        <a:ext cx="2368239" cy="720000"/>
      </dsp:txXfrm>
    </dsp:sp>
    <dsp:sp modelId="{B72C24AA-998F-4826-AE91-C74BD3017B7B}">
      <dsp:nvSpPr>
        <dsp:cNvPr id="0" name=""/>
        <dsp:cNvSpPr/>
      </dsp:nvSpPr>
      <dsp:spPr>
        <a:xfrm>
          <a:off x="8897628" y="480041"/>
          <a:ext cx="1444626" cy="14446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FE01A-3295-40BE-8833-5F743DC338EE}">
      <dsp:nvSpPr>
        <dsp:cNvPr id="0" name=""/>
        <dsp:cNvSpPr/>
      </dsp:nvSpPr>
      <dsp:spPr>
        <a:xfrm>
          <a:off x="9205499" y="787912"/>
          <a:ext cx="828883" cy="828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CD07A-06E3-4838-BFBF-0F245AD857FC}">
      <dsp:nvSpPr>
        <dsp:cNvPr id="0" name=""/>
        <dsp:cNvSpPr/>
      </dsp:nvSpPr>
      <dsp:spPr>
        <a:xfrm>
          <a:off x="8435821" y="2374633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Priority Command</a:t>
          </a:r>
        </a:p>
      </dsp:txBody>
      <dsp:txXfrm>
        <a:off x="8435821" y="2374633"/>
        <a:ext cx="23682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3CBBAA-1432-4756-B092-466C8F4C7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DD62B95E-2F82-7AC9-926A-D1535B82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250544"/>
            <a:ext cx="12192000" cy="360745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2A30F-F8E9-DA8C-E3D2-22C08A04E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3500438"/>
            <a:ext cx="7505700" cy="1844376"/>
          </a:xfrm>
        </p:spPr>
        <p:txBody>
          <a:bodyPr>
            <a:normAutofit/>
          </a:bodyPr>
          <a:lstStyle/>
          <a:p>
            <a:r>
              <a:rPr lang="en-US" sz="3200"/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11C5-D296-8D57-4F3C-45E10501C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5597545"/>
            <a:ext cx="8509858" cy="612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5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53E4F-AFC0-D3C6-6014-7CBF9FB2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AFEDC9-01F4-403B-9CC2-619E67A6C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002CA-3B87-A3EC-9FD5-47AF77BB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551" y="914400"/>
            <a:ext cx="6166047" cy="14510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Priority Command</a:t>
            </a:r>
          </a:p>
        </p:txBody>
      </p:sp>
      <p:pic>
        <p:nvPicPr>
          <p:cNvPr id="7" name="Picture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B04B01AF-DEE0-0E31-1C3B-054FE9C165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2" r="1004"/>
          <a:stretch/>
        </p:blipFill>
        <p:spPr>
          <a:xfrm>
            <a:off x="914400" y="753658"/>
            <a:ext cx="3424518" cy="53506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5EFF4-8757-A2E5-2887-27F4795B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1552" y="2861187"/>
            <a:ext cx="6166047" cy="334911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Summarized statistics, such as total time tracked and task count.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Visualize time spent by task or tag with ranked lists and pie charts.</a:t>
            </a:r>
          </a:p>
        </p:txBody>
      </p:sp>
    </p:spTree>
    <p:extLst>
      <p:ext uri="{BB962C8B-B14F-4D97-AF65-F5344CB8AC3E}">
        <p14:creationId xmlns:p14="http://schemas.microsoft.com/office/powerpoint/2010/main" val="4209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B57C4-E619-C360-90F7-0FBE2C09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399"/>
            <a:ext cx="8396345" cy="892885"/>
          </a:xfrm>
        </p:spPr>
        <p:txBody>
          <a:bodyPr anchor="b">
            <a:normAutofit/>
          </a:bodyPr>
          <a:lstStyle/>
          <a:p>
            <a:r>
              <a:rPr lang="en-US" sz="2800"/>
              <a:t>Welcome to Task Management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BFC25-CBA1-D9CA-102F-8BAF6349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962099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8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AB63D-E630-0BDC-BBB8-C749D5CC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399"/>
            <a:ext cx="8396345" cy="892885"/>
          </a:xfrm>
        </p:spPr>
        <p:txBody>
          <a:bodyPr anchor="b">
            <a:normAutofit/>
          </a:bodyPr>
          <a:lstStyle/>
          <a:p>
            <a:r>
              <a:rPr lang="en-US" sz="280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C79DF-5133-5705-5177-E84130DE5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5695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5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430CF-76E9-38DE-7657-53AA744F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7701"/>
            <a:ext cx="3386227" cy="2406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Time Entry Recording</a:t>
            </a:r>
          </a:p>
        </p:txBody>
      </p:sp>
      <p:pic>
        <p:nvPicPr>
          <p:cNvPr id="5" name="Picture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275C16-B908-BF32-00E5-4E3D71D4A4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406" r="1" b="1"/>
          <a:stretch/>
        </p:blipFill>
        <p:spPr>
          <a:xfrm>
            <a:off x="1608542" y="647700"/>
            <a:ext cx="4944533" cy="55625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B16A2-7F11-110F-8951-2BB3CE81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00" y="3429000"/>
            <a:ext cx="3390900" cy="25146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Add tasks with details such as name, time and tags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Modify or remove existing entries.</a:t>
            </a:r>
          </a:p>
        </p:txBody>
      </p:sp>
    </p:spTree>
    <p:extLst>
      <p:ext uri="{BB962C8B-B14F-4D97-AF65-F5344CB8AC3E}">
        <p14:creationId xmlns:p14="http://schemas.microsoft.com/office/powerpoint/2010/main" val="297897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09381-E1C0-0612-5458-9A1989CF2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AFEDC9-01F4-403B-9CC2-619E67A6C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F4505-F897-BBF6-BA29-BC0CD97B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14400"/>
            <a:ext cx="5181601" cy="14510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Time Entry Recording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154E960-0500-659F-4673-2D2A3ACD48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9" t="-487" r="-1117" b="671"/>
          <a:stretch/>
        </p:blipFill>
        <p:spPr>
          <a:xfrm>
            <a:off x="1444222" y="914400"/>
            <a:ext cx="3166933" cy="5029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14F86-B285-8697-E60B-886857C5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861187"/>
            <a:ext cx="5181600" cy="308241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Add tasks with details such as name, time and tags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Modify or remove existing entries.</a:t>
            </a:r>
          </a:p>
        </p:txBody>
      </p:sp>
    </p:spTree>
    <p:extLst>
      <p:ext uri="{BB962C8B-B14F-4D97-AF65-F5344CB8AC3E}">
        <p14:creationId xmlns:p14="http://schemas.microsoft.com/office/powerpoint/2010/main" val="764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CECE4-E192-7260-D69F-78E93B66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6A3AB-E54C-80D7-A41E-50B4A44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7701"/>
            <a:ext cx="3386227" cy="2406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Time Entry Recording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D5F1B35-2A80-96C9-29B1-CD7F48AB25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33" r="2153" b="25717"/>
          <a:stretch/>
        </p:blipFill>
        <p:spPr>
          <a:xfrm>
            <a:off x="944980" y="647700"/>
            <a:ext cx="6271657" cy="55625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755A2-76A1-789C-547B-ECEF13B1C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00" y="3429000"/>
            <a:ext cx="3390900" cy="25146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Add tasks with details such as name, time and tags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Modify or remove existing entries.</a:t>
            </a:r>
          </a:p>
        </p:txBody>
      </p:sp>
    </p:spTree>
    <p:extLst>
      <p:ext uri="{BB962C8B-B14F-4D97-AF65-F5344CB8AC3E}">
        <p14:creationId xmlns:p14="http://schemas.microsoft.com/office/powerpoint/2010/main" val="429091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30C083-7BDA-4E25-BFBB-C9679AF2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63AC1-F465-FAA9-1EDD-2C99CFA8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68" y="1417017"/>
            <a:ext cx="4462732" cy="33454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Querying Time Entries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728CD-83F2-C76E-B61A-1DA7E0B0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4868" y="5075227"/>
            <a:ext cx="4462732" cy="8683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/>
              <a:t>Search for tasks by date, name, or tag.</a:t>
            </a: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457429CF-7AE3-7CBA-E145-3A367A7641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4" b="212"/>
          <a:stretch/>
        </p:blipFill>
        <p:spPr>
          <a:xfrm>
            <a:off x="2575864" y="647701"/>
            <a:ext cx="352013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21191-39FB-EA22-A6AF-04089F36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059" y="1231900"/>
            <a:ext cx="3418541" cy="3184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Generation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3C89A-17A4-84B9-3A71-ECC74EBD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059" y="5075226"/>
            <a:ext cx="3418541" cy="113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/>
              <a:t>View entries between a range of dates.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DF492BE-AC67-5360-F5C8-BE4A42B573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84" r="384"/>
          <a:stretch/>
        </p:blipFill>
        <p:spPr>
          <a:xfrm>
            <a:off x="2016866" y="647700"/>
            <a:ext cx="386391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F3DFD-A1D8-F755-B196-ABAEB3A1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7701"/>
            <a:ext cx="3386227" cy="2406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Priority Command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D009DD8-51DD-3600-BF05-674AAF3AE8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0" r="-358" b="10061"/>
          <a:stretch/>
        </p:blipFill>
        <p:spPr>
          <a:xfrm>
            <a:off x="2138602" y="647700"/>
            <a:ext cx="3884414" cy="55625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F534-8454-C7A1-68A4-FF8835592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00" y="3429000"/>
            <a:ext cx="3390900" cy="25146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Summarized statistics, such as total time tracked and task count.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Visualize time spent by task or tag with ranked lists and pie charts.</a:t>
            </a:r>
          </a:p>
        </p:txBody>
      </p:sp>
    </p:spTree>
    <p:extLst>
      <p:ext uri="{BB962C8B-B14F-4D97-AF65-F5344CB8AC3E}">
        <p14:creationId xmlns:p14="http://schemas.microsoft.com/office/powerpoint/2010/main" val="3239818928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189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Grandview</vt:lpstr>
      <vt:lpstr>Grandview Display</vt:lpstr>
      <vt:lpstr>CitationVTI</vt:lpstr>
      <vt:lpstr>TASK MANAGEMENT APP</vt:lpstr>
      <vt:lpstr>Welcome to Task Management App</vt:lpstr>
      <vt:lpstr>Features</vt:lpstr>
      <vt:lpstr>Time Entry Recording</vt:lpstr>
      <vt:lpstr>Time Entry Recording</vt:lpstr>
      <vt:lpstr>Time Entry Recording</vt:lpstr>
      <vt:lpstr>Querying Time Entries</vt:lpstr>
      <vt:lpstr>Report Generation</vt:lpstr>
      <vt:lpstr>Priority Command</vt:lpstr>
      <vt:lpstr>Priority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Kaleab Alemu</dc:creator>
  <cp:lastModifiedBy>Kaleab Alemu</cp:lastModifiedBy>
  <cp:revision>1</cp:revision>
  <dcterms:created xsi:type="dcterms:W3CDTF">2024-12-06T03:46:45Z</dcterms:created>
  <dcterms:modified xsi:type="dcterms:W3CDTF">2024-12-06T04:22:01Z</dcterms:modified>
</cp:coreProperties>
</file>