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4" r:id="rId4"/>
    <p:sldId id="265" r:id="rId5"/>
    <p:sldId id="266" r:id="rId6"/>
    <p:sldId id="268" r:id="rId7"/>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5" d="100"/>
          <a:sy n="85" d="100"/>
        </p:scale>
        <p:origin x="11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DEE3F-0402-4DC1-8C57-2C619D36A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4B5B29-482D-404C-A5C2-92B438900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2C1D53-F124-4813-950E-C7F126B6B65D}"/>
              </a:ext>
            </a:extLst>
          </p:cNvPr>
          <p:cNvSpPr>
            <a:spLocks noGrp="1"/>
          </p:cNvSpPr>
          <p:nvPr>
            <p:ph type="dt" sz="half" idx="10"/>
          </p:nvPr>
        </p:nvSpPr>
        <p:spPr/>
        <p:txBody>
          <a:bodyPr/>
          <a:lstStyle/>
          <a:p>
            <a:fld id="{999BCA78-4D68-47C9-9514-F0EA1DBCF341}" type="datetimeFigureOut">
              <a:rPr lang="en-US" smtClean="0"/>
              <a:t>10/18/2021</a:t>
            </a:fld>
            <a:endParaRPr lang="en-US"/>
          </a:p>
        </p:txBody>
      </p:sp>
      <p:sp>
        <p:nvSpPr>
          <p:cNvPr id="5" name="Footer Placeholder 4">
            <a:extLst>
              <a:ext uri="{FF2B5EF4-FFF2-40B4-BE49-F238E27FC236}">
                <a16:creationId xmlns:a16="http://schemas.microsoft.com/office/drawing/2014/main" id="{5B2C3708-1D0C-488F-830B-FEDB5F9FA6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A886A-F64B-4C30-8774-F2B2A44F9BCD}"/>
              </a:ext>
            </a:extLst>
          </p:cNvPr>
          <p:cNvSpPr>
            <a:spLocks noGrp="1"/>
          </p:cNvSpPr>
          <p:nvPr>
            <p:ph type="sldNum" sz="quarter" idx="12"/>
          </p:nvPr>
        </p:nvSpPr>
        <p:spPr/>
        <p:txBody>
          <a:bodyPr/>
          <a:lstStyle/>
          <a:p>
            <a:fld id="{2A33AC0D-7C38-40AC-BB12-2772709D7EB3}" type="slidenum">
              <a:rPr lang="en-US" smtClean="0"/>
              <a:t>‹#›</a:t>
            </a:fld>
            <a:endParaRPr lang="en-US"/>
          </a:p>
        </p:txBody>
      </p:sp>
    </p:spTree>
    <p:extLst>
      <p:ext uri="{BB962C8B-B14F-4D97-AF65-F5344CB8AC3E}">
        <p14:creationId xmlns:p14="http://schemas.microsoft.com/office/powerpoint/2010/main" val="2066688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FA079-0B41-417E-A369-9694B63F91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5BE78A-4B29-49DE-87F9-4A3847EE49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2A9F68-1E24-484B-ACAD-EB6065287236}"/>
              </a:ext>
            </a:extLst>
          </p:cNvPr>
          <p:cNvSpPr>
            <a:spLocks noGrp="1"/>
          </p:cNvSpPr>
          <p:nvPr>
            <p:ph type="dt" sz="half" idx="10"/>
          </p:nvPr>
        </p:nvSpPr>
        <p:spPr/>
        <p:txBody>
          <a:bodyPr/>
          <a:lstStyle/>
          <a:p>
            <a:fld id="{999BCA78-4D68-47C9-9514-F0EA1DBCF341}" type="datetimeFigureOut">
              <a:rPr lang="en-US" smtClean="0"/>
              <a:t>10/18/2021</a:t>
            </a:fld>
            <a:endParaRPr lang="en-US"/>
          </a:p>
        </p:txBody>
      </p:sp>
      <p:sp>
        <p:nvSpPr>
          <p:cNvPr id="5" name="Footer Placeholder 4">
            <a:extLst>
              <a:ext uri="{FF2B5EF4-FFF2-40B4-BE49-F238E27FC236}">
                <a16:creationId xmlns:a16="http://schemas.microsoft.com/office/drawing/2014/main" id="{358E08E0-1259-4035-8F19-EF2D2BA2C3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E4955-7C7D-4B32-BDF7-81BEAC5600E8}"/>
              </a:ext>
            </a:extLst>
          </p:cNvPr>
          <p:cNvSpPr>
            <a:spLocks noGrp="1"/>
          </p:cNvSpPr>
          <p:nvPr>
            <p:ph type="sldNum" sz="quarter" idx="12"/>
          </p:nvPr>
        </p:nvSpPr>
        <p:spPr/>
        <p:txBody>
          <a:bodyPr/>
          <a:lstStyle/>
          <a:p>
            <a:fld id="{2A33AC0D-7C38-40AC-BB12-2772709D7EB3}" type="slidenum">
              <a:rPr lang="en-US" smtClean="0"/>
              <a:t>‹#›</a:t>
            </a:fld>
            <a:endParaRPr lang="en-US"/>
          </a:p>
        </p:txBody>
      </p:sp>
    </p:spTree>
    <p:extLst>
      <p:ext uri="{BB962C8B-B14F-4D97-AF65-F5344CB8AC3E}">
        <p14:creationId xmlns:p14="http://schemas.microsoft.com/office/powerpoint/2010/main" val="3287807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6EEE2-9675-4E45-85E7-A120EB4BD9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5F4E85-9F8D-4937-B75D-D3DEC1508B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2044E9-8A79-47A2-BF7D-3AF1436ACFA6}"/>
              </a:ext>
            </a:extLst>
          </p:cNvPr>
          <p:cNvSpPr>
            <a:spLocks noGrp="1"/>
          </p:cNvSpPr>
          <p:nvPr>
            <p:ph type="dt" sz="half" idx="10"/>
          </p:nvPr>
        </p:nvSpPr>
        <p:spPr/>
        <p:txBody>
          <a:bodyPr/>
          <a:lstStyle/>
          <a:p>
            <a:fld id="{999BCA78-4D68-47C9-9514-F0EA1DBCF341}" type="datetimeFigureOut">
              <a:rPr lang="en-US" smtClean="0"/>
              <a:t>10/18/2021</a:t>
            </a:fld>
            <a:endParaRPr lang="en-US"/>
          </a:p>
        </p:txBody>
      </p:sp>
      <p:sp>
        <p:nvSpPr>
          <p:cNvPr id="5" name="Footer Placeholder 4">
            <a:extLst>
              <a:ext uri="{FF2B5EF4-FFF2-40B4-BE49-F238E27FC236}">
                <a16:creationId xmlns:a16="http://schemas.microsoft.com/office/drawing/2014/main" id="{8688B7AF-B659-4961-A6FA-04DE2BDD3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7F04AF-8246-4402-BBDB-AB418008F7AD}"/>
              </a:ext>
            </a:extLst>
          </p:cNvPr>
          <p:cNvSpPr>
            <a:spLocks noGrp="1"/>
          </p:cNvSpPr>
          <p:nvPr>
            <p:ph type="sldNum" sz="quarter" idx="12"/>
          </p:nvPr>
        </p:nvSpPr>
        <p:spPr/>
        <p:txBody>
          <a:bodyPr/>
          <a:lstStyle/>
          <a:p>
            <a:fld id="{2A33AC0D-7C38-40AC-BB12-2772709D7EB3}" type="slidenum">
              <a:rPr lang="en-US" smtClean="0"/>
              <a:t>‹#›</a:t>
            </a:fld>
            <a:endParaRPr lang="en-US"/>
          </a:p>
        </p:txBody>
      </p:sp>
    </p:spTree>
    <p:extLst>
      <p:ext uri="{BB962C8B-B14F-4D97-AF65-F5344CB8AC3E}">
        <p14:creationId xmlns:p14="http://schemas.microsoft.com/office/powerpoint/2010/main" val="124080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0634B-926B-4511-A443-1F21DE858E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CC6833-47D9-4D14-9E7E-DD38342C9A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A70DF-08B8-41E0-BCB2-2F2DE608745B}"/>
              </a:ext>
            </a:extLst>
          </p:cNvPr>
          <p:cNvSpPr>
            <a:spLocks noGrp="1"/>
          </p:cNvSpPr>
          <p:nvPr>
            <p:ph type="dt" sz="half" idx="10"/>
          </p:nvPr>
        </p:nvSpPr>
        <p:spPr/>
        <p:txBody>
          <a:bodyPr/>
          <a:lstStyle/>
          <a:p>
            <a:fld id="{999BCA78-4D68-47C9-9514-F0EA1DBCF341}" type="datetimeFigureOut">
              <a:rPr lang="en-US" smtClean="0"/>
              <a:t>10/18/2021</a:t>
            </a:fld>
            <a:endParaRPr lang="en-US"/>
          </a:p>
        </p:txBody>
      </p:sp>
      <p:sp>
        <p:nvSpPr>
          <p:cNvPr id="5" name="Footer Placeholder 4">
            <a:extLst>
              <a:ext uri="{FF2B5EF4-FFF2-40B4-BE49-F238E27FC236}">
                <a16:creationId xmlns:a16="http://schemas.microsoft.com/office/drawing/2014/main" id="{EB22E11B-F043-44D7-9536-E24D585002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304FAC-5736-43E4-A2CF-EB86AB2D4B72}"/>
              </a:ext>
            </a:extLst>
          </p:cNvPr>
          <p:cNvSpPr>
            <a:spLocks noGrp="1"/>
          </p:cNvSpPr>
          <p:nvPr>
            <p:ph type="sldNum" sz="quarter" idx="12"/>
          </p:nvPr>
        </p:nvSpPr>
        <p:spPr/>
        <p:txBody>
          <a:bodyPr/>
          <a:lstStyle/>
          <a:p>
            <a:fld id="{2A33AC0D-7C38-40AC-BB12-2772709D7EB3}" type="slidenum">
              <a:rPr lang="en-US" smtClean="0"/>
              <a:t>‹#›</a:t>
            </a:fld>
            <a:endParaRPr lang="en-US"/>
          </a:p>
        </p:txBody>
      </p:sp>
    </p:spTree>
    <p:extLst>
      <p:ext uri="{BB962C8B-B14F-4D97-AF65-F5344CB8AC3E}">
        <p14:creationId xmlns:p14="http://schemas.microsoft.com/office/powerpoint/2010/main" val="2425296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41597-85E2-4AC7-AC26-1347AAE3FD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D39E3D-CBF8-4DDD-8EEA-180610DE8F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6C94CB-CD49-4898-B4B2-56EB7B45E076}"/>
              </a:ext>
            </a:extLst>
          </p:cNvPr>
          <p:cNvSpPr>
            <a:spLocks noGrp="1"/>
          </p:cNvSpPr>
          <p:nvPr>
            <p:ph type="dt" sz="half" idx="10"/>
          </p:nvPr>
        </p:nvSpPr>
        <p:spPr/>
        <p:txBody>
          <a:bodyPr/>
          <a:lstStyle/>
          <a:p>
            <a:fld id="{999BCA78-4D68-47C9-9514-F0EA1DBCF341}" type="datetimeFigureOut">
              <a:rPr lang="en-US" smtClean="0"/>
              <a:t>10/18/2021</a:t>
            </a:fld>
            <a:endParaRPr lang="en-US"/>
          </a:p>
        </p:txBody>
      </p:sp>
      <p:sp>
        <p:nvSpPr>
          <p:cNvPr id="5" name="Footer Placeholder 4">
            <a:extLst>
              <a:ext uri="{FF2B5EF4-FFF2-40B4-BE49-F238E27FC236}">
                <a16:creationId xmlns:a16="http://schemas.microsoft.com/office/drawing/2014/main" id="{DF2AA1ED-7A94-44A3-A1B1-7A3153E449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466D0-C75E-4958-AB01-CE68DB8E2858}"/>
              </a:ext>
            </a:extLst>
          </p:cNvPr>
          <p:cNvSpPr>
            <a:spLocks noGrp="1"/>
          </p:cNvSpPr>
          <p:nvPr>
            <p:ph type="sldNum" sz="quarter" idx="12"/>
          </p:nvPr>
        </p:nvSpPr>
        <p:spPr/>
        <p:txBody>
          <a:bodyPr/>
          <a:lstStyle/>
          <a:p>
            <a:fld id="{2A33AC0D-7C38-40AC-BB12-2772709D7EB3}" type="slidenum">
              <a:rPr lang="en-US" smtClean="0"/>
              <a:t>‹#›</a:t>
            </a:fld>
            <a:endParaRPr lang="en-US"/>
          </a:p>
        </p:txBody>
      </p:sp>
    </p:spTree>
    <p:extLst>
      <p:ext uri="{BB962C8B-B14F-4D97-AF65-F5344CB8AC3E}">
        <p14:creationId xmlns:p14="http://schemas.microsoft.com/office/powerpoint/2010/main" val="2493501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62DD3-E586-4FB0-A1DA-CEDF847BBC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BA6E5A-5852-4C7F-A696-C25F82BF44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11577A-08C1-4F46-95AF-6E58F3CF8C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C27286-530D-44B5-AD79-E3E1C05F0BD9}"/>
              </a:ext>
            </a:extLst>
          </p:cNvPr>
          <p:cNvSpPr>
            <a:spLocks noGrp="1"/>
          </p:cNvSpPr>
          <p:nvPr>
            <p:ph type="dt" sz="half" idx="10"/>
          </p:nvPr>
        </p:nvSpPr>
        <p:spPr/>
        <p:txBody>
          <a:bodyPr/>
          <a:lstStyle/>
          <a:p>
            <a:fld id="{999BCA78-4D68-47C9-9514-F0EA1DBCF341}" type="datetimeFigureOut">
              <a:rPr lang="en-US" smtClean="0"/>
              <a:t>10/18/2021</a:t>
            </a:fld>
            <a:endParaRPr lang="en-US"/>
          </a:p>
        </p:txBody>
      </p:sp>
      <p:sp>
        <p:nvSpPr>
          <p:cNvPr id="6" name="Footer Placeholder 5">
            <a:extLst>
              <a:ext uri="{FF2B5EF4-FFF2-40B4-BE49-F238E27FC236}">
                <a16:creationId xmlns:a16="http://schemas.microsoft.com/office/drawing/2014/main" id="{F512CD31-7970-4B67-8D8B-F74341F76D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5EFD21-4C1B-40DC-B0EF-2F8CFCD46D00}"/>
              </a:ext>
            </a:extLst>
          </p:cNvPr>
          <p:cNvSpPr>
            <a:spLocks noGrp="1"/>
          </p:cNvSpPr>
          <p:nvPr>
            <p:ph type="sldNum" sz="quarter" idx="12"/>
          </p:nvPr>
        </p:nvSpPr>
        <p:spPr/>
        <p:txBody>
          <a:bodyPr/>
          <a:lstStyle/>
          <a:p>
            <a:fld id="{2A33AC0D-7C38-40AC-BB12-2772709D7EB3}" type="slidenum">
              <a:rPr lang="en-US" smtClean="0"/>
              <a:t>‹#›</a:t>
            </a:fld>
            <a:endParaRPr lang="en-US"/>
          </a:p>
        </p:txBody>
      </p:sp>
    </p:spTree>
    <p:extLst>
      <p:ext uri="{BB962C8B-B14F-4D97-AF65-F5344CB8AC3E}">
        <p14:creationId xmlns:p14="http://schemas.microsoft.com/office/powerpoint/2010/main" val="3064228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BD46F-8941-4B7A-B2EC-CB05B2D493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0D31DC-18E8-452A-8090-E00E09BA7F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0CDA1-416C-4786-8C68-AACA18E429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00D9D5-123C-42C6-B24E-A2BBEC4622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81D5F6-6D25-4984-A5A5-CE993CFC71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7FCE03-1BC9-4B32-917E-486CF245DE11}"/>
              </a:ext>
            </a:extLst>
          </p:cNvPr>
          <p:cNvSpPr>
            <a:spLocks noGrp="1"/>
          </p:cNvSpPr>
          <p:nvPr>
            <p:ph type="dt" sz="half" idx="10"/>
          </p:nvPr>
        </p:nvSpPr>
        <p:spPr/>
        <p:txBody>
          <a:bodyPr/>
          <a:lstStyle/>
          <a:p>
            <a:fld id="{999BCA78-4D68-47C9-9514-F0EA1DBCF341}" type="datetimeFigureOut">
              <a:rPr lang="en-US" smtClean="0"/>
              <a:t>10/18/2021</a:t>
            </a:fld>
            <a:endParaRPr lang="en-US"/>
          </a:p>
        </p:txBody>
      </p:sp>
      <p:sp>
        <p:nvSpPr>
          <p:cNvPr id="8" name="Footer Placeholder 7">
            <a:extLst>
              <a:ext uri="{FF2B5EF4-FFF2-40B4-BE49-F238E27FC236}">
                <a16:creationId xmlns:a16="http://schemas.microsoft.com/office/drawing/2014/main" id="{64901FA6-AC07-4344-B585-D903F909B6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4560DD-E00A-4D72-B3C3-B42D821A702E}"/>
              </a:ext>
            </a:extLst>
          </p:cNvPr>
          <p:cNvSpPr>
            <a:spLocks noGrp="1"/>
          </p:cNvSpPr>
          <p:nvPr>
            <p:ph type="sldNum" sz="quarter" idx="12"/>
          </p:nvPr>
        </p:nvSpPr>
        <p:spPr/>
        <p:txBody>
          <a:bodyPr/>
          <a:lstStyle/>
          <a:p>
            <a:fld id="{2A33AC0D-7C38-40AC-BB12-2772709D7EB3}" type="slidenum">
              <a:rPr lang="en-US" smtClean="0"/>
              <a:t>‹#›</a:t>
            </a:fld>
            <a:endParaRPr lang="en-US"/>
          </a:p>
        </p:txBody>
      </p:sp>
    </p:spTree>
    <p:extLst>
      <p:ext uri="{BB962C8B-B14F-4D97-AF65-F5344CB8AC3E}">
        <p14:creationId xmlns:p14="http://schemas.microsoft.com/office/powerpoint/2010/main" val="3765754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2E7F0-6CE8-49EC-B0D9-C537CC3937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FFC0A6-E350-4242-8E35-D5F3535E6BBA}"/>
              </a:ext>
            </a:extLst>
          </p:cNvPr>
          <p:cNvSpPr>
            <a:spLocks noGrp="1"/>
          </p:cNvSpPr>
          <p:nvPr>
            <p:ph type="dt" sz="half" idx="10"/>
          </p:nvPr>
        </p:nvSpPr>
        <p:spPr/>
        <p:txBody>
          <a:bodyPr/>
          <a:lstStyle/>
          <a:p>
            <a:fld id="{999BCA78-4D68-47C9-9514-F0EA1DBCF341}" type="datetimeFigureOut">
              <a:rPr lang="en-US" smtClean="0"/>
              <a:t>10/18/2021</a:t>
            </a:fld>
            <a:endParaRPr lang="en-US"/>
          </a:p>
        </p:txBody>
      </p:sp>
      <p:sp>
        <p:nvSpPr>
          <p:cNvPr id="4" name="Footer Placeholder 3">
            <a:extLst>
              <a:ext uri="{FF2B5EF4-FFF2-40B4-BE49-F238E27FC236}">
                <a16:creationId xmlns:a16="http://schemas.microsoft.com/office/drawing/2014/main" id="{B292C42D-2935-4874-AF9B-9B7A18D884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28AF68-498A-4787-BD80-79ED76F21CCF}"/>
              </a:ext>
            </a:extLst>
          </p:cNvPr>
          <p:cNvSpPr>
            <a:spLocks noGrp="1"/>
          </p:cNvSpPr>
          <p:nvPr>
            <p:ph type="sldNum" sz="quarter" idx="12"/>
          </p:nvPr>
        </p:nvSpPr>
        <p:spPr/>
        <p:txBody>
          <a:bodyPr/>
          <a:lstStyle/>
          <a:p>
            <a:fld id="{2A33AC0D-7C38-40AC-BB12-2772709D7EB3}" type="slidenum">
              <a:rPr lang="en-US" smtClean="0"/>
              <a:t>‹#›</a:t>
            </a:fld>
            <a:endParaRPr lang="en-US"/>
          </a:p>
        </p:txBody>
      </p:sp>
    </p:spTree>
    <p:extLst>
      <p:ext uri="{BB962C8B-B14F-4D97-AF65-F5344CB8AC3E}">
        <p14:creationId xmlns:p14="http://schemas.microsoft.com/office/powerpoint/2010/main" val="4197313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D0861B-83FB-4010-9C27-DD62E09BFAA9}"/>
              </a:ext>
            </a:extLst>
          </p:cNvPr>
          <p:cNvSpPr>
            <a:spLocks noGrp="1"/>
          </p:cNvSpPr>
          <p:nvPr>
            <p:ph type="dt" sz="half" idx="10"/>
          </p:nvPr>
        </p:nvSpPr>
        <p:spPr/>
        <p:txBody>
          <a:bodyPr/>
          <a:lstStyle/>
          <a:p>
            <a:fld id="{999BCA78-4D68-47C9-9514-F0EA1DBCF341}" type="datetimeFigureOut">
              <a:rPr lang="en-US" smtClean="0"/>
              <a:t>10/18/2021</a:t>
            </a:fld>
            <a:endParaRPr lang="en-US"/>
          </a:p>
        </p:txBody>
      </p:sp>
      <p:sp>
        <p:nvSpPr>
          <p:cNvPr id="3" name="Footer Placeholder 2">
            <a:extLst>
              <a:ext uri="{FF2B5EF4-FFF2-40B4-BE49-F238E27FC236}">
                <a16:creationId xmlns:a16="http://schemas.microsoft.com/office/drawing/2014/main" id="{E4B20BDC-256D-4DB4-8BD8-636E3EE311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ADA7F4-56E2-4BFF-857E-A8AB5F530E34}"/>
              </a:ext>
            </a:extLst>
          </p:cNvPr>
          <p:cNvSpPr>
            <a:spLocks noGrp="1"/>
          </p:cNvSpPr>
          <p:nvPr>
            <p:ph type="sldNum" sz="quarter" idx="12"/>
          </p:nvPr>
        </p:nvSpPr>
        <p:spPr/>
        <p:txBody>
          <a:bodyPr/>
          <a:lstStyle/>
          <a:p>
            <a:fld id="{2A33AC0D-7C38-40AC-BB12-2772709D7EB3}" type="slidenum">
              <a:rPr lang="en-US" smtClean="0"/>
              <a:t>‹#›</a:t>
            </a:fld>
            <a:endParaRPr lang="en-US"/>
          </a:p>
        </p:txBody>
      </p:sp>
    </p:spTree>
    <p:extLst>
      <p:ext uri="{BB962C8B-B14F-4D97-AF65-F5344CB8AC3E}">
        <p14:creationId xmlns:p14="http://schemas.microsoft.com/office/powerpoint/2010/main" val="368690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8C46B-F940-43EE-BA5C-8498B561AC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8140D9-D4CA-4869-B457-1AF1E108DC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6CE375-F7BB-4366-A979-0B689CCA18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2C3960-255D-431F-917E-0E0D817ADD3A}"/>
              </a:ext>
            </a:extLst>
          </p:cNvPr>
          <p:cNvSpPr>
            <a:spLocks noGrp="1"/>
          </p:cNvSpPr>
          <p:nvPr>
            <p:ph type="dt" sz="half" idx="10"/>
          </p:nvPr>
        </p:nvSpPr>
        <p:spPr/>
        <p:txBody>
          <a:bodyPr/>
          <a:lstStyle/>
          <a:p>
            <a:fld id="{999BCA78-4D68-47C9-9514-F0EA1DBCF341}" type="datetimeFigureOut">
              <a:rPr lang="en-US" smtClean="0"/>
              <a:t>10/18/2021</a:t>
            </a:fld>
            <a:endParaRPr lang="en-US"/>
          </a:p>
        </p:txBody>
      </p:sp>
      <p:sp>
        <p:nvSpPr>
          <p:cNvPr id="6" name="Footer Placeholder 5">
            <a:extLst>
              <a:ext uri="{FF2B5EF4-FFF2-40B4-BE49-F238E27FC236}">
                <a16:creationId xmlns:a16="http://schemas.microsoft.com/office/drawing/2014/main" id="{55C9A656-4A51-44A2-A808-200A18B9A2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B48594-4A46-4185-8F08-AA717F9C0414}"/>
              </a:ext>
            </a:extLst>
          </p:cNvPr>
          <p:cNvSpPr>
            <a:spLocks noGrp="1"/>
          </p:cNvSpPr>
          <p:nvPr>
            <p:ph type="sldNum" sz="quarter" idx="12"/>
          </p:nvPr>
        </p:nvSpPr>
        <p:spPr/>
        <p:txBody>
          <a:bodyPr/>
          <a:lstStyle/>
          <a:p>
            <a:fld id="{2A33AC0D-7C38-40AC-BB12-2772709D7EB3}" type="slidenum">
              <a:rPr lang="en-US" smtClean="0"/>
              <a:t>‹#›</a:t>
            </a:fld>
            <a:endParaRPr lang="en-US"/>
          </a:p>
        </p:txBody>
      </p:sp>
    </p:spTree>
    <p:extLst>
      <p:ext uri="{BB962C8B-B14F-4D97-AF65-F5344CB8AC3E}">
        <p14:creationId xmlns:p14="http://schemas.microsoft.com/office/powerpoint/2010/main" val="225882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28F4E-BE4C-4AB0-9385-198A6028E9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6F36CF-2601-4043-86A3-F8AB56D37A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F947F5-031C-4FB7-B172-AF99B03009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963EDF-DAAC-4D44-9F5A-678FECAF594A}"/>
              </a:ext>
            </a:extLst>
          </p:cNvPr>
          <p:cNvSpPr>
            <a:spLocks noGrp="1"/>
          </p:cNvSpPr>
          <p:nvPr>
            <p:ph type="dt" sz="half" idx="10"/>
          </p:nvPr>
        </p:nvSpPr>
        <p:spPr/>
        <p:txBody>
          <a:bodyPr/>
          <a:lstStyle/>
          <a:p>
            <a:fld id="{999BCA78-4D68-47C9-9514-F0EA1DBCF341}" type="datetimeFigureOut">
              <a:rPr lang="en-US" smtClean="0"/>
              <a:t>10/18/2021</a:t>
            </a:fld>
            <a:endParaRPr lang="en-US"/>
          </a:p>
        </p:txBody>
      </p:sp>
      <p:sp>
        <p:nvSpPr>
          <p:cNvPr id="6" name="Footer Placeholder 5">
            <a:extLst>
              <a:ext uri="{FF2B5EF4-FFF2-40B4-BE49-F238E27FC236}">
                <a16:creationId xmlns:a16="http://schemas.microsoft.com/office/drawing/2014/main" id="{DF194ECB-2A9F-43C9-95EF-3E75BAF5A0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EEF4F4-D213-4EE9-B292-DFB560FEAC11}"/>
              </a:ext>
            </a:extLst>
          </p:cNvPr>
          <p:cNvSpPr>
            <a:spLocks noGrp="1"/>
          </p:cNvSpPr>
          <p:nvPr>
            <p:ph type="sldNum" sz="quarter" idx="12"/>
          </p:nvPr>
        </p:nvSpPr>
        <p:spPr/>
        <p:txBody>
          <a:bodyPr/>
          <a:lstStyle/>
          <a:p>
            <a:fld id="{2A33AC0D-7C38-40AC-BB12-2772709D7EB3}" type="slidenum">
              <a:rPr lang="en-US" smtClean="0"/>
              <a:t>‹#›</a:t>
            </a:fld>
            <a:endParaRPr lang="en-US"/>
          </a:p>
        </p:txBody>
      </p:sp>
    </p:spTree>
    <p:extLst>
      <p:ext uri="{BB962C8B-B14F-4D97-AF65-F5344CB8AC3E}">
        <p14:creationId xmlns:p14="http://schemas.microsoft.com/office/powerpoint/2010/main" val="3512883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6FA33B-47AC-4B28-B34F-AA90D818DC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13B76B-9518-4BA6-8AD3-A8701AB6AB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033998-51D4-43BE-BCB0-BA95E80127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9BCA78-4D68-47C9-9514-F0EA1DBCF341}" type="datetimeFigureOut">
              <a:rPr lang="en-US" smtClean="0"/>
              <a:t>10/18/2021</a:t>
            </a:fld>
            <a:endParaRPr lang="en-US"/>
          </a:p>
        </p:txBody>
      </p:sp>
      <p:sp>
        <p:nvSpPr>
          <p:cNvPr id="5" name="Footer Placeholder 4">
            <a:extLst>
              <a:ext uri="{FF2B5EF4-FFF2-40B4-BE49-F238E27FC236}">
                <a16:creationId xmlns:a16="http://schemas.microsoft.com/office/drawing/2014/main" id="{8553B556-DE59-4A28-9416-E363A5DF6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75B7C9-8F26-4653-9DBF-8249F4F02B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33AC0D-7C38-40AC-BB12-2772709D7EB3}" type="slidenum">
              <a:rPr lang="en-US" smtClean="0"/>
              <a:t>‹#›</a:t>
            </a:fld>
            <a:endParaRPr lang="en-US"/>
          </a:p>
        </p:txBody>
      </p:sp>
    </p:spTree>
    <p:extLst>
      <p:ext uri="{BB962C8B-B14F-4D97-AF65-F5344CB8AC3E}">
        <p14:creationId xmlns:p14="http://schemas.microsoft.com/office/powerpoint/2010/main" val="2339002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an.wikitrans.net/affektiva_st%C3%83%C2%B6rningar"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perierga.gr/2015/03/%CE%BF%CE%B9-%CF%87%CE%B1%CF%81%CE%BF%CF%8D%CE%BC%CE%B5%CE%BD%CE%BF%CE%B9-%CE%AC%CE%BD%CF%84%CF%81%CE%B5%CF%82-%CE%B4%CE%B5%CE%BD-%CE%AD%CF%87%CE%BF%CF%85%CE%BD-%CF%80%CE%AD%CF%81%CE%B1%CF%83%CE%B7/"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www.eea.europa.eu/fr/signaux/signaux-2012-1/articles-1/vivre-dans-une-societe-de-consommation" TargetMode="External"/><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flickr.com/photos/baylors/527017940" TargetMode="External"/><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raymondtec.com/2020/06/instacart-tweaks-tipping-system-after-tip-baiting-outcry/" TargetMode="External"/><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oygcm.deviantart.com/art/Stock-hands-up-happiness-man-311084936" TargetMode="External"/><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4" name="Freeform: Shape 13">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6" name="Freeform: Shape 15">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63493ED6-6A0B-4A60-BD52-4092D6FC977A}"/>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3000" kern="1200">
                <a:solidFill>
                  <a:schemeClr val="tx1"/>
                </a:solidFill>
                <a:latin typeface="+mj-lt"/>
                <a:ea typeface="+mj-ea"/>
                <a:cs typeface="+mj-cs"/>
              </a:rPr>
              <a:t>Joel recently dropped out of college and needs a way to pay back his parents for the tuition they feel he “wasted”</a:t>
            </a:r>
          </a:p>
        </p:txBody>
      </p:sp>
      <p:pic>
        <p:nvPicPr>
          <p:cNvPr id="3" name="Picture 2" descr="A person holding a basketball&#10;&#10;Description automatically generated with low confidence">
            <a:extLst>
              <a:ext uri="{FF2B5EF4-FFF2-40B4-BE49-F238E27FC236}">
                <a16:creationId xmlns:a16="http://schemas.microsoft.com/office/drawing/2014/main" id="{8DE3C474-8D48-45FA-8B6A-89BEB4D7773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916251" y="1001929"/>
            <a:ext cx="6631341" cy="4854141"/>
          </a:xfrm>
          <a:prstGeom prst="rect">
            <a:avLst/>
          </a:prstGeom>
        </p:spPr>
      </p:pic>
      <p:sp>
        <p:nvSpPr>
          <p:cNvPr id="6" name="TextBox 5">
            <a:extLst>
              <a:ext uri="{FF2B5EF4-FFF2-40B4-BE49-F238E27FC236}">
                <a16:creationId xmlns:a16="http://schemas.microsoft.com/office/drawing/2014/main" id="{6836203C-D555-41AD-AB29-F0D33862D154}"/>
              </a:ext>
            </a:extLst>
          </p:cNvPr>
          <p:cNvSpPr txBox="1"/>
          <p:nvPr/>
        </p:nvSpPr>
        <p:spPr>
          <a:xfrm>
            <a:off x="10577688" y="6393092"/>
            <a:ext cx="2269067" cy="369332"/>
          </a:xfrm>
          <a:prstGeom prst="rect">
            <a:avLst/>
          </a:prstGeom>
          <a:noFill/>
        </p:spPr>
        <p:txBody>
          <a:bodyPr wrap="square" rtlCol="0">
            <a:spAutoFit/>
          </a:bodyPr>
          <a:lstStyle/>
          <a:p>
            <a:r>
              <a:rPr lang="en-US" dirty="0"/>
              <a:t>Mamudu Bah</a:t>
            </a:r>
          </a:p>
        </p:txBody>
      </p:sp>
    </p:spTree>
    <p:extLst>
      <p:ext uri="{BB962C8B-B14F-4D97-AF65-F5344CB8AC3E}">
        <p14:creationId xmlns:p14="http://schemas.microsoft.com/office/powerpoint/2010/main" val="3837777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24" name="Freeform: Shape 23">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26" name="Freeform: Shape 25">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63493ED6-6A0B-4A60-BD52-4092D6FC977A}"/>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3000" kern="1200">
                <a:solidFill>
                  <a:schemeClr val="tx1"/>
                </a:solidFill>
                <a:latin typeface="+mj-lt"/>
                <a:ea typeface="+mj-ea"/>
                <a:cs typeface="+mj-cs"/>
              </a:rPr>
              <a:t>From a friend, Joel found out about Instacart and wants to pursue this job in hopes of a flexible schedule that works alongside his  partying</a:t>
            </a:r>
            <a:endParaRPr lang="en-US" sz="3000" kern="1200" dirty="0">
              <a:solidFill>
                <a:schemeClr val="tx1"/>
              </a:solidFill>
              <a:latin typeface="+mj-lt"/>
              <a:ea typeface="+mj-ea"/>
              <a:cs typeface="+mj-cs"/>
            </a:endParaRPr>
          </a:p>
        </p:txBody>
      </p:sp>
      <p:pic>
        <p:nvPicPr>
          <p:cNvPr id="13" name="Picture 12">
            <a:extLst>
              <a:ext uri="{FF2B5EF4-FFF2-40B4-BE49-F238E27FC236}">
                <a16:creationId xmlns:a16="http://schemas.microsoft.com/office/drawing/2014/main" id="{AB0EC1CD-2EB0-42DF-8713-4FD5AAA3E05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916251" y="1605381"/>
            <a:ext cx="6631341" cy="3647237"/>
          </a:xfrm>
          <a:prstGeom prst="rect">
            <a:avLst/>
          </a:prstGeom>
        </p:spPr>
      </p:pic>
    </p:spTree>
    <p:extLst>
      <p:ext uri="{BB962C8B-B14F-4D97-AF65-F5344CB8AC3E}">
        <p14:creationId xmlns:p14="http://schemas.microsoft.com/office/powerpoint/2010/main" val="2455855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26" name="Freeform: Shape 25">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28" name="Freeform: Shape 27">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63493ED6-6A0B-4A60-BD52-4092D6FC977A}"/>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2100" kern="1200">
                <a:solidFill>
                  <a:schemeClr val="tx1"/>
                </a:solidFill>
                <a:latin typeface="+mj-lt"/>
                <a:ea typeface="+mj-ea"/>
                <a:cs typeface="+mj-cs"/>
              </a:rPr>
              <a:t>However, Joel quickly found that Instacart driving was much different than he had originally imagined. He knew he could make good many for the time off this job, but he didn’t know how to optimize his performance.</a:t>
            </a:r>
          </a:p>
        </p:txBody>
      </p:sp>
      <p:pic>
        <p:nvPicPr>
          <p:cNvPr id="8" name="Picture 7">
            <a:extLst>
              <a:ext uri="{FF2B5EF4-FFF2-40B4-BE49-F238E27FC236}">
                <a16:creationId xmlns:a16="http://schemas.microsoft.com/office/drawing/2014/main" id="{1C77AFC0-8068-45B7-9C9A-1BCFC9CFD65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916251" y="1563935"/>
            <a:ext cx="6631341" cy="3730129"/>
          </a:xfrm>
          <a:prstGeom prst="rect">
            <a:avLst/>
          </a:prstGeom>
        </p:spPr>
      </p:pic>
    </p:spTree>
    <p:extLst>
      <p:ext uri="{BB962C8B-B14F-4D97-AF65-F5344CB8AC3E}">
        <p14:creationId xmlns:p14="http://schemas.microsoft.com/office/powerpoint/2010/main" val="478917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5" name="Freeform: Shape 14">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7" name="Freeform: Shape 16">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63493ED6-6A0B-4A60-BD52-4092D6FC977A}"/>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2100" kern="1200" dirty="0">
                <a:solidFill>
                  <a:schemeClr val="tx1"/>
                </a:solidFill>
                <a:latin typeface="+mj-lt"/>
                <a:ea typeface="+mj-ea"/>
                <a:cs typeface="+mj-cs"/>
              </a:rPr>
              <a:t>Joel’s mom saw an ad for an app called Grocery Blunder that she thought might help her son’s dilemma. After listening to Joel complain on the phone about his job for another entire call, she recommended the app in hopes for a better attitude from her son.</a:t>
            </a:r>
          </a:p>
        </p:txBody>
      </p:sp>
      <p:pic>
        <p:nvPicPr>
          <p:cNvPr id="3" name="Picture 2">
            <a:extLst>
              <a:ext uri="{FF2B5EF4-FFF2-40B4-BE49-F238E27FC236}">
                <a16:creationId xmlns:a16="http://schemas.microsoft.com/office/drawing/2014/main" id="{D42ECDED-B374-4B27-9AD2-5A61B64BE24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916251" y="1240657"/>
            <a:ext cx="6631341" cy="4376685"/>
          </a:xfrm>
          <a:prstGeom prst="rect">
            <a:avLst/>
          </a:prstGeom>
        </p:spPr>
      </p:pic>
    </p:spTree>
    <p:extLst>
      <p:ext uri="{BB962C8B-B14F-4D97-AF65-F5344CB8AC3E}">
        <p14:creationId xmlns:p14="http://schemas.microsoft.com/office/powerpoint/2010/main" val="2143702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8" name="Freeform: Shape 17">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20" name="Freeform: Shape 19">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63493ED6-6A0B-4A60-BD52-4092D6FC977A}"/>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2600" kern="1200">
                <a:solidFill>
                  <a:schemeClr val="tx1"/>
                </a:solidFill>
                <a:latin typeface="+mj-lt"/>
                <a:ea typeface="+mj-ea"/>
                <a:cs typeface="+mj-cs"/>
              </a:rPr>
              <a:t>After nearly giving up on his recent dream of becoming a successful Instacart driver Joel decided to download Grocery Blunder and experiment with a short list he’d gotten with a far-off expectance time.</a:t>
            </a:r>
          </a:p>
        </p:txBody>
      </p:sp>
      <p:pic>
        <p:nvPicPr>
          <p:cNvPr id="9" name="Picture 8" descr="A person in a grocery store&#10;&#10;Description automatically generated with low confidence">
            <a:extLst>
              <a:ext uri="{FF2B5EF4-FFF2-40B4-BE49-F238E27FC236}">
                <a16:creationId xmlns:a16="http://schemas.microsoft.com/office/drawing/2014/main" id="{29F600E7-E1E4-441A-B4D3-66DF955BB5E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916251" y="1215790"/>
            <a:ext cx="6631341" cy="4426420"/>
          </a:xfrm>
          <a:prstGeom prst="rect">
            <a:avLst/>
          </a:prstGeom>
        </p:spPr>
      </p:pic>
    </p:spTree>
    <p:extLst>
      <p:ext uri="{BB962C8B-B14F-4D97-AF65-F5344CB8AC3E}">
        <p14:creationId xmlns:p14="http://schemas.microsoft.com/office/powerpoint/2010/main" val="1162479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4" name="Freeform: Shape 13">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6" name="Freeform: Shape 15">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63493ED6-6A0B-4A60-BD52-4092D6FC977A}"/>
              </a:ext>
            </a:extLst>
          </p:cNvPr>
          <p:cNvSpPr>
            <a:spLocks noGrp="1"/>
          </p:cNvSpPr>
          <p:nvPr>
            <p:ph type="title"/>
          </p:nvPr>
        </p:nvSpPr>
        <p:spPr>
          <a:xfrm>
            <a:off x="519383" y="2789272"/>
            <a:ext cx="3234018" cy="3826728"/>
          </a:xfrm>
        </p:spPr>
        <p:txBody>
          <a:bodyPr vert="horz" lIns="91440" tIns="45720" rIns="91440" bIns="45720" rtlCol="0" anchor="b">
            <a:normAutofit fontScale="90000"/>
          </a:bodyPr>
          <a:lstStyle/>
          <a:p>
            <a:pPr algn="ctr"/>
            <a:r>
              <a:rPr lang="en-US" sz="2800" kern="1200" dirty="0">
                <a:solidFill>
                  <a:schemeClr val="tx1"/>
                </a:solidFill>
                <a:latin typeface="+mj-lt"/>
                <a:ea typeface="+mj-ea"/>
                <a:cs typeface="+mj-cs"/>
              </a:rPr>
              <a:t>Joel found this shopping trip to be the easiest one he’d ever had before. He found everything without the typical back and forth across the store and saved so much time that the excess line length didn’t even affect his delivery time. </a:t>
            </a:r>
            <a:r>
              <a:rPr lang="en-US" sz="2600" kern="1200" dirty="0">
                <a:solidFill>
                  <a:schemeClr val="tx1"/>
                </a:solidFill>
                <a:latin typeface="+mj-lt"/>
                <a:ea typeface="+mj-ea"/>
                <a:cs typeface="+mj-cs"/>
              </a:rPr>
              <a:t>He soon found that using the Grocery Blunder app was essential in being a successful Instacart driver. And finally, Joel made a payment towards the tuition he owed to his parents. 200$</a:t>
            </a:r>
          </a:p>
        </p:txBody>
      </p:sp>
      <p:pic>
        <p:nvPicPr>
          <p:cNvPr id="3" name="Picture 2">
            <a:extLst>
              <a:ext uri="{FF2B5EF4-FFF2-40B4-BE49-F238E27FC236}">
                <a16:creationId xmlns:a16="http://schemas.microsoft.com/office/drawing/2014/main" id="{7C4A399A-BC69-4129-A0C4-94C25892468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916251" y="1215790"/>
            <a:ext cx="6631341" cy="4426420"/>
          </a:xfrm>
          <a:prstGeom prst="rect">
            <a:avLst/>
          </a:prstGeom>
        </p:spPr>
      </p:pic>
    </p:spTree>
    <p:extLst>
      <p:ext uri="{BB962C8B-B14F-4D97-AF65-F5344CB8AC3E}">
        <p14:creationId xmlns:p14="http://schemas.microsoft.com/office/powerpoint/2010/main" val="3644075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1386</TotalTime>
  <Words>257</Words>
  <Application>Microsoft Office PowerPoint</Application>
  <PresentationFormat>Widescreen</PresentationFormat>
  <Paragraphs>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Joel recently dropped out of college and needs a way to pay back his parents for the tuition they feel he “wasted”</vt:lpstr>
      <vt:lpstr>From a friend, Joel found out about Instacart and wants to pursue this job in hopes of a flexible schedule that works alongside his  partying</vt:lpstr>
      <vt:lpstr>However, Joel quickly found that Instacart driving was much different than he had originally imagined. He knew he could make good many for the time off this job, but he didn’t know how to optimize his performance.</vt:lpstr>
      <vt:lpstr>Joel’s mom saw an ad for an app called Grocery Blunder that she thought might help her son’s dilemma. After listening to Joel complain on the phone about his job for another entire call, she recommended the app in hopes for a better attitude from her son.</vt:lpstr>
      <vt:lpstr>After nearly giving up on his recent dream of becoming a successful Instacart driver Joel decided to download Grocery Blunder and experiment with a short list he’d gotten with a far-off expectance time.</vt:lpstr>
      <vt:lpstr>Joel found this shopping trip to be the easiest one he’d ever had before. He found everything without the typical back and forth across the store and saved so much time that the excess line length didn’t even affect his delivery time. He soon found that using the Grocery Blunder app was essential in being a successful Instacart driver. And finally, Joel made a payment towards the tuition he owed to his parents. 200$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Joel recently dropped out of college and needs a way to pay back his parents for the tuition they feel he “wasted”</dc:title>
  <dc:creator>Bah, Kaleb</dc:creator>
  <cp:lastModifiedBy>Bah, Kaleb</cp:lastModifiedBy>
  <cp:revision>1</cp:revision>
  <cp:lastPrinted>2021-10-18T16:48:12Z</cp:lastPrinted>
  <dcterms:created xsi:type="dcterms:W3CDTF">2021-10-18T16:13:08Z</dcterms:created>
  <dcterms:modified xsi:type="dcterms:W3CDTF">2021-10-19T15:19:23Z</dcterms:modified>
</cp:coreProperties>
</file>