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60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GPS Trackers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Barcode</a:t>
          </a:r>
          <a:r>
            <a:rPr lang="en-US" baseline="0" dirty="0"/>
            <a:t> Scanner &amp; Reader</a:t>
          </a:r>
          <a:endParaRPr lang="en-US" dirty="0"/>
        </a:p>
      </dgm:t>
    </dgm:pt>
    <dgm:pt modelId="{98E6DD7C-B953-4119-9F64-9914E467ECBF}" type="sibTrans" cxnId="{E476EEBC-7C9F-4E07-BD58-1044B9769B6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1" presStyleCnt="2"/>
      <dgm:spPr/>
    </dgm:pt>
    <dgm:pt modelId="{E20811D6-E5D4-4C9E-AABF-9E0E1902CA2C}" type="pres">
      <dgm:prSet presAssocID="{98E6DD7C-B953-4119-9F64-9914E467ECBF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E476EEBC-7C9F-4E07-BD58-1044B9769B64}" srcId="{8AA20905-3954-474B-A606-562BCA026DC1}" destId="{9EF41CC5-EF3B-4A6D-8229-3F1333EADFB3}" srcOrd="1" destOrd="0" parTransId="{DAEF1C7D-B0C5-46FA-BED3-8A54E918D3E0}" sibTransId="{98E6DD7C-B953-4119-9F64-9914E467ECBF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2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3235" y="0"/>
          <a:ext cx="497461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GPS Trackers</a:t>
          </a:r>
        </a:p>
      </dsp:txBody>
      <dsp:txXfrm>
        <a:off x="3235" y="1485900"/>
        <a:ext cx="4974617" cy="2228850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235" y="0"/>
        <a:ext cx="4974617" cy="1485900"/>
      </dsp:txXfrm>
    </dsp:sp>
    <dsp:sp modelId="{CAD62F17-E99D-4FEF-B376-961CA4CB20EB}">
      <dsp:nvSpPr>
        <dsp:cNvPr id="0" name=""/>
        <dsp:cNvSpPr/>
      </dsp:nvSpPr>
      <dsp:spPr>
        <a:xfrm>
          <a:off x="5375822" y="0"/>
          <a:ext cx="497461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Barcode</a:t>
          </a:r>
          <a:r>
            <a:rPr lang="en-US" sz="2600" kern="1200" baseline="0" dirty="0"/>
            <a:t> Scanner &amp; Reader</a:t>
          </a:r>
          <a:endParaRPr lang="en-US" sz="2600" kern="1200" dirty="0"/>
        </a:p>
      </dsp:txBody>
      <dsp:txXfrm>
        <a:off x="5375822" y="1485900"/>
        <a:ext cx="4974617" cy="2228850"/>
      </dsp:txXfrm>
    </dsp:sp>
    <dsp:sp modelId="{E20811D6-E5D4-4C9E-AABF-9E0E1902CA2C}">
      <dsp:nvSpPr>
        <dsp:cNvPr id="0" name=""/>
        <dsp:cNvSpPr/>
      </dsp:nvSpPr>
      <dsp:spPr>
        <a:xfrm>
          <a:off x="5375822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375822" y="0"/>
        <a:ext cx="497461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1C8595-F81E-48C9-B9D8-62AB450DC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442" y="237331"/>
            <a:ext cx="8511116" cy="6383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464410"/>
            <a:ext cx="9440034" cy="1495884"/>
          </a:xfrm>
        </p:spPr>
        <p:txBody>
          <a:bodyPr>
            <a:normAutofit/>
          </a:bodyPr>
          <a:lstStyle/>
          <a:p>
            <a:r>
              <a:rPr lang="en-US" sz="7200" dirty="0"/>
              <a:t>The Eye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2" y="499563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Kaleb Clement </a:t>
            </a:r>
            <a:r>
              <a:rPr lang="en-US" sz="2800" dirty="0" err="1"/>
              <a:t>Sembiring</a:t>
            </a:r>
            <a:endParaRPr lang="en-US" sz="2800" dirty="0"/>
          </a:p>
          <a:p>
            <a:r>
              <a:rPr lang="en-US" sz="2800" dirty="0"/>
              <a:t>IT-4(001201800051)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0B93-8575-42F9-A854-209820EF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D0CB7-8AFC-44E5-9643-CF5BF3D90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94502"/>
            <a:ext cx="10353762" cy="3714749"/>
          </a:xfrm>
        </p:spPr>
        <p:txBody>
          <a:bodyPr/>
          <a:lstStyle/>
          <a:p>
            <a:r>
              <a:rPr lang="en-US" dirty="0"/>
              <a:t>To make a good user convenience by tracking and checking their package process.</a:t>
            </a:r>
          </a:p>
          <a:p>
            <a:r>
              <a:rPr lang="en-US" dirty="0"/>
              <a:t>Provide a real time maps information about their current package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SENSOR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48538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5712-5BB0-4EB7-A7C9-0F6487F7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Clouds Platform (GPS Tracker)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35F3C-5FF9-4729-98B0-D6591F191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Maps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(Maps For website)</a:t>
            </a:r>
          </a:p>
          <a:p>
            <a:r>
              <a:rPr lang="en-US" dirty="0"/>
              <a:t>Geolocation </a:t>
            </a:r>
            <a:r>
              <a:rPr lang="en-US" dirty="0" err="1"/>
              <a:t>Api</a:t>
            </a:r>
            <a:r>
              <a:rPr lang="en-US" dirty="0"/>
              <a:t> (Location Data from cell tower and </a:t>
            </a:r>
            <a:r>
              <a:rPr lang="en-US" dirty="0" err="1"/>
              <a:t>wifi</a:t>
            </a:r>
            <a:r>
              <a:rPr lang="en-US" dirty="0"/>
              <a:t> nodes)</a:t>
            </a:r>
          </a:p>
          <a:p>
            <a:r>
              <a:rPr lang="en-US" dirty="0"/>
              <a:t>Places </a:t>
            </a:r>
            <a:r>
              <a:rPr lang="en-US" dirty="0" err="1"/>
              <a:t>Api</a:t>
            </a:r>
            <a:r>
              <a:rPr lang="en-US" dirty="0"/>
              <a:t> (Get detailed information about 100 million places)</a:t>
            </a:r>
          </a:p>
        </p:txBody>
      </p:sp>
    </p:spTree>
    <p:extLst>
      <p:ext uri="{BB962C8B-B14F-4D97-AF65-F5344CB8AC3E}">
        <p14:creationId xmlns:p14="http://schemas.microsoft.com/office/powerpoint/2010/main" val="330762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A8DD-0840-4276-B4A1-6667B236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Barcode to PC(Barcode Scanner)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08D90-AA06-4AED-AD87-92EA8B9DA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scan, it’s automatically show up on our application barcode code in number, then we can scan our package detail in website.</a:t>
            </a:r>
          </a:p>
        </p:txBody>
      </p:sp>
    </p:spTree>
    <p:extLst>
      <p:ext uri="{BB962C8B-B14F-4D97-AF65-F5344CB8AC3E}">
        <p14:creationId xmlns:p14="http://schemas.microsoft.com/office/powerpoint/2010/main" val="295990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D8D9-4C29-4D80-83F4-DCBB1F09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E1554-6FC5-42A7-9DA6-2134A9A8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will scan the barcode code for the package detail, this use so the user can check whether their package are already in database(warehouse) or not.</a:t>
            </a:r>
          </a:p>
          <a:p>
            <a:r>
              <a:rPr lang="en-US" dirty="0"/>
              <a:t>Then if it on deliver we will input the cargo code, this use for the real time maps location so user can track their package instantly.</a:t>
            </a:r>
          </a:p>
        </p:txBody>
      </p:sp>
    </p:spTree>
    <p:extLst>
      <p:ext uri="{BB962C8B-B14F-4D97-AF65-F5344CB8AC3E}">
        <p14:creationId xmlns:p14="http://schemas.microsoft.com/office/powerpoint/2010/main" val="1047530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{21C91C80-CB92-450E-90F1-91164E027892}tf12214701</Template>
  <TotalTime>0</TotalTime>
  <Words>177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Goudy Old Style</vt:lpstr>
      <vt:lpstr>Wingdings 2</vt:lpstr>
      <vt:lpstr>SlateVTI</vt:lpstr>
      <vt:lpstr>The Eye </vt:lpstr>
      <vt:lpstr>Purpose</vt:lpstr>
      <vt:lpstr>SENSOR</vt:lpstr>
      <vt:lpstr>Google Clouds Platform (GPS Tracker)</vt:lpstr>
      <vt:lpstr>Barcode to PC(Barcode Scanner)</vt:lpstr>
      <vt:lpstr>How It Works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2020-04-22T11:18:52Z</dcterms:created>
  <dcterms:modified xsi:type="dcterms:W3CDTF">2020-04-22T12:10:49Z</dcterms:modified>
</cp:coreProperties>
</file>