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57" r:id="rId3"/>
    <p:sldId id="258" r:id="rId4"/>
    <p:sldId id="261" r:id="rId5"/>
    <p:sldId id="262" r:id="rId6"/>
    <p:sldId id="263" r:id="rId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5" autoAdjust="0"/>
    <p:restoredTop sz="94718" autoAdjust="0"/>
  </p:normalViewPr>
  <p:slideViewPr>
    <p:cSldViewPr>
      <p:cViewPr varScale="1">
        <p:scale>
          <a:sx n="111" d="100"/>
          <a:sy n="111" d="100"/>
        </p:scale>
        <p:origin x="-1614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8D66AB-44FE-4AB5-A87A-4F03C5B4DD0E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204639-D92E-44E0-85EC-B6A9179F41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8D66AB-44FE-4AB5-A87A-4F03C5B4DD0E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204639-D92E-44E0-85EC-B6A9179F41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8D66AB-44FE-4AB5-A87A-4F03C5B4DD0E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204639-D92E-44E0-85EC-B6A9179F41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8D66AB-44FE-4AB5-A87A-4F03C5B4DD0E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204639-D92E-44E0-85EC-B6A9179F41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8D66AB-44FE-4AB5-A87A-4F03C5B4DD0E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204639-D92E-44E0-85EC-B6A9179F41C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8D66AB-44FE-4AB5-A87A-4F03C5B4DD0E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204639-D92E-44E0-85EC-B6A9179F41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8D66AB-44FE-4AB5-A87A-4F03C5B4DD0E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204639-D92E-44E0-85EC-B6A9179F41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8D66AB-44FE-4AB5-A87A-4F03C5B4DD0E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204639-D92E-44E0-85EC-B6A9179F41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8D66AB-44FE-4AB5-A87A-4F03C5B4DD0E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204639-D92E-44E0-85EC-B6A9179F41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8D66AB-44FE-4AB5-A87A-4F03C5B4DD0E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204639-D92E-44E0-85EC-B6A9179F41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8D66AB-44FE-4AB5-A87A-4F03C5B4DD0E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204639-D92E-44E0-85EC-B6A9179F41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B8D66AB-44FE-4AB5-A87A-4F03C5B4DD0E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2204639-D92E-44E0-85EC-B6A9179F41C1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kalebe.shinyapps.io/Box-Office-Prediction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05000" y="152400"/>
            <a:ext cx="6252731" cy="1676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mtClean="0">
                <a:solidFill>
                  <a:schemeClr val="tx1"/>
                </a:solidFill>
              </a:rPr>
              <a:t>Predicting Box Office Earnings with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2" descr="https://www.boxofficemojo.com/img/misc/bom_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549" y="1981200"/>
            <a:ext cx="4309631" cy="98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Kaleb\Desktop\Downloads\kissclipart-cinema-clipart-film-cinema-clip-art-04cfe6b6bf33ca2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276600"/>
            <a:ext cx="2049482" cy="1752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i.pinimg.com/originals/2e/00/76/2e00766ced490a713170272edbb51c3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536" y="3158422"/>
            <a:ext cx="3028949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1371600" y="5562600"/>
            <a:ext cx="6400800" cy="12192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en-US" sz="4400" dirty="0" smtClean="0"/>
              <a:t>By Kaleb Erickson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878671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Scraping Box Office Mojo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8153400" cy="5181600"/>
          </a:xfrm>
        </p:spPr>
        <p:txBody>
          <a:bodyPr>
            <a:normAutofit/>
          </a:bodyPr>
          <a:lstStyle/>
          <a:p>
            <a:r>
              <a:rPr lang="en-US" sz="3100" dirty="0" smtClean="0">
                <a:solidFill>
                  <a:schemeClr val="tx1"/>
                </a:solidFill>
              </a:rPr>
              <a:t>Only pulled top weekly films from 1981 - 2019</a:t>
            </a:r>
          </a:p>
          <a:p>
            <a:r>
              <a:rPr lang="en-US" sz="3300" dirty="0" smtClean="0"/>
              <a:t>90 second delay between pulls</a:t>
            </a:r>
          </a:p>
          <a:p>
            <a:endParaRPr lang="en-US" sz="1500" dirty="0" smtClean="0"/>
          </a:p>
          <a:p>
            <a:pPr marL="82296" indent="0">
              <a:buNone/>
            </a:pPr>
            <a:r>
              <a:rPr lang="en-US" sz="3300" dirty="0" smtClean="0"/>
              <a:t>Issues:</a:t>
            </a:r>
          </a:p>
          <a:p>
            <a:r>
              <a:rPr lang="en-US" sz="3300" dirty="0" smtClean="0"/>
              <a:t>Some films missing values (Disney, old films)</a:t>
            </a:r>
          </a:p>
          <a:p>
            <a:r>
              <a:rPr lang="en-US" sz="3300" dirty="0" smtClean="0"/>
              <a:t>IMDB links to current </a:t>
            </a:r>
            <a:r>
              <a:rPr lang="en-US" sz="3300" dirty="0" err="1" smtClean="0"/>
              <a:t>showtimes</a:t>
            </a:r>
            <a:endParaRPr lang="en-US" sz="3300" dirty="0" smtClean="0"/>
          </a:p>
          <a:p>
            <a:r>
              <a:rPr lang="en-US" sz="3300" dirty="0" smtClean="0"/>
              <a:t>Secondary </a:t>
            </a:r>
            <a:br>
              <a:rPr lang="en-US" sz="3300" dirty="0" smtClean="0"/>
            </a:br>
            <a:r>
              <a:rPr lang="en-US" sz="3300" dirty="0" smtClean="0"/>
              <a:t>releases</a:t>
            </a:r>
          </a:p>
          <a:p>
            <a:pPr marL="82296" indent="0">
              <a:buNone/>
            </a:pPr>
            <a:endParaRPr 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416582"/>
            <a:ext cx="5000625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1802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pPr algn="ctr"/>
            <a:r>
              <a:rPr lang="en-US" dirty="0" smtClean="0"/>
              <a:t>Data Exploration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29200" y="1347220"/>
            <a:ext cx="381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Dealing with Inflation</a:t>
            </a:r>
            <a:endParaRPr lang="en-US" sz="3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21434"/>
            <a:ext cx="4537612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457" y="3429000"/>
            <a:ext cx="4722543" cy="3410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90600" y="5105545"/>
            <a:ext cx="3352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500" dirty="0" smtClean="0"/>
              <a:t>Average Price by Year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1693875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-76200"/>
            <a:ext cx="7498080" cy="1143000"/>
          </a:xfrm>
        </p:spPr>
        <p:txBody>
          <a:bodyPr/>
          <a:lstStyle/>
          <a:p>
            <a:r>
              <a:rPr lang="en-US" dirty="0" smtClean="0"/>
              <a:t>Data Exploration Pt. 2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78" y="990599"/>
            <a:ext cx="3719541" cy="26858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155" y="990599"/>
            <a:ext cx="3742929" cy="27027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90" y="4058517"/>
            <a:ext cx="3742929" cy="27027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155" y="4058516"/>
            <a:ext cx="3742929" cy="27027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426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Fitting 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Linear Regression</a:t>
            </a:r>
          </a:p>
          <a:p>
            <a:r>
              <a:rPr lang="en-US" dirty="0" smtClean="0"/>
              <a:t>Transforming </a:t>
            </a:r>
            <a:r>
              <a:rPr lang="en-US" dirty="0" smtClean="0"/>
              <a:t>Data</a:t>
            </a:r>
            <a:endParaRPr lang="en-US" dirty="0" smtClean="0"/>
          </a:p>
          <a:p>
            <a:r>
              <a:rPr lang="en-US" dirty="0" smtClean="0"/>
              <a:t>Limitations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987346"/>
            <a:ext cx="3657600" cy="26411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601" y="3973766"/>
            <a:ext cx="3676406" cy="26547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26749"/>
            <a:ext cx="3443904" cy="24868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986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620000" cy="4800600"/>
          </a:xfrm>
        </p:spPr>
        <p:txBody>
          <a:bodyPr/>
          <a:lstStyle/>
          <a:p>
            <a:r>
              <a:rPr lang="en-US" dirty="0" smtClean="0"/>
              <a:t>Can be found here:</a:t>
            </a:r>
          </a:p>
          <a:p>
            <a:pPr marL="82296" indent="0">
              <a:buNone/>
            </a:pPr>
            <a:r>
              <a:rPr lang="en-US" u="sng" dirty="0">
                <a:hlinkClick r:id="rId2"/>
              </a:rPr>
              <a:t>https://kalebe.shinyapps.io/Box-Office-Predictions/</a:t>
            </a:r>
            <a:endParaRPr lang="en-US" dirty="0" smtClean="0"/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68249"/>
            <a:ext cx="9144000" cy="37790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14217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73</TotalTime>
  <Words>77</Words>
  <Application>Microsoft Office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Solstice</vt:lpstr>
      <vt:lpstr>PowerPoint Presentation</vt:lpstr>
      <vt:lpstr>Scraping Box Office Mojo</vt:lpstr>
      <vt:lpstr>Data Exploration</vt:lpstr>
      <vt:lpstr>Data Exploration Pt. 2</vt:lpstr>
      <vt:lpstr>Fitting a Model</vt:lpstr>
      <vt:lpstr>Final App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with</dc:title>
  <dc:creator>Kaleb Erickson</dc:creator>
  <cp:lastModifiedBy>Kaleb Erickson</cp:lastModifiedBy>
  <cp:revision>13</cp:revision>
  <dcterms:created xsi:type="dcterms:W3CDTF">2019-05-07T00:48:53Z</dcterms:created>
  <dcterms:modified xsi:type="dcterms:W3CDTF">2019-06-02T02:56:51Z</dcterms:modified>
</cp:coreProperties>
</file>