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 varScale="1">
        <p:scale>
          <a:sx n="83" d="100"/>
          <a:sy n="83" d="100"/>
        </p:scale>
        <p:origin x="288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48176"/>
              </p:ext>
            </p:extLst>
          </p:nvPr>
        </p:nvGraphicFramePr>
        <p:xfrm>
          <a:off x="536575" y="5108575"/>
          <a:ext cx="5267325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19203" imgH="2633278" progId="Word.Document.8">
                  <p:embed/>
                </p:oleObj>
              </mc:Choice>
              <mc:Fallback>
                <p:oleObj name="Document" r:id="rId2" imgW="5019203" imgH="26332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108575"/>
                        <a:ext cx="5267325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5" name="Picture 4" descr="A picture containing text, handwriting, paper, ink&#10;&#10;Description automatically generated">
            <a:extLst>
              <a:ext uri="{FF2B5EF4-FFF2-40B4-BE49-F238E27FC236}">
                <a16:creationId xmlns:a16="http://schemas.microsoft.com/office/drawing/2014/main" id="{4DF38255-CBE9-37BF-D75E-3B0868CE3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63" y="2525773"/>
            <a:ext cx="3808412" cy="2517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7A8222-9415-4290-7111-08153424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75057"/>
              </p:ext>
            </p:extLst>
          </p:nvPr>
        </p:nvGraphicFramePr>
        <p:xfrm>
          <a:off x="2438400" y="1685338"/>
          <a:ext cx="3962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2617623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47604293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8214653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04459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3159509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948864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100384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23828113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0157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3535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03625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35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3595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9127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5497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992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838C67-F3B8-70E5-B6E0-31C777DA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76123"/>
              </p:ext>
            </p:extLst>
          </p:nvPr>
        </p:nvGraphicFramePr>
        <p:xfrm>
          <a:off x="161523" y="1744623"/>
          <a:ext cx="22098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73549647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17303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2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2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4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1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4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23517"/>
                  </a:ext>
                </a:extLst>
              </a:tr>
            </a:tbl>
          </a:graphicData>
        </a:graphic>
      </p:graphicFrame>
      <p:pic>
        <p:nvPicPr>
          <p:cNvPr id="6" name="Picture 5" descr="A piece of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028A179A-A51E-EDCF-D435-1BAF236FA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68" y="6019531"/>
            <a:ext cx="4715125" cy="30436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			(C)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	(A)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643580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/>
              <a:t>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/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r>
              <a:rPr lang="en-US" altLang="en-US" sz="1200" dirty="0" err="1"/>
              <a:t>Atalanta</a:t>
            </a:r>
            <a:r>
              <a:rPr lang="en-US" altLang="en-US" sz="1200" dirty="0"/>
              <a:t> to Washington, Atlanta to Houston, Atlanta to Denver, Atlanta to Dallas, Atlanta to Chicago,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/>
              <a:t>Atlanta to Austin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5763116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Add 0 to the minimal spanning tree.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See the edges beside it and choose 3 considering it is the smaller weight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Add 2 and then take the edge of length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Pick 5 then take the edge of 1 picking up vertices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Then choose between edges 5 and 7 so choose 5 the smaller 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Pick up 3 and consider the between 3 and 6 edges so pick up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2-5(1)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1-5(2)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0-2(3)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4-t(3)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1-3(5)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2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Minneapolis to Des Moines to St. Louis to Chicago to Milwaukee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Madison, to Detroit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38BA1E2-C974-4555-B339-D22340B02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54314"/>
              </p:ext>
            </p:extLst>
          </p:nvPr>
        </p:nvGraphicFramePr>
        <p:xfrm>
          <a:off x="0" y="4517618"/>
          <a:ext cx="6858000" cy="3877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6349461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5588908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028766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430007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384102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800074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2769255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785976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86284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7678956"/>
                    </a:ext>
                  </a:extLst>
                </a:gridCol>
              </a:tblGrid>
              <a:tr h="794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28506"/>
                  </a:ext>
                </a:extLst>
              </a:tr>
              <a:tr h="1098995">
                <a:tc>
                  <a:txBody>
                    <a:bodyPr/>
                    <a:lstStyle/>
                    <a:p>
                      <a:r>
                        <a:rPr lang="en-US" dirty="0" err="1"/>
                        <a:t>PredCount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18760"/>
                  </a:ext>
                </a:extLst>
              </a:tr>
              <a:tr h="794796">
                <a:tc>
                  <a:txBody>
                    <a:bodyPr/>
                    <a:lstStyle/>
                    <a:p>
                      <a:r>
                        <a:rPr lang="en-US" dirty="0"/>
                        <a:t>Topological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84705"/>
                  </a:ext>
                </a:extLst>
              </a:tr>
              <a:tr h="794796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708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646529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Topological order: Start, Discrete math, programming 1, programming 2, computer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Organization, Algorithms, High-level language, operating systems, Theory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Computation, compilers, senior seminar,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698</Words>
  <Application>Microsoft Office PowerPoint</Application>
  <PresentationFormat>On-screen Show (4:3)</PresentationFormat>
  <Paragraphs>243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Eshetu, Kaleb A</cp:lastModifiedBy>
  <cp:revision>17</cp:revision>
  <cp:lastPrinted>2018-11-12T14:09:18Z</cp:lastPrinted>
  <dcterms:created xsi:type="dcterms:W3CDTF">2003-11-20T06:12:01Z</dcterms:created>
  <dcterms:modified xsi:type="dcterms:W3CDTF">2023-05-01T21:07:24Z</dcterms:modified>
</cp:coreProperties>
</file>