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40" r:id="rId5"/>
    <p:sldId id="310" r:id="rId6"/>
    <p:sldId id="27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37" r:id="rId19"/>
    <p:sldId id="323" r:id="rId20"/>
    <p:sldId id="324" r:id="rId21"/>
    <p:sldId id="338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4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p:transition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p:transition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p:transition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p:transition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p:transition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p:transition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p:transition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p:transition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p:transition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p:transition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p:transition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p:transition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0713" y="2530631"/>
            <a:ext cx="6678237" cy="2714031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Book Review</a:t>
            </a:r>
            <a:b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 2 of 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29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#7 - Smoothly transition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from summary section to analysis section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is no need to tell the reader you are transitioning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645014"/>
      </p:ext>
    </p:extLst>
  </p:cSld>
  <p:clrMapOvr>
    <a:masterClrMapping/>
  </p:clrMapOvr>
  <p:transition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#8 - Offer an analysis of the book as a whole by describing the author’s presentation of the content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structure, treatment, progression, language, features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316914"/>
      </p:ext>
    </p:extLst>
  </p:cSld>
  <p:clrMapOvr>
    <a:masterClrMapping/>
  </p:clrMapOvr>
  <p:transition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is the Content Presented?</a:t>
            </a:r>
            <a:endParaRPr lang="en-US" sz="4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442434"/>
            <a:ext cx="9982200" cy="4565560"/>
          </a:xfrm>
        </p:spPr>
        <p:txBody>
          <a:bodyPr>
            <a:no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Organization:  Coherent?  Logical?  Parts of the book obvious and able to stand alone?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Treatment:  Thorough?  Superficial?  Scholarly?  Other?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Progression of Content:  Narrative?  Linear?  Chronologically?  Other?  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Language:  Is the language appropriate for the intended audience?  Clear?  Concise or wordy?  Readable?  Easy or difficult to understand?  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Scholarly Apparatus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Footnotes used?  Too many or too few?   Uses multiple or a few sources?  Formatting clear and consistent? 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Include a bibliography?  Scholarly sources?  Support content?  To learn more sources?  Formatting clear and consistent?  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Other Format Features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Are there maps, graphs, tables, illustrations, index, or some other special feature? </a:t>
            </a:r>
          </a:p>
        </p:txBody>
      </p:sp>
    </p:spTree>
    <p:extLst>
      <p:ext uri="{BB962C8B-B14F-4D97-AF65-F5344CB8AC3E}">
        <p14:creationId xmlns:p14="http://schemas.microsoft.com/office/powerpoint/2010/main" val="3030652945"/>
      </p:ext>
    </p:extLst>
  </p:cSld>
  <p:clrMapOvr>
    <a:masterClrMapping/>
  </p:clrMapOvr>
  <p:transition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#9 - Smoothly transition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from analysis section to judgement section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is no need to tell the reader you are transitioning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451572"/>
      </p:ext>
    </p:extLst>
  </p:cSld>
  <p:clrMapOvr>
    <a:masterClrMapping/>
  </p:clrMapOvr>
  <p:transition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#10 - Express a well-developed judgement on how effectively the author achieved the book’s purpose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Your opinion should be objective and documented 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339140"/>
      </p:ext>
    </p:extLst>
  </p:cSld>
  <p:clrMapOvr>
    <a:masterClrMapping/>
  </p:clrMapOvr>
  <p:transition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Effectively is the Purpose Achieved?</a:t>
            </a:r>
            <a:endParaRPr lang="en-US" sz="4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86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Some questions to consider: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content written objectively or with a bias?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the strengths of the book?  Any limitations?  If so, what?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Could you follow the author’s argument?  If not, what is missing?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Did the author succeed in doing what he or she stated as their purpose?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content current and timely?  Appropriately documented?  Fact or opinion?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Does the quality of writing enhance or distract from what is presented?</a:t>
            </a:r>
          </a:p>
          <a:p>
            <a:pPr marL="0" indent="0">
              <a:lnSpc>
                <a:spcPct val="30000"/>
              </a:lnSpc>
              <a:buNone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30000"/>
              </a:lnSpc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Remember to use evidence (including page numbers) from </a:t>
            </a:r>
          </a:p>
          <a:p>
            <a:pPr marL="0" indent="0" algn="ctr">
              <a:lnSpc>
                <a:spcPct val="30000"/>
              </a:lnSpc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book’s content to support all positions taken by the judgement.</a:t>
            </a:r>
          </a:p>
        </p:txBody>
      </p:sp>
    </p:spTree>
    <p:extLst>
      <p:ext uri="{BB962C8B-B14F-4D97-AF65-F5344CB8AC3E}">
        <p14:creationId xmlns:p14="http://schemas.microsoft.com/office/powerpoint/2010/main" val="2856044790"/>
      </p:ext>
    </p:extLst>
  </p:cSld>
  <p:clrMapOvr>
    <a:masterClrMapping/>
  </p:clrMapOvr>
  <p:transition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#11 - Smoothly transition to the conclusion with a concise summary of your review up this point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879702"/>
      </p:ext>
    </p:extLst>
  </p:cSld>
  <p:clrMapOvr>
    <a:masterClrMapping/>
  </p:clrMapOvr>
  <p:transition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#12 - Share how the book impacted you and to whom you recommend (or not) the book and why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What you say should be objective and well-thought out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725712"/>
      </p:ext>
    </p:extLst>
  </p:cSld>
  <p:clrMapOvr>
    <a:masterClrMapping/>
  </p:clrMapOvr>
  <p:transition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to Conclude</a:t>
            </a:r>
            <a:endParaRPr lang="en-US" sz="4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95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to answer: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impact did this book have on you?  Inspire?  Disappoint?  Change?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Who do you think could benefit the most from this book?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[optional] Is there any significance about this book that should be mentioned?  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you recommend this book?  To whom?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 you recommend this book?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 you not recommend this book? </a:t>
            </a:r>
          </a:p>
          <a:p>
            <a:pPr marL="0" indent="0" algn="ctr"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Remember the reader of your Book Review wants to know:</a:t>
            </a:r>
          </a:p>
          <a:p>
            <a:pPr marL="0" indent="0" algn="ctr"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 this book worth reading?</a:t>
            </a:r>
          </a:p>
          <a:p>
            <a:pPr marL="0" indent="0" algn="ctr">
              <a:buNone/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48536"/>
      </p:ext>
    </p:extLst>
  </p:cSld>
  <p:clrMapOvr>
    <a:masterClrMapping/>
  </p:clrMapOvr>
  <p:transition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678725"/>
            <a:ext cx="11665322" cy="2236948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General Writing Guidelines</a:t>
            </a:r>
          </a:p>
        </p:txBody>
      </p:sp>
    </p:spTree>
    <p:extLst>
      <p:ext uri="{BB962C8B-B14F-4D97-AF65-F5344CB8AC3E}">
        <p14:creationId xmlns:p14="http://schemas.microsoft.com/office/powerpoint/2010/main" val="4186055242"/>
      </p:ext>
    </p:extLst>
  </p:cSld>
  <p:clrMapOvr>
    <a:masterClrMapping/>
  </p:clrMapOvr>
  <p:transition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701761"/>
            <a:ext cx="11665322" cy="2236948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Critical Writing</a:t>
            </a:r>
            <a:b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to Write a Book Review</a:t>
            </a:r>
          </a:p>
        </p:txBody>
      </p:sp>
    </p:spTree>
    <p:extLst>
      <p:ext uri="{BB962C8B-B14F-4D97-AF65-F5344CB8AC3E}">
        <p14:creationId xmlns:p14="http://schemas.microsoft.com/office/powerpoint/2010/main" val="1105136380"/>
      </p:ext>
    </p:extLst>
  </p:cSld>
  <p:clrMapOvr>
    <a:masterClrMapping/>
  </p:clrMapOvr>
  <p:transition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2565"/>
            <a:ext cx="12191999" cy="2168165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When you quote or refer to specific content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of the book, include the page number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where the content is located.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TCMI APA Citation Style Guide 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238154"/>
      </p:ext>
    </p:extLst>
  </p:cSld>
  <p:clrMapOvr>
    <a:masterClrMapping/>
  </p:clrMapOvr>
  <p:transition advClick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Avoid discussing your own views instead of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critiquing what the author has written.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Avoid discussing or using the views of others. 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688372"/>
      </p:ext>
    </p:extLst>
  </p:cSld>
  <p:clrMapOvr>
    <a:masterClrMapping/>
  </p:clrMapOvr>
  <p:transition advClick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 a tone that does not attack or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excessively flatter the author.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2381588"/>
      </p:ext>
    </p:extLst>
  </p:cSld>
  <p:clrMapOvr>
    <a:masterClrMapping/>
  </p:clrMapOvr>
  <p:transition advClick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 proper grammar and punctuation.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337168"/>
      </p:ext>
    </p:extLst>
  </p:cSld>
  <p:clrMapOvr>
    <a:masterClrMapping/>
  </p:clrMapOvr>
  <p:transition advClick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i="1" cap="none" dirty="0">
                <a:latin typeface="Calibri" panose="020F0502020204030204" pitchFamily="34" charset="0"/>
                <a:cs typeface="Calibri" panose="020F0502020204030204" pitchFamily="34" charset="0"/>
              </a:rPr>
              <a:t>TCMI Form and Style Guide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for formatting.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239009"/>
      </p:ext>
    </p:extLst>
  </p:cSld>
  <p:clrMapOvr>
    <a:masterClrMapping/>
  </p:clrMapOvr>
  <p:transition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Length of Book Review:  900 to 1,000 words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Approximately 4 pages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982196"/>
      </p:ext>
    </p:extLst>
  </p:cSld>
  <p:clrMapOvr>
    <a:masterClrMapping/>
  </p:clrMapOvr>
  <p:transition advClick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458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Book Review Due:  30 April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30468"/>
      </p:ext>
    </p:extLst>
  </p:cSld>
  <p:clrMapOvr>
    <a:masterClrMapping/>
  </p:clrMapOvr>
  <p:transition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678725"/>
            <a:ext cx="11665322" cy="2236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Write your Book Review</a:t>
            </a:r>
            <a:b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 these 12 steps and </a:t>
            </a:r>
            <a:b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general writing guidelines</a:t>
            </a:r>
          </a:p>
        </p:txBody>
      </p:sp>
    </p:spTree>
    <p:extLst>
      <p:ext uri="{BB962C8B-B14F-4D97-AF65-F5344CB8AC3E}">
        <p14:creationId xmlns:p14="http://schemas.microsoft.com/office/powerpoint/2010/main" val="1448369122"/>
      </p:ext>
    </p:extLst>
  </p:cSld>
  <p:clrMapOvr>
    <a:masterClrMapping/>
  </p:clrMapOvr>
  <p:transition advClick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0713" y="2530631"/>
            <a:ext cx="6678237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b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Contact the Professor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80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25" y="2678725"/>
            <a:ext cx="11665322" cy="2236948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12 Parts of a Book Review</a:t>
            </a:r>
          </a:p>
        </p:txBody>
      </p:sp>
    </p:spTree>
    <p:extLst>
      <p:ext uri="{BB962C8B-B14F-4D97-AF65-F5344CB8AC3E}">
        <p14:creationId xmlns:p14="http://schemas.microsoft.com/office/powerpoint/2010/main" val="2535009515"/>
      </p:ext>
    </p:extLst>
  </p:cSld>
  <p:clrMapOvr>
    <a:masterClrMapping/>
  </p:clrMapOvr>
  <p:transition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#1 - Complete bibliographical entry for book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64C0B-9CA1-4B63-B3DB-2F80E0709680}"/>
              </a:ext>
            </a:extLst>
          </p:cNvPr>
          <p:cNvSpPr/>
          <p:nvPr/>
        </p:nvSpPr>
        <p:spPr>
          <a:xfrm>
            <a:off x="-63500" y="5930384"/>
            <a:ext cx="12299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TCMI APA Citation Style Guide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452954"/>
      </p:ext>
    </p:extLst>
  </p:cSld>
  <p:clrMapOvr>
    <a:masterClrMapping/>
  </p:clrMapOvr>
  <p:transition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#2 - Catch attention of reader in FIRST sentence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 a clear and concise engaging summary of the book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8771743"/>
      </p:ext>
    </p:extLst>
  </p:cSld>
  <p:clrMapOvr>
    <a:masterClrMapping/>
  </p:clrMapOvr>
  <p:transition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#3 - Identify the author and highlight                                    what qualifies the author to write the book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Include only brief applicable biographical information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137480"/>
      </p:ext>
    </p:extLst>
  </p:cSld>
  <p:clrMapOvr>
    <a:masterClrMapping/>
  </p:clrMapOvr>
  <p:transition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#4 - Connect the author’s thesis or purpose                     of the book with the author’s introduction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0" y="592513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Brief quote about book’s purpose could be used, not required</a:t>
            </a:r>
          </a:p>
        </p:txBody>
      </p:sp>
    </p:spTree>
    <p:extLst>
      <p:ext uri="{BB962C8B-B14F-4D97-AF65-F5344CB8AC3E}">
        <p14:creationId xmlns:p14="http://schemas.microsoft.com/office/powerpoint/2010/main" val="3079137120"/>
      </p:ext>
    </p:extLst>
  </p:cSld>
  <p:clrMapOvr>
    <a:masterClrMapping/>
  </p:clrMapOvr>
  <p:transition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#5 - Smoothly transition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from author section to summary section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is no need to tell the reader you are transitioning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569544"/>
      </p:ext>
    </p:extLst>
  </p:cSld>
  <p:clrMapOvr>
    <a:masterClrMapping/>
  </p:clrMapOvr>
  <p:transition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5806"/>
            <a:ext cx="12191999" cy="168415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#6 - Provide a concise and accurate summary of author’s key points in order (no commentary)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9F4E4-3F31-443A-B475-926679C0CCE8}"/>
              </a:ext>
            </a:extLst>
          </p:cNvPr>
          <p:cNvSpPr txBox="1"/>
          <p:nvPr/>
        </p:nvSpPr>
        <p:spPr>
          <a:xfrm>
            <a:off x="277327" y="5925131"/>
            <a:ext cx="115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Assume Book Review’s reader has not read the book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718613"/>
      </p:ext>
    </p:extLst>
  </p:cSld>
  <p:clrMapOvr>
    <a:masterClrMapping/>
  </p:clrMapOvr>
  <p:transition advClick="0">
    <p:push dir="u"/>
  </p:transition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1352</TotalTime>
  <Words>775</Words>
  <Application>Microsoft Office PowerPoint</Application>
  <PresentationFormat>Widescreen</PresentationFormat>
  <Paragraphs>81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Euphemia</vt:lpstr>
      <vt:lpstr>Plantagenet Cherokee</vt:lpstr>
      <vt:lpstr>Wingdings</vt:lpstr>
      <vt:lpstr>Academic Literature 16x9</vt:lpstr>
      <vt:lpstr>Book Review Part 2 of 2</vt:lpstr>
      <vt:lpstr>Critical Writing How to Write a Book Review</vt:lpstr>
      <vt:lpstr>12 Parts of a Book Review</vt:lpstr>
      <vt:lpstr>#1 - Complete bibliographical entry for book</vt:lpstr>
      <vt:lpstr>#2 - Catch attention of reader in FIRST sentence</vt:lpstr>
      <vt:lpstr> #3 - Identify the author and highlight                                    what qualifies the author to write the book</vt:lpstr>
      <vt:lpstr> #4 - Connect the author’s thesis or purpose                     of the book with the author’s introduction </vt:lpstr>
      <vt:lpstr> #5 - Smoothly transition  from author section to summary section </vt:lpstr>
      <vt:lpstr> #6 - Provide a concise and accurate summary of author’s key points in order (no commentary)</vt:lpstr>
      <vt:lpstr> #7 - Smoothly transition  from summary section to analysis section </vt:lpstr>
      <vt:lpstr> #8 - Offer an analysis of the book as a whole by describing the author’s presentation of the content </vt:lpstr>
      <vt:lpstr>How is the Content Presented?</vt:lpstr>
      <vt:lpstr> #9 - Smoothly transition  from analysis section to judgement section </vt:lpstr>
      <vt:lpstr> #10 - Express a well-developed judgement on how effectively the author achieved the book’s purpose  </vt:lpstr>
      <vt:lpstr>How Effectively is the Purpose Achieved?</vt:lpstr>
      <vt:lpstr> #11 - Smoothly transition to the conclusion with a concise summary of your review up this point</vt:lpstr>
      <vt:lpstr> #12 - Share how the book impacted you and to whom you recommend (or not) the book and why </vt:lpstr>
      <vt:lpstr>How to Conclude</vt:lpstr>
      <vt:lpstr>General Writing Guidelines</vt:lpstr>
      <vt:lpstr> When you quote or refer to specific content  of the book, include the page number  where the content is located.  </vt:lpstr>
      <vt:lpstr> Avoid discussing your own views instead of  critiquing what the author has written.  </vt:lpstr>
      <vt:lpstr> Use a tone that does not attack or  excessively flatter the author.  </vt:lpstr>
      <vt:lpstr> Use proper grammar and punctuation.</vt:lpstr>
      <vt:lpstr> Use the TCMI Form and Style Guide  for formatting.</vt:lpstr>
      <vt:lpstr> Length of Book Review:  900 to 1,000 words Approximately 4 pages</vt:lpstr>
      <vt:lpstr>Book Review Due:  30 April</vt:lpstr>
      <vt:lpstr>Write your Book Review Use these 12 steps and  general writing guidelines</vt:lpstr>
      <vt:lpstr>Questions? Contact the Professor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ReView</dc:title>
  <dc:creator>N Olson</dc:creator>
  <cp:lastModifiedBy>N Olson</cp:lastModifiedBy>
  <cp:revision>114</cp:revision>
  <dcterms:created xsi:type="dcterms:W3CDTF">2019-03-31T01:26:21Z</dcterms:created>
  <dcterms:modified xsi:type="dcterms:W3CDTF">2019-04-07T21:38:53Z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