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36" r:id="rId1"/>
  </p:sldMasterIdLst>
  <p:notesMasterIdLst>
    <p:notesMasterId r:id="rId15"/>
  </p:notesMasterIdLst>
  <p:sldIdLst>
    <p:sldId id="256" r:id="rId2"/>
    <p:sldId id="257" r:id="rId3"/>
    <p:sldId id="288" r:id="rId4"/>
    <p:sldId id="287" r:id="rId5"/>
    <p:sldId id="259" r:id="rId6"/>
    <p:sldId id="289" r:id="rId7"/>
    <p:sldId id="291" r:id="rId8"/>
    <p:sldId id="290" r:id="rId9"/>
    <p:sldId id="292" r:id="rId10"/>
    <p:sldId id="293" r:id="rId11"/>
    <p:sldId id="294" r:id="rId12"/>
    <p:sldId id="295" r:id="rId13"/>
    <p:sldId id="260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aramond" panose="02020404030301010803" pitchFamily="18" charset="0"/>
      <p:regular r:id="rId24"/>
      <p:bold r:id="rId25"/>
      <p:italic r:id="rId26"/>
    </p:embeddedFont>
    <p:embeddedFont>
      <p:font typeface="Raleway SemiBold" panose="020B060402020202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2BC35A-7DCE-404D-BB69-904B43494EEF}">
  <a:tblStyle styleId="{872BC35A-7DCE-404D-BB69-904B43494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817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95053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300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214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9958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52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241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4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6521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57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28615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4514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579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6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6169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56085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184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824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216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6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90997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DE81C-9081-482A-BA3B-6AF171B6C16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1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</p:sldLayoutIdLst>
  <p:transition>
    <p:fade thruBlk="1"/>
  </p:transition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12857" y="1290909"/>
            <a:ext cx="3896637" cy="26109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-US" dirty="0"/>
              <a:t>icket </a:t>
            </a:r>
            <a:br>
              <a:rPr lang="en-US" dirty="0"/>
            </a:br>
            <a:r>
              <a:rPr lang="en-US" b="1" dirty="0"/>
              <a:t>M</a:t>
            </a:r>
            <a:r>
              <a:rPr lang="en-US" dirty="0"/>
              <a:t>anagement 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ystem</a:t>
            </a:r>
            <a:endParaRPr dirty="0"/>
          </a:p>
        </p:txBody>
      </p:sp>
      <p:sp>
        <p:nvSpPr>
          <p:cNvPr id="339" name="Google Shape;338;p12">
            <a:extLst>
              <a:ext uri="{FF2B5EF4-FFF2-40B4-BE49-F238E27FC236}">
                <a16:creationId xmlns:a16="http://schemas.microsoft.com/office/drawing/2014/main" id="{ADDEC6B0-A80C-4FC6-BB73-9C7C286AE7D1}"/>
              </a:ext>
            </a:extLst>
          </p:cNvPr>
          <p:cNvSpPr txBox="1">
            <a:spLocks/>
          </p:cNvSpPr>
          <p:nvPr/>
        </p:nvSpPr>
        <p:spPr>
          <a:xfrm>
            <a:off x="542672" y="4150002"/>
            <a:ext cx="3896637" cy="47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Luis Lua, Kaleb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E4720D-F554-43A1-B9A6-0BA87046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736599"/>
            <a:ext cx="3070512" cy="2117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262626"/>
                </a:solidFill>
              </a:rPr>
              <a:t>Create New Ticket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400B7-6643-4719-86FA-9A5924BD4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202673"/>
            <a:ext cx="4102099" cy="27381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5316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498F29-3F58-48CB-8955-91A4CD19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736599"/>
            <a:ext cx="3070512" cy="2117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262626"/>
                </a:solidFill>
              </a:rPr>
              <a:t>View Ticket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48396-6B58-4005-B05C-CA1042DBE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207801"/>
            <a:ext cx="4102099" cy="272789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689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736D26-25B2-4238-85AE-D2E0AB22B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736599"/>
            <a:ext cx="3070512" cy="2117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262626"/>
                </a:solidFill>
              </a:rPr>
              <a:t>View Tickets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35EF-5ADA-4CAA-B02B-2AD8666C9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202673"/>
            <a:ext cx="4102099" cy="27381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1558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594532" y="576044"/>
            <a:ext cx="4605742" cy="708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Discussion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CAC9E8-F7AF-4580-951D-0DF140F84ABC}"/>
              </a:ext>
            </a:extLst>
          </p:cNvPr>
          <p:cNvSpPr txBox="1"/>
          <p:nvPr/>
        </p:nvSpPr>
        <p:spPr>
          <a:xfrm>
            <a:off x="594532" y="1657541"/>
            <a:ext cx="4672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and Tickets are personalized to the computer of every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system can be useful to create own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39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273005"/>
            <a:ext cx="4859079" cy="31714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Create </a:t>
            </a:r>
            <a:r>
              <a:rPr lang="en-US" b="1" dirty="0"/>
              <a:t>T</a:t>
            </a:r>
            <a:r>
              <a:rPr lang="en-US" dirty="0"/>
              <a:t>icket </a:t>
            </a:r>
            <a:r>
              <a:rPr lang="en-US" b="1" dirty="0"/>
              <a:t>M</a:t>
            </a:r>
            <a:r>
              <a:rPr lang="en-US" dirty="0"/>
              <a:t>anagement </a:t>
            </a:r>
            <a:r>
              <a:rPr lang="en-US" b="1" dirty="0"/>
              <a:t>S</a:t>
            </a:r>
            <a:r>
              <a:rPr lang="en-US" dirty="0"/>
              <a:t>ystem  (TMS) to track productivity within a team</a:t>
            </a:r>
          </a:p>
          <a:p>
            <a:pPr marL="800100" lvl="1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Divide tasks</a:t>
            </a:r>
          </a:p>
          <a:p>
            <a:pPr marL="800100" lvl="1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Organize work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Login page to allow secure access as well as tracking progress on who does what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Simple Interface for anyone to use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857999" y="377031"/>
            <a:ext cx="1740196" cy="86854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13A9A4-48EC-4564-8775-6177D5C86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3"/>
          <a:stretch/>
        </p:blipFill>
        <p:spPr>
          <a:xfrm>
            <a:off x="5500577" y="1861351"/>
            <a:ext cx="2937371" cy="199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FE6-51A4-4EFB-9ACD-A0216D48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9" y="612689"/>
            <a:ext cx="2405058" cy="599423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2226-D615-490B-8D16-DD753C5A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4260"/>
            <a:ext cx="5640900" cy="33323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</a:t>
            </a:r>
            <a:r>
              <a:rPr lang="en-US" b="1" dirty="0"/>
              <a:t>User</a:t>
            </a:r>
            <a:r>
              <a:rPr lang="en-US" dirty="0"/>
              <a:t> and </a:t>
            </a:r>
            <a:r>
              <a:rPr lang="en-US" b="1" dirty="0"/>
              <a:t>Ticket</a:t>
            </a:r>
            <a:r>
              <a:rPr lang="en-US" dirty="0"/>
              <a:t> class</a:t>
            </a:r>
          </a:p>
          <a:p>
            <a:pPr>
              <a:lnSpc>
                <a:spcPct val="150000"/>
              </a:lnSpc>
            </a:pPr>
            <a:r>
              <a:rPr lang="en-US" dirty="0"/>
              <a:t>Every Ticket is created by the User</a:t>
            </a:r>
          </a:p>
          <a:p>
            <a:pPr>
              <a:lnSpc>
                <a:spcPct val="150000"/>
              </a:lnSpc>
            </a:pPr>
            <a:r>
              <a:rPr lang="en-US" dirty="0"/>
              <a:t>Save Progress: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Sign Out - Save Tickets and users in their corresponding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App – Read files and store data in the program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Interface</a:t>
            </a:r>
            <a:r>
              <a:rPr lang="en-US" dirty="0"/>
              <a:t> to show tickets and interact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F0D95-4DB5-4FDE-9D26-D8F4D6E2D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162F2-6F0C-4046-B962-6514AAEEDE59}"/>
              </a:ext>
            </a:extLst>
          </p:cNvPr>
          <p:cNvSpPr/>
          <p:nvPr/>
        </p:nvSpPr>
        <p:spPr>
          <a:xfrm>
            <a:off x="6425607" y="789683"/>
            <a:ext cx="1772093" cy="59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36290-0FDD-4374-9CEC-F4D6A372CDC9}"/>
              </a:ext>
            </a:extLst>
          </p:cNvPr>
          <p:cNvSpPr/>
          <p:nvPr/>
        </p:nvSpPr>
        <p:spPr>
          <a:xfrm>
            <a:off x="6425607" y="2371032"/>
            <a:ext cx="1772093" cy="59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17250-D197-4DAB-8AA9-20DB49F3EBAA}"/>
              </a:ext>
            </a:extLst>
          </p:cNvPr>
          <p:cNvSpPr txBox="1"/>
          <p:nvPr/>
        </p:nvSpPr>
        <p:spPr>
          <a:xfrm>
            <a:off x="6928883" y="896013"/>
            <a:ext cx="1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CDDD917-2953-4F50-9158-8329AEE0E55F}"/>
              </a:ext>
            </a:extLst>
          </p:cNvPr>
          <p:cNvSpPr/>
          <p:nvPr/>
        </p:nvSpPr>
        <p:spPr>
          <a:xfrm>
            <a:off x="7152164" y="1500099"/>
            <a:ext cx="318977" cy="792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FD88D-B1EE-4193-90BE-AA087A235315}"/>
              </a:ext>
            </a:extLst>
          </p:cNvPr>
          <p:cNvSpPr/>
          <p:nvPr/>
        </p:nvSpPr>
        <p:spPr>
          <a:xfrm>
            <a:off x="6425608" y="3931388"/>
            <a:ext cx="1772093" cy="59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16EAF82-E123-4779-96F6-BEAE62A2BE89}"/>
              </a:ext>
            </a:extLst>
          </p:cNvPr>
          <p:cNvSpPr/>
          <p:nvPr/>
        </p:nvSpPr>
        <p:spPr>
          <a:xfrm>
            <a:off x="7201783" y="3048819"/>
            <a:ext cx="318978" cy="75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0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BC66-4239-463D-9B45-72126279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599" y="651284"/>
            <a:ext cx="5640900" cy="556893"/>
          </a:xfrm>
        </p:spPr>
        <p:txBody>
          <a:bodyPr/>
          <a:lstStyle/>
          <a:p>
            <a:r>
              <a:rPr lang="en-US" dirty="0"/>
              <a:t>Packages: </a:t>
            </a:r>
            <a:r>
              <a:rPr lang="en-US" dirty="0" err="1"/>
              <a:t>WindowBuilder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04CC1-D30B-4275-B6A0-ABB3464A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82995"/>
            <a:ext cx="5740553" cy="3391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</a:t>
            </a:r>
            <a:r>
              <a:rPr lang="en-US" dirty="0" err="1"/>
              <a:t>WindowBuilder</a:t>
            </a:r>
            <a:r>
              <a:rPr lang="en-US" dirty="0"/>
              <a:t> for the GUI of the application: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JTextPane</a:t>
            </a:r>
            <a:r>
              <a:rPr lang="en-US" dirty="0"/>
              <a:t> for text, like “Username:”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JTextField</a:t>
            </a:r>
            <a:r>
              <a:rPr lang="en-US" dirty="0"/>
              <a:t> for user input, like “Details:”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Jbutton</a:t>
            </a:r>
            <a:r>
              <a:rPr lang="en-US" dirty="0"/>
              <a:t> to move between windows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Jlist</a:t>
            </a:r>
            <a:r>
              <a:rPr lang="en-US" b="1" dirty="0"/>
              <a:t> </a:t>
            </a:r>
            <a:r>
              <a:rPr lang="en-US" dirty="0"/>
              <a:t>to store and show tickets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F1D1-922A-44B9-9776-07B676F64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7" name="Google Shape;348;p13">
            <a:extLst>
              <a:ext uri="{FF2B5EF4-FFF2-40B4-BE49-F238E27FC236}">
                <a16:creationId xmlns:a16="http://schemas.microsoft.com/office/drawing/2014/main" id="{2DCAE491-B969-47A8-B4EB-C125CC26799B}"/>
              </a:ext>
            </a:extLst>
          </p:cNvPr>
          <p:cNvGrpSpPr/>
          <p:nvPr/>
        </p:nvGrpSpPr>
        <p:grpSpPr>
          <a:xfrm>
            <a:off x="6348847" y="1872676"/>
            <a:ext cx="2157200" cy="1182411"/>
            <a:chOff x="6986665" y="3298709"/>
            <a:chExt cx="1817809" cy="1077669"/>
          </a:xfrm>
        </p:grpSpPr>
        <p:sp>
          <p:nvSpPr>
            <p:cNvPr id="8" name="Google Shape;349;p13">
              <a:extLst>
                <a:ext uri="{FF2B5EF4-FFF2-40B4-BE49-F238E27FC236}">
                  <a16:creationId xmlns:a16="http://schemas.microsoft.com/office/drawing/2014/main" id="{96F0630B-AE63-4707-BEC9-1F050B56B8D5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0;p13">
              <a:extLst>
                <a:ext uri="{FF2B5EF4-FFF2-40B4-BE49-F238E27FC236}">
                  <a16:creationId xmlns:a16="http://schemas.microsoft.com/office/drawing/2014/main" id="{38D111E2-6114-4F51-BB68-F6429877A4C7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1;p13">
              <a:extLst>
                <a:ext uri="{FF2B5EF4-FFF2-40B4-BE49-F238E27FC236}">
                  <a16:creationId xmlns:a16="http://schemas.microsoft.com/office/drawing/2014/main" id="{BB28E849-5A34-416C-835C-32504D42255F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52;p13">
              <a:extLst>
                <a:ext uri="{FF2B5EF4-FFF2-40B4-BE49-F238E27FC236}">
                  <a16:creationId xmlns:a16="http://schemas.microsoft.com/office/drawing/2014/main" id="{97CDC287-C242-42B2-A154-6B4F5368070E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53;p13">
              <a:extLst>
                <a:ext uri="{FF2B5EF4-FFF2-40B4-BE49-F238E27FC236}">
                  <a16:creationId xmlns:a16="http://schemas.microsoft.com/office/drawing/2014/main" id="{B8B420C5-56B6-41B8-94E5-A3C00B39D4C7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54;p13">
              <a:extLst>
                <a:ext uri="{FF2B5EF4-FFF2-40B4-BE49-F238E27FC236}">
                  <a16:creationId xmlns:a16="http://schemas.microsoft.com/office/drawing/2014/main" id="{8A1958F7-C450-42F7-B3C5-DE38F5988A32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5;p13">
              <a:extLst>
                <a:ext uri="{FF2B5EF4-FFF2-40B4-BE49-F238E27FC236}">
                  <a16:creationId xmlns:a16="http://schemas.microsoft.com/office/drawing/2014/main" id="{86869B48-0677-463E-8C0B-FFE71B74913B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6;p13">
              <a:extLst>
                <a:ext uri="{FF2B5EF4-FFF2-40B4-BE49-F238E27FC236}">
                  <a16:creationId xmlns:a16="http://schemas.microsoft.com/office/drawing/2014/main" id="{C8586A96-C406-481C-BE5A-AC83FB94D5E0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7;p13">
              <a:extLst>
                <a:ext uri="{FF2B5EF4-FFF2-40B4-BE49-F238E27FC236}">
                  <a16:creationId xmlns:a16="http://schemas.microsoft.com/office/drawing/2014/main" id="{D9892BA7-E98E-41FD-BD41-0E3F312C767A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58;p13">
              <a:extLst>
                <a:ext uri="{FF2B5EF4-FFF2-40B4-BE49-F238E27FC236}">
                  <a16:creationId xmlns:a16="http://schemas.microsoft.com/office/drawing/2014/main" id="{3E3B2244-B926-4879-92A1-B3933FB9DC04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59;p13">
              <a:extLst>
                <a:ext uri="{FF2B5EF4-FFF2-40B4-BE49-F238E27FC236}">
                  <a16:creationId xmlns:a16="http://schemas.microsoft.com/office/drawing/2014/main" id="{E1B1BA11-DF87-4F06-89FD-6F63B5EDA9FA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60;p13">
              <a:extLst>
                <a:ext uri="{FF2B5EF4-FFF2-40B4-BE49-F238E27FC236}">
                  <a16:creationId xmlns:a16="http://schemas.microsoft.com/office/drawing/2014/main" id="{CB036780-95EB-4E35-867B-8689EB82FFCB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61;p13">
              <a:extLst>
                <a:ext uri="{FF2B5EF4-FFF2-40B4-BE49-F238E27FC236}">
                  <a16:creationId xmlns:a16="http://schemas.microsoft.com/office/drawing/2014/main" id="{A8FED33D-4D7F-4FE1-B72B-B8B08D4D729F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62;p13">
              <a:extLst>
                <a:ext uri="{FF2B5EF4-FFF2-40B4-BE49-F238E27FC236}">
                  <a16:creationId xmlns:a16="http://schemas.microsoft.com/office/drawing/2014/main" id="{9E46A4FC-37D4-487A-9AED-7E9DB9B8F939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63;p13">
              <a:extLst>
                <a:ext uri="{FF2B5EF4-FFF2-40B4-BE49-F238E27FC236}">
                  <a16:creationId xmlns:a16="http://schemas.microsoft.com/office/drawing/2014/main" id="{7B85F1E2-1EC9-4AEB-8E12-9B997734CDC2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64;p13">
              <a:extLst>
                <a:ext uri="{FF2B5EF4-FFF2-40B4-BE49-F238E27FC236}">
                  <a16:creationId xmlns:a16="http://schemas.microsoft.com/office/drawing/2014/main" id="{28031E07-A045-42C1-85C2-775EEA72680D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65;p13">
              <a:extLst>
                <a:ext uri="{FF2B5EF4-FFF2-40B4-BE49-F238E27FC236}">
                  <a16:creationId xmlns:a16="http://schemas.microsoft.com/office/drawing/2014/main" id="{A548B8E2-498A-4BB2-BAA4-C0B2A948EEAE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66;p13">
              <a:extLst>
                <a:ext uri="{FF2B5EF4-FFF2-40B4-BE49-F238E27FC236}">
                  <a16:creationId xmlns:a16="http://schemas.microsoft.com/office/drawing/2014/main" id="{99F4F557-44FF-47F2-9FCB-4AFFC792F907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67;p13">
              <a:extLst>
                <a:ext uri="{FF2B5EF4-FFF2-40B4-BE49-F238E27FC236}">
                  <a16:creationId xmlns:a16="http://schemas.microsoft.com/office/drawing/2014/main" id="{C67E29F8-8B79-498D-A686-B51BA84A2810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68;p13">
              <a:extLst>
                <a:ext uri="{FF2B5EF4-FFF2-40B4-BE49-F238E27FC236}">
                  <a16:creationId xmlns:a16="http://schemas.microsoft.com/office/drawing/2014/main" id="{C749E9E2-C971-4B87-874F-59F1CD75AB21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69;p13">
              <a:extLst>
                <a:ext uri="{FF2B5EF4-FFF2-40B4-BE49-F238E27FC236}">
                  <a16:creationId xmlns:a16="http://schemas.microsoft.com/office/drawing/2014/main" id="{D470FC98-6203-48F2-9E93-5BB951A5582A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70;p13">
              <a:extLst>
                <a:ext uri="{FF2B5EF4-FFF2-40B4-BE49-F238E27FC236}">
                  <a16:creationId xmlns:a16="http://schemas.microsoft.com/office/drawing/2014/main" id="{2D0D1D91-7902-465A-ACA0-F39725E563EA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71;p13">
              <a:extLst>
                <a:ext uri="{FF2B5EF4-FFF2-40B4-BE49-F238E27FC236}">
                  <a16:creationId xmlns:a16="http://schemas.microsoft.com/office/drawing/2014/main" id="{87C7644C-142D-4B47-9B22-99964FB50C0E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72;p13">
              <a:extLst>
                <a:ext uri="{FF2B5EF4-FFF2-40B4-BE49-F238E27FC236}">
                  <a16:creationId xmlns:a16="http://schemas.microsoft.com/office/drawing/2014/main" id="{89F982F6-D1D0-4783-B914-14DBFF12F1E5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73;p13">
              <a:extLst>
                <a:ext uri="{FF2B5EF4-FFF2-40B4-BE49-F238E27FC236}">
                  <a16:creationId xmlns:a16="http://schemas.microsoft.com/office/drawing/2014/main" id="{317022FE-99F3-4EE8-97F9-6903FE470D30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74;p13">
              <a:extLst>
                <a:ext uri="{FF2B5EF4-FFF2-40B4-BE49-F238E27FC236}">
                  <a16:creationId xmlns:a16="http://schemas.microsoft.com/office/drawing/2014/main" id="{92889600-3F7C-41E8-B5D8-8296E096C6FC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32063" y="2162067"/>
            <a:ext cx="4676700" cy="8511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Runtime Example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42827" y="3113235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slides including all the windows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459A9-7E35-48EB-8267-D20C3920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736599"/>
            <a:ext cx="3070512" cy="2117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>
                <a:solidFill>
                  <a:srgbClr val="262626"/>
                </a:solidFill>
              </a:rPr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4DB68-4340-48C2-95D5-0D3A23F33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187290"/>
            <a:ext cx="4102099" cy="276891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464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706B45-1437-4483-B87C-6AB7BD376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2255519"/>
            <a:ext cx="3070512" cy="5989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262626"/>
                </a:solidFill>
              </a:rPr>
              <a:t>Create New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E73B2-3C4C-4A81-B680-74CB8D0F9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187290"/>
            <a:ext cx="4102099" cy="276891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6205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459A9-7E35-48EB-8267-D20C39209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736599"/>
            <a:ext cx="3070512" cy="2117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262626"/>
                </a:solidFill>
              </a:rPr>
              <a:t>Login (filled)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F2F50-2BA7-4268-8C24-95947BADF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202673"/>
            <a:ext cx="4102099" cy="27381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987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5142160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339"/>
            <a:ext cx="9172471" cy="5142161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E9553F-D8C2-4F5E-8F84-A63105DC1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6" y="2186939"/>
            <a:ext cx="3070512" cy="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 dirty="0">
                <a:solidFill>
                  <a:srgbClr val="262626"/>
                </a:solidFill>
              </a:rPr>
              <a:t>View Tickets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8E769-516D-4380-9C75-8EF4B5D2C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1" y="1202673"/>
            <a:ext cx="4102099" cy="273815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394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195</Words>
  <Application>Microsoft Office PowerPoint</Application>
  <PresentationFormat>On-screen Show (16:9)</PresentationFormat>
  <Paragraphs>45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Garamond</vt:lpstr>
      <vt:lpstr>Barlow</vt:lpstr>
      <vt:lpstr>Raleway SemiBold</vt:lpstr>
      <vt:lpstr>Arial</vt:lpstr>
      <vt:lpstr>Calibri</vt:lpstr>
      <vt:lpstr>Organic</vt:lpstr>
      <vt:lpstr>Ticket  Management  System</vt:lpstr>
      <vt:lpstr>Introduction</vt:lpstr>
      <vt:lpstr>Algorithm</vt:lpstr>
      <vt:lpstr>Packages: WindowBuilder</vt:lpstr>
      <vt:lpstr>Runtime Example</vt:lpstr>
      <vt:lpstr>Login</vt:lpstr>
      <vt:lpstr>Create New Account</vt:lpstr>
      <vt:lpstr>Login (filled)</vt:lpstr>
      <vt:lpstr>View Tickets</vt:lpstr>
      <vt:lpstr>Create New Ticket</vt:lpstr>
      <vt:lpstr>View Ticket</vt:lpstr>
      <vt:lpstr>View Tickets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 Management  System</dc:title>
  <dc:creator>Marissa Papacek</dc:creator>
  <cp:lastModifiedBy>Marissa Papacek</cp:lastModifiedBy>
  <cp:revision>2</cp:revision>
  <dcterms:created xsi:type="dcterms:W3CDTF">2020-05-16T03:21:03Z</dcterms:created>
  <dcterms:modified xsi:type="dcterms:W3CDTF">2020-05-16T03:26:41Z</dcterms:modified>
</cp:coreProperties>
</file>