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802422d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802422d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802422d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802422d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802422d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802422d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802422d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802422d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802422d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802422d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802422d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802422d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802422d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802422d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Update: 10/30/19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Kaleb Tsegaye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program for parsing concert/live performance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Provided an artist name, dates and/or genre, can plot artist’s tour path, venues/cities/states where given genre is the highest proportion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Req_input: provides the interface to make queries to the API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87" y="2717050"/>
            <a:ext cx="8019224" cy="13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05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Make_points: parse the API query to compile geodataframe of points for plotting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650" y="1466700"/>
            <a:ext cx="6282150" cy="32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425" y="1372450"/>
            <a:ext cx="4365549" cy="35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Run_plot: plots data provided by make_points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275" y="2571750"/>
            <a:ext cx="529094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Previously mentioned challenges: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Rate-limiting - not an issue (for now)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- good for US/European artists, includes concerts outside of US/Europe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Can’t query by tour name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Incorporation of Spotify API - functions for finding artists of certain popularity/genre, returning given artist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lesser-known artists to find most frequented cities/venues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overall quality of plots, interface for taking input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