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4" r:id="rId4"/>
    <p:sldId id="261" r:id="rId5"/>
    <p:sldId id="265" r:id="rId6"/>
    <p:sldId id="267" r:id="rId7"/>
    <p:sldId id="262" r:id="rId8"/>
    <p:sldId id="260" r:id="rId9"/>
    <p:sldId id="257"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B9593-30BF-4579-B299-3CC444A3A373}" v="2528" dt="2025-02-18T02:26:29.657"/>
    <p1510:client id="{7EF87678-A596-04C0-7209-F28C90522320}" v="513" dt="2025-02-18T02:24:14.015"/>
    <p1510:client id="{9EF88820-9CA0-07B3-949D-8385A92FD4DA}" v="1419" dt="2025-02-17T20:44:02.2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1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E61F24-103F-4A57-A7FE-C7658ED21AA2}"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86DAEAFF-BF4C-4D28-8EE7-367B4121A403}">
      <dgm:prSet/>
      <dgm:spPr/>
      <dgm:t>
        <a:bodyPr/>
        <a:lstStyle/>
        <a:p>
          <a:r>
            <a:rPr lang="en-US"/>
            <a:t>Background</a:t>
          </a:r>
        </a:p>
      </dgm:t>
    </dgm:pt>
    <dgm:pt modelId="{8FB2C136-75AB-4A33-BB1C-8273A288081B}" type="parTrans" cxnId="{979509E3-655A-43D4-BF54-3DC4DCC42941}">
      <dgm:prSet/>
      <dgm:spPr/>
      <dgm:t>
        <a:bodyPr/>
        <a:lstStyle/>
        <a:p>
          <a:endParaRPr lang="en-US"/>
        </a:p>
      </dgm:t>
    </dgm:pt>
    <dgm:pt modelId="{1C4A9C61-9684-4706-AB06-16AC5B66A382}" type="sibTrans" cxnId="{979509E3-655A-43D4-BF54-3DC4DCC42941}">
      <dgm:prSet/>
      <dgm:spPr/>
      <dgm:t>
        <a:bodyPr/>
        <a:lstStyle/>
        <a:p>
          <a:endParaRPr lang="en-US"/>
        </a:p>
      </dgm:t>
    </dgm:pt>
    <dgm:pt modelId="{6F38AECF-AFA6-4648-818D-743B40D1A576}">
      <dgm:prSet/>
      <dgm:spPr/>
      <dgm:t>
        <a:bodyPr/>
        <a:lstStyle/>
        <a:p>
          <a:r>
            <a:rPr lang="en-US"/>
            <a:t>Prevalence of Food Allergies</a:t>
          </a:r>
        </a:p>
      </dgm:t>
    </dgm:pt>
    <dgm:pt modelId="{0CF07498-411B-4456-AA43-04A93B567A4D}" type="parTrans" cxnId="{3C6535AC-00E5-4A05-90B7-1AB44E4C3F43}">
      <dgm:prSet/>
      <dgm:spPr/>
      <dgm:t>
        <a:bodyPr/>
        <a:lstStyle/>
        <a:p>
          <a:endParaRPr lang="en-US"/>
        </a:p>
      </dgm:t>
    </dgm:pt>
    <dgm:pt modelId="{D3FC7ED1-D2EB-4A4E-BEDD-725090355971}" type="sibTrans" cxnId="{3C6535AC-00E5-4A05-90B7-1AB44E4C3F43}">
      <dgm:prSet/>
      <dgm:spPr/>
      <dgm:t>
        <a:bodyPr/>
        <a:lstStyle/>
        <a:p>
          <a:endParaRPr lang="en-US"/>
        </a:p>
      </dgm:t>
    </dgm:pt>
    <dgm:pt modelId="{092E85DC-846B-4FFA-B713-4F84CFCAA8C1}">
      <dgm:prSet/>
      <dgm:spPr/>
      <dgm:t>
        <a:bodyPr/>
        <a:lstStyle/>
        <a:p>
          <a:r>
            <a:rPr lang="en-US"/>
            <a:t>Food allergies affect millions of individuals worldwide, with common allergens including nuts, dairy, and gluten. </a:t>
          </a:r>
        </a:p>
      </dgm:t>
    </dgm:pt>
    <dgm:pt modelId="{244C0086-8E06-41E6-B8B8-103FEC9928BC}" type="parTrans" cxnId="{5EA3609C-21DF-4CD4-8A89-3DE51545AF4D}">
      <dgm:prSet/>
      <dgm:spPr/>
      <dgm:t>
        <a:bodyPr/>
        <a:lstStyle/>
        <a:p>
          <a:endParaRPr lang="en-US"/>
        </a:p>
      </dgm:t>
    </dgm:pt>
    <dgm:pt modelId="{4DEC486B-3946-4F59-9B07-060D3365CC74}" type="sibTrans" cxnId="{5EA3609C-21DF-4CD4-8A89-3DE51545AF4D}">
      <dgm:prSet/>
      <dgm:spPr/>
      <dgm:t>
        <a:bodyPr/>
        <a:lstStyle/>
        <a:p>
          <a:endParaRPr lang="en-US"/>
        </a:p>
      </dgm:t>
    </dgm:pt>
    <dgm:pt modelId="{9ED41671-37B9-40EC-8CDF-8C176D825811}">
      <dgm:prSet/>
      <dgm:spPr/>
      <dgm:t>
        <a:bodyPr/>
        <a:lstStyle/>
        <a:p>
          <a:r>
            <a:rPr lang="en-US"/>
            <a:t>Exposure to allergens can lead to severe reactions such as itchiness and hives</a:t>
          </a:r>
        </a:p>
      </dgm:t>
    </dgm:pt>
    <dgm:pt modelId="{16F21F26-206F-4C08-8176-836EB658FAEE}" type="parTrans" cxnId="{FB36109F-309F-489F-84F6-AFE7589AC551}">
      <dgm:prSet/>
      <dgm:spPr/>
      <dgm:t>
        <a:bodyPr/>
        <a:lstStyle/>
        <a:p>
          <a:endParaRPr lang="en-US"/>
        </a:p>
      </dgm:t>
    </dgm:pt>
    <dgm:pt modelId="{D2ED2071-E5FB-4E7D-AA68-D20D17286BC7}" type="sibTrans" cxnId="{FB36109F-309F-489F-84F6-AFE7589AC551}">
      <dgm:prSet/>
      <dgm:spPr/>
      <dgm:t>
        <a:bodyPr/>
        <a:lstStyle/>
        <a:p>
          <a:endParaRPr lang="en-US"/>
        </a:p>
      </dgm:t>
    </dgm:pt>
    <dgm:pt modelId="{1D4D7859-08E9-446F-8907-90FB5192AAF6}">
      <dgm:prSet/>
      <dgm:spPr/>
      <dgm:t>
        <a:bodyPr/>
        <a:lstStyle/>
        <a:p>
          <a:r>
            <a:rPr lang="en-US"/>
            <a:t>Challenges in Allergen Identification</a:t>
          </a:r>
        </a:p>
      </dgm:t>
    </dgm:pt>
    <dgm:pt modelId="{AAE08085-C0E6-4B63-BB21-367EDB248BC5}" type="parTrans" cxnId="{04CFE25C-71A5-4ABC-BEF1-046C7BC603F7}">
      <dgm:prSet/>
      <dgm:spPr/>
      <dgm:t>
        <a:bodyPr/>
        <a:lstStyle/>
        <a:p>
          <a:endParaRPr lang="en-US"/>
        </a:p>
      </dgm:t>
    </dgm:pt>
    <dgm:pt modelId="{1A0E4489-1C20-4407-BE91-BE5E948EA9A5}" type="sibTrans" cxnId="{04CFE25C-71A5-4ABC-BEF1-046C7BC603F7}">
      <dgm:prSet/>
      <dgm:spPr/>
      <dgm:t>
        <a:bodyPr/>
        <a:lstStyle/>
        <a:p>
          <a:endParaRPr lang="en-US"/>
        </a:p>
      </dgm:t>
    </dgm:pt>
    <dgm:pt modelId="{6A808A5F-43E2-42A7-A868-09029704A5D6}">
      <dgm:prSet/>
      <dgm:spPr/>
      <dgm:t>
        <a:bodyPr/>
        <a:lstStyle/>
        <a:p>
          <a:r>
            <a:rPr lang="en-US"/>
            <a:t>Many individuals rely on food labels or verbal confirmation in restaurants to determine allergens, which may not always be accurate or available. </a:t>
          </a:r>
        </a:p>
      </dgm:t>
    </dgm:pt>
    <dgm:pt modelId="{45ABC9AB-0F64-45C6-8CFD-0F2D4BF8648F}" type="parTrans" cxnId="{0BF18E97-3253-4ECF-9BC9-056616F7FA6A}">
      <dgm:prSet/>
      <dgm:spPr/>
      <dgm:t>
        <a:bodyPr/>
        <a:lstStyle/>
        <a:p>
          <a:endParaRPr lang="en-US"/>
        </a:p>
      </dgm:t>
    </dgm:pt>
    <dgm:pt modelId="{4B692803-C6FC-408F-BD54-89952FCB3977}" type="sibTrans" cxnId="{0BF18E97-3253-4ECF-9BC9-056616F7FA6A}">
      <dgm:prSet/>
      <dgm:spPr/>
      <dgm:t>
        <a:bodyPr/>
        <a:lstStyle/>
        <a:p>
          <a:endParaRPr lang="en-US"/>
        </a:p>
      </dgm:t>
    </dgm:pt>
    <dgm:pt modelId="{3907C369-D19A-4CEA-92BD-80327C77DB27}">
      <dgm:prSet/>
      <dgm:spPr/>
      <dgm:t>
        <a:bodyPr/>
        <a:lstStyle/>
        <a:p>
          <a:r>
            <a:rPr lang="en-US"/>
            <a:t>Goals</a:t>
          </a:r>
        </a:p>
      </dgm:t>
    </dgm:pt>
    <dgm:pt modelId="{43A03938-9714-4BE5-AE8E-CFD76ABAD03E}" type="parTrans" cxnId="{BB62D01C-C2B3-423A-B5F7-A0F2E90EC0CC}">
      <dgm:prSet/>
      <dgm:spPr/>
      <dgm:t>
        <a:bodyPr/>
        <a:lstStyle/>
        <a:p>
          <a:endParaRPr lang="en-US"/>
        </a:p>
      </dgm:t>
    </dgm:pt>
    <dgm:pt modelId="{5CCF859E-B9D3-412A-AD04-4788F0CD33F6}" type="sibTrans" cxnId="{BB62D01C-C2B3-423A-B5F7-A0F2E90EC0CC}">
      <dgm:prSet/>
      <dgm:spPr/>
      <dgm:t>
        <a:bodyPr/>
        <a:lstStyle/>
        <a:p>
          <a:endParaRPr lang="en-US"/>
        </a:p>
      </dgm:t>
    </dgm:pt>
    <dgm:pt modelId="{9A7E5757-3156-453D-863E-8137D3FF4B23}">
      <dgm:prSet/>
      <dgm:spPr/>
      <dgm:t>
        <a:bodyPr/>
        <a:lstStyle/>
        <a:p>
          <a:r>
            <a:rPr lang="en-US"/>
            <a:t>Enhance Food Safety for Individuals with Allergies</a:t>
          </a:r>
        </a:p>
      </dgm:t>
    </dgm:pt>
    <dgm:pt modelId="{AEB591B9-3280-4FC1-B7A2-F1394BB62538}" type="parTrans" cxnId="{B0DB93C2-F3C6-4755-97BC-A82F3A908D9F}">
      <dgm:prSet/>
      <dgm:spPr/>
      <dgm:t>
        <a:bodyPr/>
        <a:lstStyle/>
        <a:p>
          <a:endParaRPr lang="en-US"/>
        </a:p>
      </dgm:t>
    </dgm:pt>
    <dgm:pt modelId="{46B94F72-E2C7-4EC3-9DDF-86B43690C8B2}" type="sibTrans" cxnId="{B0DB93C2-F3C6-4755-97BC-A82F3A908D9F}">
      <dgm:prSet/>
      <dgm:spPr/>
      <dgm:t>
        <a:bodyPr/>
        <a:lstStyle/>
        <a:p>
          <a:endParaRPr lang="en-US"/>
        </a:p>
      </dgm:t>
    </dgm:pt>
    <dgm:pt modelId="{D221807C-91B5-4362-9241-8414DC4B976D}">
      <dgm:prSet/>
      <dgm:spPr/>
      <dgm:t>
        <a:bodyPr/>
        <a:lstStyle/>
        <a:p>
          <a:r>
            <a:rPr lang="en-US"/>
            <a:t>Provide a reliable tool to help users identify potential allergens in dishes, reducing the risk of allergic reactions.</a:t>
          </a:r>
        </a:p>
      </dgm:t>
    </dgm:pt>
    <dgm:pt modelId="{97749CA4-690D-42EF-9E4F-E2473E83E3B4}" type="parTrans" cxnId="{782A2F38-5463-4AD2-8B14-4FA592CE13B5}">
      <dgm:prSet/>
      <dgm:spPr/>
      <dgm:t>
        <a:bodyPr/>
        <a:lstStyle/>
        <a:p>
          <a:endParaRPr lang="en-US"/>
        </a:p>
      </dgm:t>
    </dgm:pt>
    <dgm:pt modelId="{68F1D7F0-D290-4D19-BC67-AE3E1CB2530F}" type="sibTrans" cxnId="{782A2F38-5463-4AD2-8B14-4FA592CE13B5}">
      <dgm:prSet/>
      <dgm:spPr/>
      <dgm:t>
        <a:bodyPr/>
        <a:lstStyle/>
        <a:p>
          <a:endParaRPr lang="en-US"/>
        </a:p>
      </dgm:t>
    </dgm:pt>
    <dgm:pt modelId="{62D1B790-D8A4-4EA9-99BD-DDA03EEF3451}">
      <dgm:prSet/>
      <dgm:spPr/>
      <dgm:t>
        <a:bodyPr/>
        <a:lstStyle/>
        <a:p>
          <a:r>
            <a:rPr lang="en-US"/>
            <a:t>Utilize machine learning, image recognition, and natural language processing to provide accurate allergen detection.</a:t>
          </a:r>
        </a:p>
      </dgm:t>
    </dgm:pt>
    <dgm:pt modelId="{F2DD4D40-7DBF-4B1F-90AA-AC8ECD0E78F6}" type="parTrans" cxnId="{043E2505-8F5F-48A6-9C38-08E398B2D848}">
      <dgm:prSet/>
      <dgm:spPr/>
      <dgm:t>
        <a:bodyPr/>
        <a:lstStyle/>
        <a:p>
          <a:endParaRPr lang="en-US"/>
        </a:p>
      </dgm:t>
    </dgm:pt>
    <dgm:pt modelId="{5926FADD-DB46-49CD-8E4B-EF167E66AAC8}" type="sibTrans" cxnId="{043E2505-8F5F-48A6-9C38-08E398B2D848}">
      <dgm:prSet/>
      <dgm:spPr/>
      <dgm:t>
        <a:bodyPr/>
        <a:lstStyle/>
        <a:p>
          <a:endParaRPr lang="en-US"/>
        </a:p>
      </dgm:t>
    </dgm:pt>
    <dgm:pt modelId="{B6F4937F-364A-45F5-8A36-753529440833}">
      <dgm:prSet/>
      <dgm:spPr/>
      <dgm:t>
        <a:bodyPr/>
        <a:lstStyle/>
        <a:p>
          <a:r>
            <a:rPr lang="en-US"/>
            <a:t>Facilitate Fast and Informed Dining Choices</a:t>
          </a:r>
        </a:p>
      </dgm:t>
    </dgm:pt>
    <dgm:pt modelId="{79C27148-6A42-4A2C-AE5D-4D14D27FDFB2}" type="parTrans" cxnId="{15078B71-06F6-4D67-8D2E-E17CE778C284}">
      <dgm:prSet/>
      <dgm:spPr/>
      <dgm:t>
        <a:bodyPr/>
        <a:lstStyle/>
        <a:p>
          <a:endParaRPr lang="en-US"/>
        </a:p>
      </dgm:t>
    </dgm:pt>
    <dgm:pt modelId="{BD0F9CDA-9285-44C1-9025-C34AE8DCFA6D}" type="sibTrans" cxnId="{15078B71-06F6-4D67-8D2E-E17CE778C284}">
      <dgm:prSet/>
      <dgm:spPr/>
      <dgm:t>
        <a:bodyPr/>
        <a:lstStyle/>
        <a:p>
          <a:endParaRPr lang="en-US"/>
        </a:p>
      </dgm:t>
    </dgm:pt>
    <dgm:pt modelId="{47555ADE-0F57-4C28-8318-0B6E9EC91891}">
      <dgm:prSet/>
      <dgm:spPr/>
      <dgm:t>
        <a:bodyPr/>
        <a:lstStyle/>
        <a:p>
          <a:r>
            <a:rPr lang="en-US"/>
            <a:t>Empower users with comprehensive allergen details to make safe food selections at restaurants or when purchasing meals.</a:t>
          </a:r>
        </a:p>
      </dgm:t>
    </dgm:pt>
    <dgm:pt modelId="{675E6644-00D1-4582-9AC4-F456F119D5B5}" type="parTrans" cxnId="{31A752C6-2802-4D29-88A9-02352D179442}">
      <dgm:prSet/>
      <dgm:spPr/>
      <dgm:t>
        <a:bodyPr/>
        <a:lstStyle/>
        <a:p>
          <a:endParaRPr lang="en-US"/>
        </a:p>
      </dgm:t>
    </dgm:pt>
    <dgm:pt modelId="{261D1F6F-C3EE-4328-91B5-CDA8AD5E4064}" type="sibTrans" cxnId="{31A752C6-2802-4D29-88A9-02352D179442}">
      <dgm:prSet/>
      <dgm:spPr/>
      <dgm:t>
        <a:bodyPr/>
        <a:lstStyle/>
        <a:p>
          <a:endParaRPr lang="en-US"/>
        </a:p>
      </dgm:t>
    </dgm:pt>
    <dgm:pt modelId="{02EB5D1C-5792-4019-A315-448FF88B0B62}">
      <dgm:prSet/>
      <dgm:spPr/>
      <dgm:t>
        <a:bodyPr/>
        <a:lstStyle/>
        <a:p>
          <a:r>
            <a:rPr lang="en-US"/>
            <a:t>Allows users to quickly identify dishes with allergic risks</a:t>
          </a:r>
        </a:p>
      </dgm:t>
    </dgm:pt>
    <dgm:pt modelId="{D9B86D8C-E660-47D6-B186-FE8D6E9A427E}" type="parTrans" cxnId="{5115C764-71B4-4DAF-AD4A-541A725867C1}">
      <dgm:prSet/>
      <dgm:spPr/>
      <dgm:t>
        <a:bodyPr/>
        <a:lstStyle/>
        <a:p>
          <a:endParaRPr lang="en-US"/>
        </a:p>
      </dgm:t>
    </dgm:pt>
    <dgm:pt modelId="{A06FF580-B75B-4E67-AFAA-2816DA7D5896}" type="sibTrans" cxnId="{5115C764-71B4-4DAF-AD4A-541A725867C1}">
      <dgm:prSet/>
      <dgm:spPr/>
      <dgm:t>
        <a:bodyPr/>
        <a:lstStyle/>
        <a:p>
          <a:endParaRPr lang="en-US"/>
        </a:p>
      </dgm:t>
    </dgm:pt>
    <dgm:pt modelId="{A076EF61-8F0F-4AE4-940E-8148B140AA52}" type="pres">
      <dgm:prSet presAssocID="{5AE61F24-103F-4A57-A7FE-C7658ED21AA2}" presName="Name0" presStyleCnt="0">
        <dgm:presLayoutVars>
          <dgm:dir/>
          <dgm:animLvl val="lvl"/>
          <dgm:resizeHandles val="exact"/>
        </dgm:presLayoutVars>
      </dgm:prSet>
      <dgm:spPr/>
    </dgm:pt>
    <dgm:pt modelId="{5B5118D9-230A-40C2-B1A8-0AF4F4B7BA5F}" type="pres">
      <dgm:prSet presAssocID="{86DAEAFF-BF4C-4D28-8EE7-367B4121A403}" presName="composite" presStyleCnt="0"/>
      <dgm:spPr/>
    </dgm:pt>
    <dgm:pt modelId="{E68969E7-02B3-42A0-8611-03B83481A6F0}" type="pres">
      <dgm:prSet presAssocID="{86DAEAFF-BF4C-4D28-8EE7-367B4121A403}" presName="parTx" presStyleLbl="alignNode1" presStyleIdx="0" presStyleCnt="2">
        <dgm:presLayoutVars>
          <dgm:chMax val="0"/>
          <dgm:chPref val="0"/>
          <dgm:bulletEnabled val="1"/>
        </dgm:presLayoutVars>
      </dgm:prSet>
      <dgm:spPr/>
    </dgm:pt>
    <dgm:pt modelId="{AA4FCA09-8169-46A7-A02B-00490AC31797}" type="pres">
      <dgm:prSet presAssocID="{86DAEAFF-BF4C-4D28-8EE7-367B4121A403}" presName="desTx" presStyleLbl="alignAccFollowNode1" presStyleIdx="0" presStyleCnt="2">
        <dgm:presLayoutVars>
          <dgm:bulletEnabled val="1"/>
        </dgm:presLayoutVars>
      </dgm:prSet>
      <dgm:spPr/>
    </dgm:pt>
    <dgm:pt modelId="{45700578-CF1C-4268-BC11-5F5591F32A5E}" type="pres">
      <dgm:prSet presAssocID="{1C4A9C61-9684-4706-AB06-16AC5B66A382}" presName="space" presStyleCnt="0"/>
      <dgm:spPr/>
    </dgm:pt>
    <dgm:pt modelId="{A700A95E-7742-4594-885A-06AA44A098EC}" type="pres">
      <dgm:prSet presAssocID="{3907C369-D19A-4CEA-92BD-80327C77DB27}" presName="composite" presStyleCnt="0"/>
      <dgm:spPr/>
    </dgm:pt>
    <dgm:pt modelId="{7AA5DB25-1472-4DDF-B3D7-450EEC6B91C1}" type="pres">
      <dgm:prSet presAssocID="{3907C369-D19A-4CEA-92BD-80327C77DB27}" presName="parTx" presStyleLbl="alignNode1" presStyleIdx="1" presStyleCnt="2">
        <dgm:presLayoutVars>
          <dgm:chMax val="0"/>
          <dgm:chPref val="0"/>
          <dgm:bulletEnabled val="1"/>
        </dgm:presLayoutVars>
      </dgm:prSet>
      <dgm:spPr/>
    </dgm:pt>
    <dgm:pt modelId="{AB6D621C-F101-4712-A28A-E83988A82866}" type="pres">
      <dgm:prSet presAssocID="{3907C369-D19A-4CEA-92BD-80327C77DB27}" presName="desTx" presStyleLbl="alignAccFollowNode1" presStyleIdx="1" presStyleCnt="2">
        <dgm:presLayoutVars>
          <dgm:bulletEnabled val="1"/>
        </dgm:presLayoutVars>
      </dgm:prSet>
      <dgm:spPr/>
    </dgm:pt>
  </dgm:ptLst>
  <dgm:cxnLst>
    <dgm:cxn modelId="{043E2505-8F5F-48A6-9C38-08E398B2D848}" srcId="{9A7E5757-3156-453D-863E-8137D3FF4B23}" destId="{62D1B790-D8A4-4EA9-99BD-DDA03EEF3451}" srcOrd="1" destOrd="0" parTransId="{F2DD4D40-7DBF-4B1F-90AA-AC8ECD0E78F6}" sibTransId="{5926FADD-DB46-49CD-8E4B-EF167E66AAC8}"/>
    <dgm:cxn modelId="{09D5AF12-3B01-4DCC-8EB9-A830C603EB34}" type="presOf" srcId="{1D4D7859-08E9-446F-8907-90FB5192AAF6}" destId="{AA4FCA09-8169-46A7-A02B-00490AC31797}" srcOrd="0" destOrd="3" presId="urn:microsoft.com/office/officeart/2005/8/layout/hList1"/>
    <dgm:cxn modelId="{D0B2AC1B-B4F0-49D7-92C9-AA34E352EAE1}" type="presOf" srcId="{62D1B790-D8A4-4EA9-99BD-DDA03EEF3451}" destId="{AB6D621C-F101-4712-A28A-E83988A82866}" srcOrd="0" destOrd="2" presId="urn:microsoft.com/office/officeart/2005/8/layout/hList1"/>
    <dgm:cxn modelId="{BB62D01C-C2B3-423A-B5F7-A0F2E90EC0CC}" srcId="{5AE61F24-103F-4A57-A7FE-C7658ED21AA2}" destId="{3907C369-D19A-4CEA-92BD-80327C77DB27}" srcOrd="1" destOrd="0" parTransId="{43A03938-9714-4BE5-AE8E-CFD76ABAD03E}" sibTransId="{5CCF859E-B9D3-412A-AD04-4788F0CD33F6}"/>
    <dgm:cxn modelId="{66036831-3E26-4A96-947C-860857133F15}" type="presOf" srcId="{D221807C-91B5-4362-9241-8414DC4B976D}" destId="{AB6D621C-F101-4712-A28A-E83988A82866}" srcOrd="0" destOrd="1" presId="urn:microsoft.com/office/officeart/2005/8/layout/hList1"/>
    <dgm:cxn modelId="{782A2F38-5463-4AD2-8B14-4FA592CE13B5}" srcId="{9A7E5757-3156-453D-863E-8137D3FF4B23}" destId="{D221807C-91B5-4362-9241-8414DC4B976D}" srcOrd="0" destOrd="0" parTransId="{97749CA4-690D-42EF-9E4F-E2473E83E3B4}" sibTransId="{68F1D7F0-D290-4D19-BC67-AE3E1CB2530F}"/>
    <dgm:cxn modelId="{B98DA23D-E530-405C-9C0C-EA016476CD1C}" type="presOf" srcId="{3907C369-D19A-4CEA-92BD-80327C77DB27}" destId="{7AA5DB25-1472-4DDF-B3D7-450EEC6B91C1}" srcOrd="0" destOrd="0" presId="urn:microsoft.com/office/officeart/2005/8/layout/hList1"/>
    <dgm:cxn modelId="{04CFE25C-71A5-4ABC-BEF1-046C7BC603F7}" srcId="{86DAEAFF-BF4C-4D28-8EE7-367B4121A403}" destId="{1D4D7859-08E9-446F-8907-90FB5192AAF6}" srcOrd="1" destOrd="0" parTransId="{AAE08085-C0E6-4B63-BB21-367EDB248BC5}" sibTransId="{1A0E4489-1C20-4407-BE91-BE5E948EA9A5}"/>
    <dgm:cxn modelId="{B8FB6762-8770-4C03-A82A-7DC4695D8160}" type="presOf" srcId="{9ED41671-37B9-40EC-8CDF-8C176D825811}" destId="{AA4FCA09-8169-46A7-A02B-00490AC31797}" srcOrd="0" destOrd="2" presId="urn:microsoft.com/office/officeart/2005/8/layout/hList1"/>
    <dgm:cxn modelId="{5115C764-71B4-4DAF-AD4A-541A725867C1}" srcId="{B6F4937F-364A-45F5-8A36-753529440833}" destId="{02EB5D1C-5792-4019-A315-448FF88B0B62}" srcOrd="1" destOrd="0" parTransId="{D9B86D8C-E660-47D6-B186-FE8D6E9A427E}" sibTransId="{A06FF580-B75B-4E67-AFAA-2816DA7D5896}"/>
    <dgm:cxn modelId="{7E51AE48-AC79-4339-9F10-2E11ACE01867}" type="presOf" srcId="{B6F4937F-364A-45F5-8A36-753529440833}" destId="{AB6D621C-F101-4712-A28A-E83988A82866}" srcOrd="0" destOrd="3" presId="urn:microsoft.com/office/officeart/2005/8/layout/hList1"/>
    <dgm:cxn modelId="{15078B71-06F6-4D67-8D2E-E17CE778C284}" srcId="{3907C369-D19A-4CEA-92BD-80327C77DB27}" destId="{B6F4937F-364A-45F5-8A36-753529440833}" srcOrd="1" destOrd="0" parTransId="{79C27148-6A42-4A2C-AE5D-4D14D27FDFB2}" sibTransId="{BD0F9CDA-9285-44C1-9025-C34AE8DCFA6D}"/>
    <dgm:cxn modelId="{50C82B80-8603-4507-B92A-06F520A1FDEF}" type="presOf" srcId="{47555ADE-0F57-4C28-8318-0B6E9EC91891}" destId="{AB6D621C-F101-4712-A28A-E83988A82866}" srcOrd="0" destOrd="4" presId="urn:microsoft.com/office/officeart/2005/8/layout/hList1"/>
    <dgm:cxn modelId="{3DA89182-2AAB-4C4A-9B98-5FECCDACEBCC}" type="presOf" srcId="{092E85DC-846B-4FFA-B713-4F84CFCAA8C1}" destId="{AA4FCA09-8169-46A7-A02B-00490AC31797}" srcOrd="0" destOrd="1" presId="urn:microsoft.com/office/officeart/2005/8/layout/hList1"/>
    <dgm:cxn modelId="{FD887F97-BC48-4802-AFC2-61B4D704CE40}" type="presOf" srcId="{02EB5D1C-5792-4019-A315-448FF88B0B62}" destId="{AB6D621C-F101-4712-A28A-E83988A82866}" srcOrd="0" destOrd="5" presId="urn:microsoft.com/office/officeart/2005/8/layout/hList1"/>
    <dgm:cxn modelId="{0BF18E97-3253-4ECF-9BC9-056616F7FA6A}" srcId="{1D4D7859-08E9-446F-8907-90FB5192AAF6}" destId="{6A808A5F-43E2-42A7-A868-09029704A5D6}" srcOrd="0" destOrd="0" parTransId="{45ABC9AB-0F64-45C6-8CFD-0F2D4BF8648F}" sibTransId="{4B692803-C6FC-408F-BD54-89952FCB3977}"/>
    <dgm:cxn modelId="{5EA3609C-21DF-4CD4-8A89-3DE51545AF4D}" srcId="{6F38AECF-AFA6-4648-818D-743B40D1A576}" destId="{092E85DC-846B-4FFA-B713-4F84CFCAA8C1}" srcOrd="0" destOrd="0" parTransId="{244C0086-8E06-41E6-B8B8-103FEC9928BC}" sibTransId="{4DEC486B-3946-4F59-9B07-060D3365CC74}"/>
    <dgm:cxn modelId="{BF393E9E-E4AE-4091-B016-92D8FD47FBD1}" type="presOf" srcId="{9A7E5757-3156-453D-863E-8137D3FF4B23}" destId="{AB6D621C-F101-4712-A28A-E83988A82866}" srcOrd="0" destOrd="0" presId="urn:microsoft.com/office/officeart/2005/8/layout/hList1"/>
    <dgm:cxn modelId="{FB36109F-309F-489F-84F6-AFE7589AC551}" srcId="{6F38AECF-AFA6-4648-818D-743B40D1A576}" destId="{9ED41671-37B9-40EC-8CDF-8C176D825811}" srcOrd="1" destOrd="0" parTransId="{16F21F26-206F-4C08-8176-836EB658FAEE}" sibTransId="{D2ED2071-E5FB-4E7D-AA68-D20D17286BC7}"/>
    <dgm:cxn modelId="{3C6535AC-00E5-4A05-90B7-1AB44E4C3F43}" srcId="{86DAEAFF-BF4C-4D28-8EE7-367B4121A403}" destId="{6F38AECF-AFA6-4648-818D-743B40D1A576}" srcOrd="0" destOrd="0" parTransId="{0CF07498-411B-4456-AA43-04A93B567A4D}" sibTransId="{D3FC7ED1-D2EB-4A4E-BEDD-725090355971}"/>
    <dgm:cxn modelId="{B0DB93C2-F3C6-4755-97BC-A82F3A908D9F}" srcId="{3907C369-D19A-4CEA-92BD-80327C77DB27}" destId="{9A7E5757-3156-453D-863E-8137D3FF4B23}" srcOrd="0" destOrd="0" parTransId="{AEB591B9-3280-4FC1-B7A2-F1394BB62538}" sibTransId="{46B94F72-E2C7-4EC3-9DDF-86B43690C8B2}"/>
    <dgm:cxn modelId="{31A752C6-2802-4D29-88A9-02352D179442}" srcId="{B6F4937F-364A-45F5-8A36-753529440833}" destId="{47555ADE-0F57-4C28-8318-0B6E9EC91891}" srcOrd="0" destOrd="0" parTransId="{675E6644-00D1-4582-9AC4-F456F119D5B5}" sibTransId="{261D1F6F-C3EE-4328-91B5-CDA8AD5E4064}"/>
    <dgm:cxn modelId="{094684C7-6254-458D-9DDA-8380CE925A99}" type="presOf" srcId="{5AE61F24-103F-4A57-A7FE-C7658ED21AA2}" destId="{A076EF61-8F0F-4AE4-940E-8148B140AA52}" srcOrd="0" destOrd="0" presId="urn:microsoft.com/office/officeart/2005/8/layout/hList1"/>
    <dgm:cxn modelId="{8E0C4ECB-ED9F-416A-8B0E-790774BE5F7D}" type="presOf" srcId="{6A808A5F-43E2-42A7-A868-09029704A5D6}" destId="{AA4FCA09-8169-46A7-A02B-00490AC31797}" srcOrd="0" destOrd="4" presId="urn:microsoft.com/office/officeart/2005/8/layout/hList1"/>
    <dgm:cxn modelId="{7634C1D8-9359-42F2-B340-ED8C0CE1ED56}" type="presOf" srcId="{6F38AECF-AFA6-4648-818D-743B40D1A576}" destId="{AA4FCA09-8169-46A7-A02B-00490AC31797}" srcOrd="0" destOrd="0" presId="urn:microsoft.com/office/officeart/2005/8/layout/hList1"/>
    <dgm:cxn modelId="{979509E3-655A-43D4-BF54-3DC4DCC42941}" srcId="{5AE61F24-103F-4A57-A7FE-C7658ED21AA2}" destId="{86DAEAFF-BF4C-4D28-8EE7-367B4121A403}" srcOrd="0" destOrd="0" parTransId="{8FB2C136-75AB-4A33-BB1C-8273A288081B}" sibTransId="{1C4A9C61-9684-4706-AB06-16AC5B66A382}"/>
    <dgm:cxn modelId="{D7418EF0-8016-47BD-8626-5031ED5211D7}" type="presOf" srcId="{86DAEAFF-BF4C-4D28-8EE7-367B4121A403}" destId="{E68969E7-02B3-42A0-8611-03B83481A6F0}" srcOrd="0" destOrd="0" presId="urn:microsoft.com/office/officeart/2005/8/layout/hList1"/>
    <dgm:cxn modelId="{A6D02C1E-B90A-4A84-88BC-1C4BDCACC981}" type="presParOf" srcId="{A076EF61-8F0F-4AE4-940E-8148B140AA52}" destId="{5B5118D9-230A-40C2-B1A8-0AF4F4B7BA5F}" srcOrd="0" destOrd="0" presId="urn:microsoft.com/office/officeart/2005/8/layout/hList1"/>
    <dgm:cxn modelId="{46BD5852-1DCA-4300-A17D-EB2AD5BBA2AD}" type="presParOf" srcId="{5B5118D9-230A-40C2-B1A8-0AF4F4B7BA5F}" destId="{E68969E7-02B3-42A0-8611-03B83481A6F0}" srcOrd="0" destOrd="0" presId="urn:microsoft.com/office/officeart/2005/8/layout/hList1"/>
    <dgm:cxn modelId="{6861DDD6-9725-418F-AB1D-72B37CD19CC5}" type="presParOf" srcId="{5B5118D9-230A-40C2-B1A8-0AF4F4B7BA5F}" destId="{AA4FCA09-8169-46A7-A02B-00490AC31797}" srcOrd="1" destOrd="0" presId="urn:microsoft.com/office/officeart/2005/8/layout/hList1"/>
    <dgm:cxn modelId="{4538FD64-6CB0-446E-84C0-852E22E67934}" type="presParOf" srcId="{A076EF61-8F0F-4AE4-940E-8148B140AA52}" destId="{45700578-CF1C-4268-BC11-5F5591F32A5E}" srcOrd="1" destOrd="0" presId="urn:microsoft.com/office/officeart/2005/8/layout/hList1"/>
    <dgm:cxn modelId="{E7D0BDB8-17B3-4133-B921-AC2FE71F37BF}" type="presParOf" srcId="{A076EF61-8F0F-4AE4-940E-8148B140AA52}" destId="{A700A95E-7742-4594-885A-06AA44A098EC}" srcOrd="2" destOrd="0" presId="urn:microsoft.com/office/officeart/2005/8/layout/hList1"/>
    <dgm:cxn modelId="{3AD6EEBE-FC20-4295-BCC9-036F689379AD}" type="presParOf" srcId="{A700A95E-7742-4594-885A-06AA44A098EC}" destId="{7AA5DB25-1472-4DDF-B3D7-450EEC6B91C1}" srcOrd="0" destOrd="0" presId="urn:microsoft.com/office/officeart/2005/8/layout/hList1"/>
    <dgm:cxn modelId="{48254884-4C4E-461D-B421-1B555107F5C2}" type="presParOf" srcId="{A700A95E-7742-4594-885A-06AA44A098EC}" destId="{AB6D621C-F101-4712-A28A-E83988A82866}"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20BBCB-A1D5-4BD4-920A-0639A385FD45}" type="doc">
      <dgm:prSet loTypeId="urn:microsoft.com/office/officeart/2016/7/layout/VerticalSolidActionList" loCatId="List" qsTypeId="urn:microsoft.com/office/officeart/2005/8/quickstyle/simple4" qsCatId="simple" csTypeId="urn:microsoft.com/office/officeart/2005/8/colors/colorful5" csCatId="colorful"/>
      <dgm:spPr/>
      <dgm:t>
        <a:bodyPr/>
        <a:lstStyle/>
        <a:p>
          <a:endParaRPr lang="en-US"/>
        </a:p>
      </dgm:t>
    </dgm:pt>
    <dgm:pt modelId="{7EA5E8DE-F899-4FAD-8EFF-8FD8068C1246}">
      <dgm:prSet/>
      <dgm:spPr/>
      <dgm:t>
        <a:bodyPr/>
        <a:lstStyle/>
        <a:p>
          <a:r>
            <a:rPr lang="en-US" dirty="0"/>
            <a:t>Multi-input allergy identification</a:t>
          </a:r>
        </a:p>
      </dgm:t>
    </dgm:pt>
    <dgm:pt modelId="{3CD2B0F8-6E1E-4CBE-813B-D5903E4771DA}" type="parTrans" cxnId="{D63FBF67-3F19-4787-9386-6FE8AA58EDFA}">
      <dgm:prSet/>
      <dgm:spPr/>
      <dgm:t>
        <a:bodyPr/>
        <a:lstStyle/>
        <a:p>
          <a:endParaRPr lang="en-US"/>
        </a:p>
      </dgm:t>
    </dgm:pt>
    <dgm:pt modelId="{D6B73D37-DBDA-42A5-BB19-DEF23AD49B16}" type="sibTrans" cxnId="{D63FBF67-3F19-4787-9386-6FE8AA58EDFA}">
      <dgm:prSet/>
      <dgm:spPr/>
      <dgm:t>
        <a:bodyPr/>
        <a:lstStyle/>
        <a:p>
          <a:endParaRPr lang="en-US"/>
        </a:p>
      </dgm:t>
    </dgm:pt>
    <dgm:pt modelId="{9916A1EE-BEEA-4BDB-8A83-DCCB61350573}">
      <dgm:prSet/>
      <dgm:spPr/>
      <dgm:t>
        <a:bodyPr/>
        <a:lstStyle/>
        <a:p>
          <a:r>
            <a:rPr lang="en-US" dirty="0"/>
            <a:t>The project uniquely integrates both image-based and text-based allergen detection, increasing versatility and usability.</a:t>
          </a:r>
        </a:p>
      </dgm:t>
    </dgm:pt>
    <dgm:pt modelId="{8203D1C1-EF36-4B95-9628-CACBF9E72A18}" type="parTrans" cxnId="{8B614128-DDFF-449C-8CF5-627F334459B8}">
      <dgm:prSet/>
      <dgm:spPr/>
      <dgm:t>
        <a:bodyPr/>
        <a:lstStyle/>
        <a:p>
          <a:endParaRPr lang="en-US"/>
        </a:p>
      </dgm:t>
    </dgm:pt>
    <dgm:pt modelId="{B91211DA-64DD-4F13-8922-4395CDE767DD}" type="sibTrans" cxnId="{8B614128-DDFF-449C-8CF5-627F334459B8}">
      <dgm:prSet/>
      <dgm:spPr/>
      <dgm:t>
        <a:bodyPr/>
        <a:lstStyle/>
        <a:p>
          <a:endParaRPr lang="en-US"/>
        </a:p>
      </dgm:t>
    </dgm:pt>
    <dgm:pt modelId="{C2F64D15-44F5-47AD-9CCA-727B0469DE94}">
      <dgm:prSet/>
      <dgm:spPr/>
      <dgm:t>
        <a:bodyPr/>
        <a:lstStyle/>
        <a:p>
          <a:r>
            <a:rPr lang="en-US" dirty="0" err="1"/>
            <a:t>QSine</a:t>
          </a:r>
          <a:r>
            <a:rPr lang="en-US" dirty="0"/>
            <a:t> employs computer vision techniques to classify dishes and map them to known recipes.</a:t>
          </a:r>
        </a:p>
      </dgm:t>
    </dgm:pt>
    <dgm:pt modelId="{DE79586D-667F-4618-B73C-FF18ECB7E128}" type="parTrans" cxnId="{AB27C920-9185-463B-B8A4-52C6BB2C3DF5}">
      <dgm:prSet/>
      <dgm:spPr/>
      <dgm:t>
        <a:bodyPr/>
        <a:lstStyle/>
        <a:p>
          <a:endParaRPr lang="en-US"/>
        </a:p>
      </dgm:t>
    </dgm:pt>
    <dgm:pt modelId="{08E75B3B-554B-4DE4-B38D-E6C590217100}" type="sibTrans" cxnId="{AB27C920-9185-463B-B8A4-52C6BB2C3DF5}">
      <dgm:prSet/>
      <dgm:spPr/>
      <dgm:t>
        <a:bodyPr/>
        <a:lstStyle/>
        <a:p>
          <a:endParaRPr lang="en-US"/>
        </a:p>
      </dgm:t>
    </dgm:pt>
    <dgm:pt modelId="{A04344EB-A9FB-42E0-AC0A-BB181368A611}">
      <dgm:prSet/>
      <dgm:spPr/>
      <dgm:t>
        <a:bodyPr/>
        <a:lstStyle/>
        <a:p>
          <a:r>
            <a:rPr lang="en-US" dirty="0"/>
            <a:t>Real-time Food Identification</a:t>
          </a:r>
        </a:p>
      </dgm:t>
    </dgm:pt>
    <dgm:pt modelId="{9496A4C8-FE49-4536-9DC5-3EBECF0410EC}" type="parTrans" cxnId="{46ECD75A-58FB-4F97-843A-3D764259A515}">
      <dgm:prSet/>
      <dgm:spPr/>
      <dgm:t>
        <a:bodyPr/>
        <a:lstStyle/>
        <a:p>
          <a:endParaRPr lang="en-US"/>
        </a:p>
      </dgm:t>
    </dgm:pt>
    <dgm:pt modelId="{B9AE58FD-93E3-4BE4-B586-5A1232EC295D}" type="sibTrans" cxnId="{46ECD75A-58FB-4F97-843A-3D764259A515}">
      <dgm:prSet/>
      <dgm:spPr/>
      <dgm:t>
        <a:bodyPr/>
        <a:lstStyle/>
        <a:p>
          <a:endParaRPr lang="en-US"/>
        </a:p>
      </dgm:t>
    </dgm:pt>
    <dgm:pt modelId="{FDC6C27D-523E-4DCB-AA1F-CF7D53667971}">
      <dgm:prSet/>
      <dgm:spPr/>
      <dgm:t>
        <a:bodyPr/>
        <a:lstStyle/>
        <a:p>
          <a:r>
            <a:rPr lang="en-US" dirty="0"/>
            <a:t>The app provide a seamless and intuitive experience means to identify allergens</a:t>
          </a:r>
        </a:p>
      </dgm:t>
    </dgm:pt>
    <dgm:pt modelId="{9D60CB32-3E88-437C-B2A2-9495F63B31E0}" type="parTrans" cxnId="{F16AE932-7E9C-4C2E-92B7-0D34E9FA0AB2}">
      <dgm:prSet/>
      <dgm:spPr/>
      <dgm:t>
        <a:bodyPr/>
        <a:lstStyle/>
        <a:p>
          <a:endParaRPr lang="en-US"/>
        </a:p>
      </dgm:t>
    </dgm:pt>
    <dgm:pt modelId="{E2E0EE3F-EFAB-4962-A8F3-A830087A9364}" type="sibTrans" cxnId="{F16AE932-7E9C-4C2E-92B7-0D34E9FA0AB2}">
      <dgm:prSet/>
      <dgm:spPr/>
      <dgm:t>
        <a:bodyPr/>
        <a:lstStyle/>
        <a:p>
          <a:endParaRPr lang="en-US"/>
        </a:p>
      </dgm:t>
    </dgm:pt>
    <dgm:pt modelId="{62EBF92E-CFD1-4130-BA9F-12FC9D3E93AD}">
      <dgm:prSet/>
      <dgm:spPr/>
      <dgm:t>
        <a:bodyPr/>
        <a:lstStyle/>
        <a:p>
          <a:r>
            <a:rPr lang="en-US" dirty="0"/>
            <a:t>Seamless Data Integration:</a:t>
          </a:r>
        </a:p>
      </dgm:t>
    </dgm:pt>
    <dgm:pt modelId="{092340C5-E03E-48A0-9A12-D45FDAC1BC3E}" type="parTrans" cxnId="{A3FA9CCF-32C5-409E-9CBB-07F22A39F369}">
      <dgm:prSet/>
      <dgm:spPr/>
      <dgm:t>
        <a:bodyPr/>
        <a:lstStyle/>
        <a:p>
          <a:endParaRPr lang="en-US"/>
        </a:p>
      </dgm:t>
    </dgm:pt>
    <dgm:pt modelId="{B96C0F21-1BDA-4FDB-8A62-F2824D6B3DE4}" type="sibTrans" cxnId="{A3FA9CCF-32C5-409E-9CBB-07F22A39F369}">
      <dgm:prSet/>
      <dgm:spPr/>
      <dgm:t>
        <a:bodyPr/>
        <a:lstStyle/>
        <a:p>
          <a:endParaRPr lang="en-US"/>
        </a:p>
      </dgm:t>
    </dgm:pt>
    <dgm:pt modelId="{07F1D82F-AE23-448E-B20C-362758263119}">
      <dgm:prSet/>
      <dgm:spPr/>
      <dgm:t>
        <a:bodyPr/>
        <a:lstStyle/>
        <a:p>
          <a:r>
            <a:rPr lang="en-US" dirty="0"/>
            <a:t>The app connect with a structured database of recipes and allergens </a:t>
          </a:r>
        </a:p>
      </dgm:t>
    </dgm:pt>
    <dgm:pt modelId="{763B55A9-C277-479B-BCD3-571717B62181}" type="parTrans" cxnId="{856D8433-56F2-4A63-A00E-6C5EC122BD6C}">
      <dgm:prSet/>
      <dgm:spPr/>
      <dgm:t>
        <a:bodyPr/>
        <a:lstStyle/>
        <a:p>
          <a:endParaRPr lang="en-US"/>
        </a:p>
      </dgm:t>
    </dgm:pt>
    <dgm:pt modelId="{BA604F5D-1837-493B-AE35-A6630211167C}" type="sibTrans" cxnId="{856D8433-56F2-4A63-A00E-6C5EC122BD6C}">
      <dgm:prSet/>
      <dgm:spPr/>
      <dgm:t>
        <a:bodyPr/>
        <a:lstStyle/>
        <a:p>
          <a:endParaRPr lang="en-US"/>
        </a:p>
      </dgm:t>
    </dgm:pt>
    <dgm:pt modelId="{9EE837D3-FFA9-404E-8603-0A98DBECE6BF}">
      <dgm:prSet/>
      <dgm:spPr/>
      <dgm:t>
        <a:bodyPr/>
        <a:lstStyle/>
        <a:p>
          <a:r>
            <a:rPr lang="en-US" dirty="0"/>
            <a:t>Using web scrapers, the database is updated daily to reduce obsolete information</a:t>
          </a:r>
        </a:p>
      </dgm:t>
    </dgm:pt>
    <dgm:pt modelId="{14467D47-003C-4178-AA85-6DC249380441}" type="parTrans" cxnId="{615DE7F8-DC6D-45BC-9F63-2F304B812F15}">
      <dgm:prSet/>
      <dgm:spPr/>
      <dgm:t>
        <a:bodyPr/>
        <a:lstStyle/>
        <a:p>
          <a:endParaRPr lang="en-US"/>
        </a:p>
      </dgm:t>
    </dgm:pt>
    <dgm:pt modelId="{FA989A97-B91A-4ED3-B11C-83F442714072}" type="sibTrans" cxnId="{615DE7F8-DC6D-45BC-9F63-2F304B812F15}">
      <dgm:prSet/>
      <dgm:spPr/>
      <dgm:t>
        <a:bodyPr/>
        <a:lstStyle/>
        <a:p>
          <a:endParaRPr lang="en-US"/>
        </a:p>
      </dgm:t>
    </dgm:pt>
    <dgm:pt modelId="{2BB8E9AC-16A3-4DFC-9B02-D139FEFECDDD}" type="pres">
      <dgm:prSet presAssocID="{3E20BBCB-A1D5-4BD4-920A-0639A385FD45}" presName="Name0" presStyleCnt="0">
        <dgm:presLayoutVars>
          <dgm:dir/>
          <dgm:animLvl val="lvl"/>
          <dgm:resizeHandles val="exact"/>
        </dgm:presLayoutVars>
      </dgm:prSet>
      <dgm:spPr/>
    </dgm:pt>
    <dgm:pt modelId="{663EED81-B20A-44B7-98CD-985F0AFC0714}" type="pres">
      <dgm:prSet presAssocID="{7EA5E8DE-F899-4FAD-8EFF-8FD8068C1246}" presName="linNode" presStyleCnt="0"/>
      <dgm:spPr/>
    </dgm:pt>
    <dgm:pt modelId="{410B33ED-C1B6-4108-B2D8-1C67E559FBB1}" type="pres">
      <dgm:prSet presAssocID="{7EA5E8DE-F899-4FAD-8EFF-8FD8068C1246}" presName="parentText" presStyleLbl="alignNode1" presStyleIdx="0" presStyleCnt="3">
        <dgm:presLayoutVars>
          <dgm:chMax val="1"/>
          <dgm:bulletEnabled/>
        </dgm:presLayoutVars>
      </dgm:prSet>
      <dgm:spPr/>
    </dgm:pt>
    <dgm:pt modelId="{80D7369F-1C48-41D4-9125-C12C0A2176C2}" type="pres">
      <dgm:prSet presAssocID="{7EA5E8DE-F899-4FAD-8EFF-8FD8068C1246}" presName="descendantText" presStyleLbl="alignAccFollowNode1" presStyleIdx="0" presStyleCnt="3">
        <dgm:presLayoutVars>
          <dgm:bulletEnabled/>
        </dgm:presLayoutVars>
      </dgm:prSet>
      <dgm:spPr/>
    </dgm:pt>
    <dgm:pt modelId="{90A8F978-8209-4946-9051-B1541F26B4F1}" type="pres">
      <dgm:prSet presAssocID="{D6B73D37-DBDA-42A5-BB19-DEF23AD49B16}" presName="sp" presStyleCnt="0"/>
      <dgm:spPr/>
    </dgm:pt>
    <dgm:pt modelId="{81369236-4C83-4992-A042-3771BA975E58}" type="pres">
      <dgm:prSet presAssocID="{A04344EB-A9FB-42E0-AC0A-BB181368A611}" presName="linNode" presStyleCnt="0"/>
      <dgm:spPr/>
    </dgm:pt>
    <dgm:pt modelId="{9C2FDC73-A7F9-4E3B-9927-F1A9314FBBAD}" type="pres">
      <dgm:prSet presAssocID="{A04344EB-A9FB-42E0-AC0A-BB181368A611}" presName="parentText" presStyleLbl="alignNode1" presStyleIdx="1" presStyleCnt="3">
        <dgm:presLayoutVars>
          <dgm:chMax val="1"/>
          <dgm:bulletEnabled/>
        </dgm:presLayoutVars>
      </dgm:prSet>
      <dgm:spPr/>
    </dgm:pt>
    <dgm:pt modelId="{8B241686-E680-4289-86D9-39875AB72CE4}" type="pres">
      <dgm:prSet presAssocID="{A04344EB-A9FB-42E0-AC0A-BB181368A611}" presName="descendantText" presStyleLbl="alignAccFollowNode1" presStyleIdx="1" presStyleCnt="3">
        <dgm:presLayoutVars>
          <dgm:bulletEnabled/>
        </dgm:presLayoutVars>
      </dgm:prSet>
      <dgm:spPr/>
    </dgm:pt>
    <dgm:pt modelId="{DD7D15F2-8108-429F-BE6A-3D871C3D3247}" type="pres">
      <dgm:prSet presAssocID="{B9AE58FD-93E3-4BE4-B586-5A1232EC295D}" presName="sp" presStyleCnt="0"/>
      <dgm:spPr/>
    </dgm:pt>
    <dgm:pt modelId="{90B3DDA5-F757-4BF0-B52B-890F2A408542}" type="pres">
      <dgm:prSet presAssocID="{62EBF92E-CFD1-4130-BA9F-12FC9D3E93AD}" presName="linNode" presStyleCnt="0"/>
      <dgm:spPr/>
    </dgm:pt>
    <dgm:pt modelId="{B4A70427-CB2D-4A3F-A33B-D36360A2B762}" type="pres">
      <dgm:prSet presAssocID="{62EBF92E-CFD1-4130-BA9F-12FC9D3E93AD}" presName="parentText" presStyleLbl="alignNode1" presStyleIdx="2" presStyleCnt="3">
        <dgm:presLayoutVars>
          <dgm:chMax val="1"/>
          <dgm:bulletEnabled/>
        </dgm:presLayoutVars>
      </dgm:prSet>
      <dgm:spPr/>
    </dgm:pt>
    <dgm:pt modelId="{4140520D-7A02-4230-94C8-820D0D4CD11B}" type="pres">
      <dgm:prSet presAssocID="{62EBF92E-CFD1-4130-BA9F-12FC9D3E93AD}" presName="descendantText" presStyleLbl="alignAccFollowNode1" presStyleIdx="2" presStyleCnt="3">
        <dgm:presLayoutVars>
          <dgm:bulletEnabled/>
        </dgm:presLayoutVars>
      </dgm:prSet>
      <dgm:spPr/>
    </dgm:pt>
  </dgm:ptLst>
  <dgm:cxnLst>
    <dgm:cxn modelId="{BD037D01-EA03-4736-9EB7-05780934545E}" type="presOf" srcId="{9916A1EE-BEEA-4BDB-8A83-DCCB61350573}" destId="{80D7369F-1C48-41D4-9125-C12C0A2176C2}" srcOrd="0" destOrd="0" presId="urn:microsoft.com/office/officeart/2016/7/layout/VerticalSolidActionList"/>
    <dgm:cxn modelId="{54D85A1D-C869-4BFE-8987-2941011C9028}" type="presOf" srcId="{3E20BBCB-A1D5-4BD4-920A-0639A385FD45}" destId="{2BB8E9AC-16A3-4DFC-9B02-D139FEFECDDD}" srcOrd="0" destOrd="0" presId="urn:microsoft.com/office/officeart/2016/7/layout/VerticalSolidActionList"/>
    <dgm:cxn modelId="{AB27C920-9185-463B-B8A4-52C6BB2C3DF5}" srcId="{7EA5E8DE-F899-4FAD-8EFF-8FD8068C1246}" destId="{C2F64D15-44F5-47AD-9CCA-727B0469DE94}" srcOrd="1" destOrd="0" parTransId="{DE79586D-667F-4618-B73C-FF18ECB7E128}" sibTransId="{08E75B3B-554B-4DE4-B38D-E6C590217100}"/>
    <dgm:cxn modelId="{2C514221-2ADE-425B-AE41-88103D950CCA}" type="presOf" srcId="{C2F64D15-44F5-47AD-9CCA-727B0469DE94}" destId="{80D7369F-1C48-41D4-9125-C12C0A2176C2}" srcOrd="0" destOrd="1" presId="urn:microsoft.com/office/officeart/2016/7/layout/VerticalSolidActionList"/>
    <dgm:cxn modelId="{8B614128-DDFF-449C-8CF5-627F334459B8}" srcId="{7EA5E8DE-F899-4FAD-8EFF-8FD8068C1246}" destId="{9916A1EE-BEEA-4BDB-8A83-DCCB61350573}" srcOrd="0" destOrd="0" parTransId="{8203D1C1-EF36-4B95-9628-CACBF9E72A18}" sibTransId="{B91211DA-64DD-4F13-8922-4395CDE767DD}"/>
    <dgm:cxn modelId="{F16AE932-7E9C-4C2E-92B7-0D34E9FA0AB2}" srcId="{A04344EB-A9FB-42E0-AC0A-BB181368A611}" destId="{FDC6C27D-523E-4DCB-AA1F-CF7D53667971}" srcOrd="0" destOrd="0" parTransId="{9D60CB32-3E88-437C-B2A2-9495F63B31E0}" sibTransId="{E2E0EE3F-EFAB-4962-A8F3-A830087A9364}"/>
    <dgm:cxn modelId="{856D8433-56F2-4A63-A00E-6C5EC122BD6C}" srcId="{62EBF92E-CFD1-4130-BA9F-12FC9D3E93AD}" destId="{07F1D82F-AE23-448E-B20C-362758263119}" srcOrd="0" destOrd="0" parTransId="{763B55A9-C277-479B-BCD3-571717B62181}" sibTransId="{BA604F5D-1837-493B-AE35-A6630211167C}"/>
    <dgm:cxn modelId="{E0343139-B7DC-47D2-84D2-37CEDAD13C2A}" type="presOf" srcId="{62EBF92E-CFD1-4130-BA9F-12FC9D3E93AD}" destId="{B4A70427-CB2D-4A3F-A33B-D36360A2B762}" srcOrd="0" destOrd="0" presId="urn:microsoft.com/office/officeart/2016/7/layout/VerticalSolidActionList"/>
    <dgm:cxn modelId="{D63FBF67-3F19-4787-9386-6FE8AA58EDFA}" srcId="{3E20BBCB-A1D5-4BD4-920A-0639A385FD45}" destId="{7EA5E8DE-F899-4FAD-8EFF-8FD8068C1246}" srcOrd="0" destOrd="0" parTransId="{3CD2B0F8-6E1E-4CBE-813B-D5903E4771DA}" sibTransId="{D6B73D37-DBDA-42A5-BB19-DEF23AD49B16}"/>
    <dgm:cxn modelId="{46ECD75A-58FB-4F97-843A-3D764259A515}" srcId="{3E20BBCB-A1D5-4BD4-920A-0639A385FD45}" destId="{A04344EB-A9FB-42E0-AC0A-BB181368A611}" srcOrd="1" destOrd="0" parTransId="{9496A4C8-FE49-4536-9DC5-3EBECF0410EC}" sibTransId="{B9AE58FD-93E3-4BE4-B586-5A1232EC295D}"/>
    <dgm:cxn modelId="{AC4EBA92-0570-4EF6-A952-DF8035E6D8B8}" type="presOf" srcId="{FDC6C27D-523E-4DCB-AA1F-CF7D53667971}" destId="{8B241686-E680-4289-86D9-39875AB72CE4}" srcOrd="0" destOrd="0" presId="urn:microsoft.com/office/officeart/2016/7/layout/VerticalSolidActionList"/>
    <dgm:cxn modelId="{A81F899B-4E4A-4A00-82C2-58EDFCAB2159}" type="presOf" srcId="{07F1D82F-AE23-448E-B20C-362758263119}" destId="{4140520D-7A02-4230-94C8-820D0D4CD11B}" srcOrd="0" destOrd="0" presId="urn:microsoft.com/office/officeart/2016/7/layout/VerticalSolidActionList"/>
    <dgm:cxn modelId="{0EE1E2A8-66CA-4804-BDDE-A0EF7F260BDA}" type="presOf" srcId="{A04344EB-A9FB-42E0-AC0A-BB181368A611}" destId="{9C2FDC73-A7F9-4E3B-9927-F1A9314FBBAD}" srcOrd="0" destOrd="0" presId="urn:microsoft.com/office/officeart/2016/7/layout/VerticalSolidActionList"/>
    <dgm:cxn modelId="{A3FA9CCF-32C5-409E-9CBB-07F22A39F369}" srcId="{3E20BBCB-A1D5-4BD4-920A-0639A385FD45}" destId="{62EBF92E-CFD1-4130-BA9F-12FC9D3E93AD}" srcOrd="2" destOrd="0" parTransId="{092340C5-E03E-48A0-9A12-D45FDAC1BC3E}" sibTransId="{B96C0F21-1BDA-4FDB-8A62-F2824D6B3DE4}"/>
    <dgm:cxn modelId="{65AEB7D1-F897-4232-BFAB-3FF5D10FC029}" type="presOf" srcId="{7EA5E8DE-F899-4FAD-8EFF-8FD8068C1246}" destId="{410B33ED-C1B6-4108-B2D8-1C67E559FBB1}" srcOrd="0" destOrd="0" presId="urn:microsoft.com/office/officeart/2016/7/layout/VerticalSolidActionList"/>
    <dgm:cxn modelId="{6D9F28E9-E3A6-4B41-B160-78D31AC17A5A}" type="presOf" srcId="{9EE837D3-FFA9-404E-8603-0A98DBECE6BF}" destId="{4140520D-7A02-4230-94C8-820D0D4CD11B}" srcOrd="0" destOrd="1" presId="urn:microsoft.com/office/officeart/2016/7/layout/VerticalSolidActionList"/>
    <dgm:cxn modelId="{615DE7F8-DC6D-45BC-9F63-2F304B812F15}" srcId="{62EBF92E-CFD1-4130-BA9F-12FC9D3E93AD}" destId="{9EE837D3-FFA9-404E-8603-0A98DBECE6BF}" srcOrd="1" destOrd="0" parTransId="{14467D47-003C-4178-AA85-6DC249380441}" sibTransId="{FA989A97-B91A-4ED3-B11C-83F442714072}"/>
    <dgm:cxn modelId="{82893A48-3235-4AA6-AEB2-3F1970B33F3F}" type="presParOf" srcId="{2BB8E9AC-16A3-4DFC-9B02-D139FEFECDDD}" destId="{663EED81-B20A-44B7-98CD-985F0AFC0714}" srcOrd="0" destOrd="0" presId="urn:microsoft.com/office/officeart/2016/7/layout/VerticalSolidActionList"/>
    <dgm:cxn modelId="{54B97050-037D-4981-A486-36E9346875CD}" type="presParOf" srcId="{663EED81-B20A-44B7-98CD-985F0AFC0714}" destId="{410B33ED-C1B6-4108-B2D8-1C67E559FBB1}" srcOrd="0" destOrd="0" presId="urn:microsoft.com/office/officeart/2016/7/layout/VerticalSolidActionList"/>
    <dgm:cxn modelId="{F0208064-ED4B-4426-A2A6-5CBAC5A61B57}" type="presParOf" srcId="{663EED81-B20A-44B7-98CD-985F0AFC0714}" destId="{80D7369F-1C48-41D4-9125-C12C0A2176C2}" srcOrd="1" destOrd="0" presId="urn:microsoft.com/office/officeart/2016/7/layout/VerticalSolidActionList"/>
    <dgm:cxn modelId="{E340CD1A-39BB-476D-B1F7-75A3E868AB12}" type="presParOf" srcId="{2BB8E9AC-16A3-4DFC-9B02-D139FEFECDDD}" destId="{90A8F978-8209-4946-9051-B1541F26B4F1}" srcOrd="1" destOrd="0" presId="urn:microsoft.com/office/officeart/2016/7/layout/VerticalSolidActionList"/>
    <dgm:cxn modelId="{B01C50C0-1ECB-48D0-910E-DC7BDDC1C323}" type="presParOf" srcId="{2BB8E9AC-16A3-4DFC-9B02-D139FEFECDDD}" destId="{81369236-4C83-4992-A042-3771BA975E58}" srcOrd="2" destOrd="0" presId="urn:microsoft.com/office/officeart/2016/7/layout/VerticalSolidActionList"/>
    <dgm:cxn modelId="{7C77C389-D7C7-4DD8-B909-3C812492AA69}" type="presParOf" srcId="{81369236-4C83-4992-A042-3771BA975E58}" destId="{9C2FDC73-A7F9-4E3B-9927-F1A9314FBBAD}" srcOrd="0" destOrd="0" presId="urn:microsoft.com/office/officeart/2016/7/layout/VerticalSolidActionList"/>
    <dgm:cxn modelId="{6CE8BB32-DF34-4B58-AED0-63CCAE883D12}" type="presParOf" srcId="{81369236-4C83-4992-A042-3771BA975E58}" destId="{8B241686-E680-4289-86D9-39875AB72CE4}" srcOrd="1" destOrd="0" presId="urn:microsoft.com/office/officeart/2016/7/layout/VerticalSolidActionList"/>
    <dgm:cxn modelId="{4A03DCCB-7CAD-48CA-B3C8-A6BB0E50590D}" type="presParOf" srcId="{2BB8E9AC-16A3-4DFC-9B02-D139FEFECDDD}" destId="{DD7D15F2-8108-429F-BE6A-3D871C3D3247}" srcOrd="3" destOrd="0" presId="urn:microsoft.com/office/officeart/2016/7/layout/VerticalSolidActionList"/>
    <dgm:cxn modelId="{3351517C-76B4-4C38-B695-978EA9535DA2}" type="presParOf" srcId="{2BB8E9AC-16A3-4DFC-9B02-D139FEFECDDD}" destId="{90B3DDA5-F757-4BF0-B52B-890F2A408542}" srcOrd="4" destOrd="0" presId="urn:microsoft.com/office/officeart/2016/7/layout/VerticalSolidActionList"/>
    <dgm:cxn modelId="{0C6AD300-F510-43FE-8290-E8872F2B0486}" type="presParOf" srcId="{90B3DDA5-F757-4BF0-B52B-890F2A408542}" destId="{B4A70427-CB2D-4A3F-A33B-D36360A2B762}" srcOrd="0" destOrd="0" presId="urn:microsoft.com/office/officeart/2016/7/layout/VerticalSolidActionList"/>
    <dgm:cxn modelId="{E677BB8B-E73B-4D59-9163-4FD029189624}" type="presParOf" srcId="{90B3DDA5-F757-4BF0-B52B-890F2A408542}" destId="{4140520D-7A02-4230-94C8-820D0D4CD11B}"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E3A876-45C5-4298-AD06-521DD227FC9E}"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AD3C89F7-C4CF-4AAE-9ED1-9BF7CCDF8235}">
      <dgm:prSet/>
      <dgm:spPr/>
      <dgm:t>
        <a:bodyPr/>
        <a:lstStyle/>
        <a:p>
          <a:r>
            <a:rPr lang="en-US"/>
            <a:t>This product has clear benefits to society as a whole, with the ability to alert people of potential allergens in their food</a:t>
          </a:r>
        </a:p>
      </dgm:t>
    </dgm:pt>
    <dgm:pt modelId="{DB3EA9B3-1B95-435C-B680-F10C5F8EF1DD}" type="parTrans" cxnId="{C8B45448-E247-4254-9ECB-708DFA745084}">
      <dgm:prSet/>
      <dgm:spPr/>
      <dgm:t>
        <a:bodyPr/>
        <a:lstStyle/>
        <a:p>
          <a:endParaRPr lang="en-US"/>
        </a:p>
      </dgm:t>
    </dgm:pt>
    <dgm:pt modelId="{37E25F7F-D977-464F-8C4F-6017133A62BA}" type="sibTrans" cxnId="{C8B45448-E247-4254-9ECB-708DFA745084}">
      <dgm:prSet/>
      <dgm:spPr/>
      <dgm:t>
        <a:bodyPr/>
        <a:lstStyle/>
        <a:p>
          <a:endParaRPr lang="en-US"/>
        </a:p>
      </dgm:t>
    </dgm:pt>
    <dgm:pt modelId="{9378D9C2-AC20-4AB8-818E-47979BC9DCEB}">
      <dgm:prSet/>
      <dgm:spPr/>
      <dgm:t>
        <a:bodyPr/>
        <a:lstStyle/>
        <a:p>
          <a:r>
            <a:rPr lang="en-US"/>
            <a:t>By being able to provide this service people who were once scared can now have another way to gain knowledge about what they are eating</a:t>
          </a:r>
        </a:p>
      </dgm:t>
    </dgm:pt>
    <dgm:pt modelId="{71B7E319-58E4-471C-8DDD-EBB4E5382F5F}" type="parTrans" cxnId="{BD5B1302-7BDB-48B3-B3F4-7E9F88CA39B8}">
      <dgm:prSet/>
      <dgm:spPr/>
      <dgm:t>
        <a:bodyPr/>
        <a:lstStyle/>
        <a:p>
          <a:endParaRPr lang="en-US"/>
        </a:p>
      </dgm:t>
    </dgm:pt>
    <dgm:pt modelId="{AB6F904A-6579-4ABD-A260-8AEFFD2682B2}" type="sibTrans" cxnId="{BD5B1302-7BDB-48B3-B3F4-7E9F88CA39B8}">
      <dgm:prSet/>
      <dgm:spPr/>
      <dgm:t>
        <a:bodyPr/>
        <a:lstStyle/>
        <a:p>
          <a:endParaRPr lang="en-US"/>
        </a:p>
      </dgm:t>
    </dgm:pt>
    <dgm:pt modelId="{13450208-40EE-46E6-8494-402E48357500}">
      <dgm:prSet/>
      <dgm:spPr/>
      <dgm:t>
        <a:bodyPr/>
        <a:lstStyle/>
        <a:p>
          <a:r>
            <a:rPr lang="en-US"/>
            <a:t>Our desired outcome is that this product can potentially saves lives for people with sever allergies, by producing an app that gives them another way to ensure they are staying safe</a:t>
          </a:r>
        </a:p>
      </dgm:t>
    </dgm:pt>
    <dgm:pt modelId="{F5136111-5237-4769-9A68-6575BB8C6C82}" type="parTrans" cxnId="{E5B8C0A4-DCFA-49C5-8F07-D90FA7E6A747}">
      <dgm:prSet/>
      <dgm:spPr/>
      <dgm:t>
        <a:bodyPr/>
        <a:lstStyle/>
        <a:p>
          <a:endParaRPr lang="en-US"/>
        </a:p>
      </dgm:t>
    </dgm:pt>
    <dgm:pt modelId="{991C22DB-4057-4E11-A90E-9EA187C8F727}" type="sibTrans" cxnId="{E5B8C0A4-DCFA-49C5-8F07-D90FA7E6A747}">
      <dgm:prSet/>
      <dgm:spPr/>
      <dgm:t>
        <a:bodyPr/>
        <a:lstStyle/>
        <a:p>
          <a:endParaRPr lang="en-US"/>
        </a:p>
      </dgm:t>
    </dgm:pt>
    <dgm:pt modelId="{4658F3FD-CA23-4935-BC85-FF449197F129}" type="pres">
      <dgm:prSet presAssocID="{6DE3A876-45C5-4298-AD06-521DD227FC9E}" presName="linear" presStyleCnt="0">
        <dgm:presLayoutVars>
          <dgm:animLvl val="lvl"/>
          <dgm:resizeHandles val="exact"/>
        </dgm:presLayoutVars>
      </dgm:prSet>
      <dgm:spPr/>
    </dgm:pt>
    <dgm:pt modelId="{7D454466-52CE-47DF-B1C6-B5C532BCD48A}" type="pres">
      <dgm:prSet presAssocID="{AD3C89F7-C4CF-4AAE-9ED1-9BF7CCDF8235}" presName="parentText" presStyleLbl="node1" presStyleIdx="0" presStyleCnt="3">
        <dgm:presLayoutVars>
          <dgm:chMax val="0"/>
          <dgm:bulletEnabled val="1"/>
        </dgm:presLayoutVars>
      </dgm:prSet>
      <dgm:spPr/>
    </dgm:pt>
    <dgm:pt modelId="{D6BABDCF-4F0F-44B4-BD13-34831C596881}" type="pres">
      <dgm:prSet presAssocID="{37E25F7F-D977-464F-8C4F-6017133A62BA}" presName="spacer" presStyleCnt="0"/>
      <dgm:spPr/>
    </dgm:pt>
    <dgm:pt modelId="{53B2842F-7F40-4F71-84FC-92CA12E6AF1C}" type="pres">
      <dgm:prSet presAssocID="{9378D9C2-AC20-4AB8-818E-47979BC9DCEB}" presName="parentText" presStyleLbl="node1" presStyleIdx="1" presStyleCnt="3">
        <dgm:presLayoutVars>
          <dgm:chMax val="0"/>
          <dgm:bulletEnabled val="1"/>
        </dgm:presLayoutVars>
      </dgm:prSet>
      <dgm:spPr/>
    </dgm:pt>
    <dgm:pt modelId="{56C7F9C5-E3DA-48BD-A428-8559D9288CA2}" type="pres">
      <dgm:prSet presAssocID="{AB6F904A-6579-4ABD-A260-8AEFFD2682B2}" presName="spacer" presStyleCnt="0"/>
      <dgm:spPr/>
    </dgm:pt>
    <dgm:pt modelId="{D0DA28DB-5EB5-4484-AB90-ED6308DE6810}" type="pres">
      <dgm:prSet presAssocID="{13450208-40EE-46E6-8494-402E48357500}" presName="parentText" presStyleLbl="node1" presStyleIdx="2" presStyleCnt="3">
        <dgm:presLayoutVars>
          <dgm:chMax val="0"/>
          <dgm:bulletEnabled val="1"/>
        </dgm:presLayoutVars>
      </dgm:prSet>
      <dgm:spPr/>
    </dgm:pt>
  </dgm:ptLst>
  <dgm:cxnLst>
    <dgm:cxn modelId="{BD5B1302-7BDB-48B3-B3F4-7E9F88CA39B8}" srcId="{6DE3A876-45C5-4298-AD06-521DD227FC9E}" destId="{9378D9C2-AC20-4AB8-818E-47979BC9DCEB}" srcOrd="1" destOrd="0" parTransId="{71B7E319-58E4-471C-8DDD-EBB4E5382F5F}" sibTransId="{AB6F904A-6579-4ABD-A260-8AEFFD2682B2}"/>
    <dgm:cxn modelId="{8490EB1A-98D2-494D-ADF8-19F246B268B7}" type="presOf" srcId="{9378D9C2-AC20-4AB8-818E-47979BC9DCEB}" destId="{53B2842F-7F40-4F71-84FC-92CA12E6AF1C}" srcOrd="0" destOrd="0" presId="urn:microsoft.com/office/officeart/2005/8/layout/vList2"/>
    <dgm:cxn modelId="{BA011243-E0BA-45A8-A982-89D65EA4D961}" type="presOf" srcId="{AD3C89F7-C4CF-4AAE-9ED1-9BF7CCDF8235}" destId="{7D454466-52CE-47DF-B1C6-B5C532BCD48A}" srcOrd="0" destOrd="0" presId="urn:microsoft.com/office/officeart/2005/8/layout/vList2"/>
    <dgm:cxn modelId="{C8B45448-E247-4254-9ECB-708DFA745084}" srcId="{6DE3A876-45C5-4298-AD06-521DD227FC9E}" destId="{AD3C89F7-C4CF-4AAE-9ED1-9BF7CCDF8235}" srcOrd="0" destOrd="0" parTransId="{DB3EA9B3-1B95-435C-B680-F10C5F8EF1DD}" sibTransId="{37E25F7F-D977-464F-8C4F-6017133A62BA}"/>
    <dgm:cxn modelId="{BA2FEF71-07D3-47BD-8557-FA95155F4814}" type="presOf" srcId="{13450208-40EE-46E6-8494-402E48357500}" destId="{D0DA28DB-5EB5-4484-AB90-ED6308DE6810}" srcOrd="0" destOrd="0" presId="urn:microsoft.com/office/officeart/2005/8/layout/vList2"/>
    <dgm:cxn modelId="{FCC0AD96-843C-4528-B20C-E9DEC2B85D16}" type="presOf" srcId="{6DE3A876-45C5-4298-AD06-521DD227FC9E}" destId="{4658F3FD-CA23-4935-BC85-FF449197F129}" srcOrd="0" destOrd="0" presId="urn:microsoft.com/office/officeart/2005/8/layout/vList2"/>
    <dgm:cxn modelId="{E5B8C0A4-DCFA-49C5-8F07-D90FA7E6A747}" srcId="{6DE3A876-45C5-4298-AD06-521DD227FC9E}" destId="{13450208-40EE-46E6-8494-402E48357500}" srcOrd="2" destOrd="0" parTransId="{F5136111-5237-4769-9A68-6575BB8C6C82}" sibTransId="{991C22DB-4057-4E11-A90E-9EA187C8F727}"/>
    <dgm:cxn modelId="{0373FDBC-10DC-4127-8BD5-04733184DE59}" type="presParOf" srcId="{4658F3FD-CA23-4935-BC85-FF449197F129}" destId="{7D454466-52CE-47DF-B1C6-B5C532BCD48A}" srcOrd="0" destOrd="0" presId="urn:microsoft.com/office/officeart/2005/8/layout/vList2"/>
    <dgm:cxn modelId="{CC69A2C5-637B-488F-855F-833CAD3833C2}" type="presParOf" srcId="{4658F3FD-CA23-4935-BC85-FF449197F129}" destId="{D6BABDCF-4F0F-44B4-BD13-34831C596881}" srcOrd="1" destOrd="0" presId="urn:microsoft.com/office/officeart/2005/8/layout/vList2"/>
    <dgm:cxn modelId="{492E8F74-20EA-412F-9FD3-5EAAAE566623}" type="presParOf" srcId="{4658F3FD-CA23-4935-BC85-FF449197F129}" destId="{53B2842F-7F40-4F71-84FC-92CA12E6AF1C}" srcOrd="2" destOrd="0" presId="urn:microsoft.com/office/officeart/2005/8/layout/vList2"/>
    <dgm:cxn modelId="{B7FB0351-C5A6-40FC-B1D6-81026F32B1DF}" type="presParOf" srcId="{4658F3FD-CA23-4935-BC85-FF449197F129}" destId="{56C7F9C5-E3DA-48BD-A428-8559D9288CA2}" srcOrd="3" destOrd="0" presId="urn:microsoft.com/office/officeart/2005/8/layout/vList2"/>
    <dgm:cxn modelId="{43FD5331-735D-4DFE-A317-6318B51335AB}" type="presParOf" srcId="{4658F3FD-CA23-4935-BC85-FF449197F129}" destId="{D0DA28DB-5EB5-4484-AB90-ED6308DE6810}"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640349-73A5-4AEE-8F19-C29FFC85CC02}" type="doc">
      <dgm:prSet loTypeId="urn:microsoft.com/office/officeart/2005/8/layout/list1" loCatId="list" qsTypeId="urn:microsoft.com/office/officeart/2005/8/quickstyle/simple4" qsCatId="simple" csTypeId="urn:microsoft.com/office/officeart/2005/8/colors/colorful2" csCatId="colorful" phldr="1"/>
      <dgm:spPr/>
      <dgm:t>
        <a:bodyPr/>
        <a:lstStyle/>
        <a:p>
          <a:endParaRPr lang="en-US"/>
        </a:p>
      </dgm:t>
    </dgm:pt>
    <dgm:pt modelId="{C4E9E8AE-543F-4E9E-B4A6-37D73F5616EF}">
      <dgm:prSet/>
      <dgm:spPr/>
      <dgm:t>
        <a:bodyPr/>
        <a:lstStyle/>
        <a:p>
          <a:r>
            <a:rPr lang="en-US" dirty="0"/>
            <a:t>Web Scraper</a:t>
          </a:r>
        </a:p>
      </dgm:t>
    </dgm:pt>
    <dgm:pt modelId="{381FFF83-B631-4328-BB7E-6E37086F5EC8}" type="parTrans" cxnId="{89538FB2-0E00-4937-8FD4-05F2505D9930}">
      <dgm:prSet/>
      <dgm:spPr/>
      <dgm:t>
        <a:bodyPr/>
        <a:lstStyle/>
        <a:p>
          <a:endParaRPr lang="en-US"/>
        </a:p>
      </dgm:t>
    </dgm:pt>
    <dgm:pt modelId="{FB9C1E32-227B-4C3D-83F4-B3E59C0FDD8A}" type="sibTrans" cxnId="{89538FB2-0E00-4937-8FD4-05F2505D9930}">
      <dgm:prSet/>
      <dgm:spPr/>
      <dgm:t>
        <a:bodyPr/>
        <a:lstStyle/>
        <a:p>
          <a:endParaRPr lang="en-US"/>
        </a:p>
      </dgm:t>
    </dgm:pt>
    <dgm:pt modelId="{727B07BF-6CE7-410A-A491-0839FD5F8063}">
      <dgm:prSet/>
      <dgm:spPr/>
      <dgm:t>
        <a:bodyPr/>
        <a:lstStyle/>
        <a:p>
          <a:r>
            <a:rPr lang="en-US" dirty="0"/>
            <a:t>Our app uses a web scraper to obtain data about the foods from websites </a:t>
          </a:r>
          <a:r>
            <a:rPr lang="en-US" dirty="0" err="1"/>
            <a:t>AllRecipes</a:t>
          </a:r>
          <a:r>
            <a:rPr lang="en-US" dirty="0"/>
            <a:t> &amp; Food.com. </a:t>
          </a:r>
        </a:p>
      </dgm:t>
    </dgm:pt>
    <dgm:pt modelId="{BE9E47BC-90EF-45B2-9CCE-5F57BFA46BF3}" type="parTrans" cxnId="{F3D0307C-6034-427F-90A8-8C923E7D4386}">
      <dgm:prSet/>
      <dgm:spPr/>
      <dgm:t>
        <a:bodyPr/>
        <a:lstStyle/>
        <a:p>
          <a:endParaRPr lang="en-US"/>
        </a:p>
      </dgm:t>
    </dgm:pt>
    <dgm:pt modelId="{7F7895EF-2E78-4CC3-A1D0-C1C9D5D252A8}" type="sibTrans" cxnId="{F3D0307C-6034-427F-90A8-8C923E7D4386}">
      <dgm:prSet/>
      <dgm:spPr/>
      <dgm:t>
        <a:bodyPr/>
        <a:lstStyle/>
        <a:p>
          <a:endParaRPr lang="en-US"/>
        </a:p>
      </dgm:t>
    </dgm:pt>
    <dgm:pt modelId="{374C800D-8776-4AAF-B02A-F193673BAD05}">
      <dgm:prSet/>
      <dgm:spPr/>
      <dgm:t>
        <a:bodyPr/>
        <a:lstStyle/>
        <a:p>
          <a:r>
            <a:rPr lang="en-US" dirty="0"/>
            <a:t>This allows use to stay up to date on new recipes. This is done by first parsing out the website link, then parsing an image for that item. All this info is then placed into JSON files.</a:t>
          </a:r>
        </a:p>
      </dgm:t>
    </dgm:pt>
    <dgm:pt modelId="{6F37C03E-8A0E-46F9-B4F6-C7A153BE946C}" type="parTrans" cxnId="{A396165D-C371-40D1-BFFF-F3A6B1A236CA}">
      <dgm:prSet/>
      <dgm:spPr/>
      <dgm:t>
        <a:bodyPr/>
        <a:lstStyle/>
        <a:p>
          <a:endParaRPr lang="en-US"/>
        </a:p>
      </dgm:t>
    </dgm:pt>
    <dgm:pt modelId="{B66E2523-5F42-438D-96C0-389A3E6014E1}" type="sibTrans" cxnId="{A396165D-C371-40D1-BFFF-F3A6B1A236CA}">
      <dgm:prSet/>
      <dgm:spPr/>
      <dgm:t>
        <a:bodyPr/>
        <a:lstStyle/>
        <a:p>
          <a:endParaRPr lang="en-US"/>
        </a:p>
      </dgm:t>
    </dgm:pt>
    <dgm:pt modelId="{042FEE04-8F15-4FA1-AEC4-530A07DFD835}">
      <dgm:prSet/>
      <dgm:spPr/>
      <dgm:t>
        <a:bodyPr/>
        <a:lstStyle/>
        <a:p>
          <a:r>
            <a:rPr lang="en-US"/>
            <a:t>Image Recognition</a:t>
          </a:r>
          <a:endParaRPr lang="en-US" err="1"/>
        </a:p>
      </dgm:t>
    </dgm:pt>
    <dgm:pt modelId="{6500050E-27E5-4EDD-AAEE-9BCDC612AD26}" type="parTrans" cxnId="{6E1E46D8-951A-40BD-9D8A-6A27A82E5752}">
      <dgm:prSet/>
      <dgm:spPr/>
      <dgm:t>
        <a:bodyPr/>
        <a:lstStyle/>
        <a:p>
          <a:endParaRPr lang="en-US"/>
        </a:p>
      </dgm:t>
    </dgm:pt>
    <dgm:pt modelId="{C01252BD-4D87-4F99-90F1-373E0129E8E2}" type="sibTrans" cxnId="{6E1E46D8-951A-40BD-9D8A-6A27A82E5752}">
      <dgm:prSet/>
      <dgm:spPr/>
      <dgm:t>
        <a:bodyPr/>
        <a:lstStyle/>
        <a:p>
          <a:endParaRPr lang="en-US"/>
        </a:p>
      </dgm:t>
    </dgm:pt>
    <dgm:pt modelId="{7D347A2D-35CE-48F1-B0F0-A38ECD80F8C7}">
      <dgm:prSet/>
      <dgm:spPr/>
      <dgm:t>
        <a:bodyPr/>
        <a:lstStyle/>
        <a:p>
          <a:r>
            <a:rPr lang="en-US"/>
            <a:t>Utilizing TensorFlow we have image recognition that allows users to simply take a picture of an item that then will be accessed. </a:t>
          </a:r>
        </a:p>
      </dgm:t>
    </dgm:pt>
    <dgm:pt modelId="{13B24CC6-E321-40DD-95AD-C89E554645DF}" type="parTrans" cxnId="{2912E93C-AFFC-4FC1-B524-AA7F58006401}">
      <dgm:prSet/>
      <dgm:spPr/>
      <dgm:t>
        <a:bodyPr/>
        <a:lstStyle/>
        <a:p>
          <a:endParaRPr lang="en-US"/>
        </a:p>
      </dgm:t>
    </dgm:pt>
    <dgm:pt modelId="{F51C1B55-0B1A-4C42-A732-F01B0A4256B7}" type="sibTrans" cxnId="{2912E93C-AFFC-4FC1-B524-AA7F58006401}">
      <dgm:prSet/>
      <dgm:spPr/>
      <dgm:t>
        <a:bodyPr/>
        <a:lstStyle/>
        <a:p>
          <a:endParaRPr lang="en-US"/>
        </a:p>
      </dgm:t>
    </dgm:pt>
    <dgm:pt modelId="{EDD973CC-2EFD-434E-AC2F-71C4B3E9D751}">
      <dgm:prSet/>
      <dgm:spPr/>
      <dgm:t>
        <a:bodyPr/>
        <a:lstStyle/>
        <a:p>
          <a:r>
            <a:rPr lang="en-US"/>
            <a:t>Once the user take a picture it searches the database and compares the name, and picture and lists the top matches.</a:t>
          </a:r>
        </a:p>
      </dgm:t>
    </dgm:pt>
    <dgm:pt modelId="{9D0B5A02-1DE4-49F7-B41F-EDD9D01D5A55}" type="parTrans" cxnId="{793F07C5-BC0B-45E9-A469-F17E70804B10}">
      <dgm:prSet/>
      <dgm:spPr/>
      <dgm:t>
        <a:bodyPr/>
        <a:lstStyle/>
        <a:p>
          <a:endParaRPr lang="en-US"/>
        </a:p>
      </dgm:t>
    </dgm:pt>
    <dgm:pt modelId="{0F043348-6BDA-4F64-BE77-1C19A3516E8F}" type="sibTrans" cxnId="{793F07C5-BC0B-45E9-A469-F17E70804B10}">
      <dgm:prSet/>
      <dgm:spPr/>
      <dgm:t>
        <a:bodyPr/>
        <a:lstStyle/>
        <a:p>
          <a:endParaRPr lang="en-US"/>
        </a:p>
      </dgm:t>
    </dgm:pt>
    <dgm:pt modelId="{47A3076D-BED8-42BF-9A8C-BA66ABAEF11F}" type="pres">
      <dgm:prSet presAssocID="{F6640349-73A5-4AEE-8F19-C29FFC85CC02}" presName="linear" presStyleCnt="0">
        <dgm:presLayoutVars>
          <dgm:dir/>
          <dgm:animLvl val="lvl"/>
          <dgm:resizeHandles val="exact"/>
        </dgm:presLayoutVars>
      </dgm:prSet>
      <dgm:spPr/>
    </dgm:pt>
    <dgm:pt modelId="{96F8FDF0-D2BD-4EBD-A4F1-72388DE35EBB}" type="pres">
      <dgm:prSet presAssocID="{C4E9E8AE-543F-4E9E-B4A6-37D73F5616EF}" presName="parentLin" presStyleCnt="0"/>
      <dgm:spPr/>
    </dgm:pt>
    <dgm:pt modelId="{596E8813-6CC6-4095-BC73-4874F2E2994C}" type="pres">
      <dgm:prSet presAssocID="{C4E9E8AE-543F-4E9E-B4A6-37D73F5616EF}" presName="parentLeftMargin" presStyleLbl="node1" presStyleIdx="0" presStyleCnt="2"/>
      <dgm:spPr/>
    </dgm:pt>
    <dgm:pt modelId="{0026DAAC-CE12-4DCE-9FC6-5DF319B93005}" type="pres">
      <dgm:prSet presAssocID="{C4E9E8AE-543F-4E9E-B4A6-37D73F5616EF}" presName="parentText" presStyleLbl="node1" presStyleIdx="0" presStyleCnt="2">
        <dgm:presLayoutVars>
          <dgm:chMax val="0"/>
          <dgm:bulletEnabled val="1"/>
        </dgm:presLayoutVars>
      </dgm:prSet>
      <dgm:spPr/>
    </dgm:pt>
    <dgm:pt modelId="{FBE6BA61-100B-403A-8F40-5DF5947DE5FC}" type="pres">
      <dgm:prSet presAssocID="{C4E9E8AE-543F-4E9E-B4A6-37D73F5616EF}" presName="negativeSpace" presStyleCnt="0"/>
      <dgm:spPr/>
    </dgm:pt>
    <dgm:pt modelId="{A65B1F92-C1C6-40D7-BF0D-0F470E7718DD}" type="pres">
      <dgm:prSet presAssocID="{C4E9E8AE-543F-4E9E-B4A6-37D73F5616EF}" presName="childText" presStyleLbl="conFgAcc1" presStyleIdx="0" presStyleCnt="2">
        <dgm:presLayoutVars>
          <dgm:bulletEnabled val="1"/>
        </dgm:presLayoutVars>
      </dgm:prSet>
      <dgm:spPr/>
    </dgm:pt>
    <dgm:pt modelId="{936A5544-2E7E-4C3B-AE35-7B34DA343A3B}" type="pres">
      <dgm:prSet presAssocID="{FB9C1E32-227B-4C3D-83F4-B3E59C0FDD8A}" presName="spaceBetweenRectangles" presStyleCnt="0"/>
      <dgm:spPr/>
    </dgm:pt>
    <dgm:pt modelId="{6CDB3122-7262-42F2-AD83-11EA3060EE8B}" type="pres">
      <dgm:prSet presAssocID="{042FEE04-8F15-4FA1-AEC4-530A07DFD835}" presName="parentLin" presStyleCnt="0"/>
      <dgm:spPr/>
    </dgm:pt>
    <dgm:pt modelId="{957A4ADB-8D10-4277-8846-AAE954934BD9}" type="pres">
      <dgm:prSet presAssocID="{042FEE04-8F15-4FA1-AEC4-530A07DFD835}" presName="parentLeftMargin" presStyleLbl="node1" presStyleIdx="0" presStyleCnt="2"/>
      <dgm:spPr/>
    </dgm:pt>
    <dgm:pt modelId="{6163E7DE-E48C-44D7-ACA8-DED9159602BA}" type="pres">
      <dgm:prSet presAssocID="{042FEE04-8F15-4FA1-AEC4-530A07DFD835}" presName="parentText" presStyleLbl="node1" presStyleIdx="1" presStyleCnt="2">
        <dgm:presLayoutVars>
          <dgm:chMax val="0"/>
          <dgm:bulletEnabled val="1"/>
        </dgm:presLayoutVars>
      </dgm:prSet>
      <dgm:spPr/>
    </dgm:pt>
    <dgm:pt modelId="{A4489B34-2FA9-4341-A476-04FBDB9511F6}" type="pres">
      <dgm:prSet presAssocID="{042FEE04-8F15-4FA1-AEC4-530A07DFD835}" presName="negativeSpace" presStyleCnt="0"/>
      <dgm:spPr/>
    </dgm:pt>
    <dgm:pt modelId="{1F3F7E6F-8062-4625-BE34-BF67657A6044}" type="pres">
      <dgm:prSet presAssocID="{042FEE04-8F15-4FA1-AEC4-530A07DFD835}" presName="childText" presStyleLbl="conFgAcc1" presStyleIdx="1" presStyleCnt="2">
        <dgm:presLayoutVars>
          <dgm:bulletEnabled val="1"/>
        </dgm:presLayoutVars>
      </dgm:prSet>
      <dgm:spPr/>
    </dgm:pt>
  </dgm:ptLst>
  <dgm:cxnLst>
    <dgm:cxn modelId="{B2C7C807-08B2-4CF2-A91B-5577D886925F}" type="presOf" srcId="{374C800D-8776-4AAF-B02A-F193673BAD05}" destId="{A65B1F92-C1C6-40D7-BF0D-0F470E7718DD}" srcOrd="0" destOrd="1" presId="urn:microsoft.com/office/officeart/2005/8/layout/list1"/>
    <dgm:cxn modelId="{DA4B9518-7071-4FA1-99E4-BB0A00938D1F}" type="presOf" srcId="{C4E9E8AE-543F-4E9E-B4A6-37D73F5616EF}" destId="{596E8813-6CC6-4095-BC73-4874F2E2994C}" srcOrd="0" destOrd="0" presId="urn:microsoft.com/office/officeart/2005/8/layout/list1"/>
    <dgm:cxn modelId="{0660601E-A61E-4D54-A7DD-A26886455A5D}" type="presOf" srcId="{727B07BF-6CE7-410A-A491-0839FD5F8063}" destId="{A65B1F92-C1C6-40D7-BF0D-0F470E7718DD}" srcOrd="0" destOrd="0" presId="urn:microsoft.com/office/officeart/2005/8/layout/list1"/>
    <dgm:cxn modelId="{9B37D725-2AF6-4BA2-8FA3-9F80FEC148C9}" type="presOf" srcId="{7D347A2D-35CE-48F1-B0F0-A38ECD80F8C7}" destId="{1F3F7E6F-8062-4625-BE34-BF67657A6044}" srcOrd="0" destOrd="0" presId="urn:microsoft.com/office/officeart/2005/8/layout/list1"/>
    <dgm:cxn modelId="{2912E93C-AFFC-4FC1-B524-AA7F58006401}" srcId="{042FEE04-8F15-4FA1-AEC4-530A07DFD835}" destId="{7D347A2D-35CE-48F1-B0F0-A38ECD80F8C7}" srcOrd="0" destOrd="0" parTransId="{13B24CC6-E321-40DD-95AD-C89E554645DF}" sibTransId="{F51C1B55-0B1A-4C42-A732-F01B0A4256B7}"/>
    <dgm:cxn modelId="{A396165D-C371-40D1-BFFF-F3A6B1A236CA}" srcId="{C4E9E8AE-543F-4E9E-B4A6-37D73F5616EF}" destId="{374C800D-8776-4AAF-B02A-F193673BAD05}" srcOrd="1" destOrd="0" parTransId="{6F37C03E-8A0E-46F9-B4F6-C7A153BE946C}" sibTransId="{B66E2523-5F42-438D-96C0-389A3E6014E1}"/>
    <dgm:cxn modelId="{F3D0307C-6034-427F-90A8-8C923E7D4386}" srcId="{C4E9E8AE-543F-4E9E-B4A6-37D73F5616EF}" destId="{727B07BF-6CE7-410A-A491-0839FD5F8063}" srcOrd="0" destOrd="0" parTransId="{BE9E47BC-90EF-45B2-9CCE-5F57BFA46BF3}" sibTransId="{7F7895EF-2E78-4CC3-A1D0-C1C9D5D252A8}"/>
    <dgm:cxn modelId="{5F9F368B-D45B-41A1-AC00-534E097EA4D8}" type="presOf" srcId="{042FEE04-8F15-4FA1-AEC4-530A07DFD835}" destId="{6163E7DE-E48C-44D7-ACA8-DED9159602BA}" srcOrd="1" destOrd="0" presId="urn:microsoft.com/office/officeart/2005/8/layout/list1"/>
    <dgm:cxn modelId="{89538FB2-0E00-4937-8FD4-05F2505D9930}" srcId="{F6640349-73A5-4AEE-8F19-C29FFC85CC02}" destId="{C4E9E8AE-543F-4E9E-B4A6-37D73F5616EF}" srcOrd="0" destOrd="0" parTransId="{381FFF83-B631-4328-BB7E-6E37086F5EC8}" sibTransId="{FB9C1E32-227B-4C3D-83F4-B3E59C0FDD8A}"/>
    <dgm:cxn modelId="{3E9B61B7-BF88-47E0-8510-4FAF41355BCE}" type="presOf" srcId="{EDD973CC-2EFD-434E-AC2F-71C4B3E9D751}" destId="{1F3F7E6F-8062-4625-BE34-BF67657A6044}" srcOrd="0" destOrd="1" presId="urn:microsoft.com/office/officeart/2005/8/layout/list1"/>
    <dgm:cxn modelId="{1E0F7CB7-3663-4CF2-93DA-658920F71A66}" type="presOf" srcId="{F6640349-73A5-4AEE-8F19-C29FFC85CC02}" destId="{47A3076D-BED8-42BF-9A8C-BA66ABAEF11F}" srcOrd="0" destOrd="0" presId="urn:microsoft.com/office/officeart/2005/8/layout/list1"/>
    <dgm:cxn modelId="{793F07C5-BC0B-45E9-A469-F17E70804B10}" srcId="{042FEE04-8F15-4FA1-AEC4-530A07DFD835}" destId="{EDD973CC-2EFD-434E-AC2F-71C4B3E9D751}" srcOrd="1" destOrd="0" parTransId="{9D0B5A02-1DE4-49F7-B41F-EDD9D01D5A55}" sibTransId="{0F043348-6BDA-4F64-BE77-1C19A3516E8F}"/>
    <dgm:cxn modelId="{FBDAABC5-8723-4783-800A-021484A1F39F}" type="presOf" srcId="{C4E9E8AE-543F-4E9E-B4A6-37D73F5616EF}" destId="{0026DAAC-CE12-4DCE-9FC6-5DF319B93005}" srcOrd="1" destOrd="0" presId="urn:microsoft.com/office/officeart/2005/8/layout/list1"/>
    <dgm:cxn modelId="{6E1E46D8-951A-40BD-9D8A-6A27A82E5752}" srcId="{F6640349-73A5-4AEE-8F19-C29FFC85CC02}" destId="{042FEE04-8F15-4FA1-AEC4-530A07DFD835}" srcOrd="1" destOrd="0" parTransId="{6500050E-27E5-4EDD-AAEE-9BCDC612AD26}" sibTransId="{C01252BD-4D87-4F99-90F1-373E0129E8E2}"/>
    <dgm:cxn modelId="{B19C9DF7-F999-48A5-8F06-91FCEA47060C}" type="presOf" srcId="{042FEE04-8F15-4FA1-AEC4-530A07DFD835}" destId="{957A4ADB-8D10-4277-8846-AAE954934BD9}" srcOrd="0" destOrd="0" presId="urn:microsoft.com/office/officeart/2005/8/layout/list1"/>
    <dgm:cxn modelId="{665EFA04-08EF-4EB8-94B9-26C0FA1BEA41}" type="presParOf" srcId="{47A3076D-BED8-42BF-9A8C-BA66ABAEF11F}" destId="{96F8FDF0-D2BD-4EBD-A4F1-72388DE35EBB}" srcOrd="0" destOrd="0" presId="urn:microsoft.com/office/officeart/2005/8/layout/list1"/>
    <dgm:cxn modelId="{0D928926-BCEF-430D-B99A-753F1F002808}" type="presParOf" srcId="{96F8FDF0-D2BD-4EBD-A4F1-72388DE35EBB}" destId="{596E8813-6CC6-4095-BC73-4874F2E2994C}" srcOrd="0" destOrd="0" presId="urn:microsoft.com/office/officeart/2005/8/layout/list1"/>
    <dgm:cxn modelId="{CCCC31E9-9179-44F0-840C-8CFF97FAACF2}" type="presParOf" srcId="{96F8FDF0-D2BD-4EBD-A4F1-72388DE35EBB}" destId="{0026DAAC-CE12-4DCE-9FC6-5DF319B93005}" srcOrd="1" destOrd="0" presId="urn:microsoft.com/office/officeart/2005/8/layout/list1"/>
    <dgm:cxn modelId="{F8E92ED8-AB9D-45E5-9FD5-028E8C7AE3E6}" type="presParOf" srcId="{47A3076D-BED8-42BF-9A8C-BA66ABAEF11F}" destId="{FBE6BA61-100B-403A-8F40-5DF5947DE5FC}" srcOrd="1" destOrd="0" presId="urn:microsoft.com/office/officeart/2005/8/layout/list1"/>
    <dgm:cxn modelId="{5A16511D-FFCD-44FE-86DB-7D25EACCF33D}" type="presParOf" srcId="{47A3076D-BED8-42BF-9A8C-BA66ABAEF11F}" destId="{A65B1F92-C1C6-40D7-BF0D-0F470E7718DD}" srcOrd="2" destOrd="0" presId="urn:microsoft.com/office/officeart/2005/8/layout/list1"/>
    <dgm:cxn modelId="{C5087FE8-9970-4EC9-ACEF-6E3E8BD04F4E}" type="presParOf" srcId="{47A3076D-BED8-42BF-9A8C-BA66ABAEF11F}" destId="{936A5544-2E7E-4C3B-AE35-7B34DA343A3B}" srcOrd="3" destOrd="0" presId="urn:microsoft.com/office/officeart/2005/8/layout/list1"/>
    <dgm:cxn modelId="{C1956E35-5E00-45CD-884D-8A9A073E879C}" type="presParOf" srcId="{47A3076D-BED8-42BF-9A8C-BA66ABAEF11F}" destId="{6CDB3122-7262-42F2-AD83-11EA3060EE8B}" srcOrd="4" destOrd="0" presId="urn:microsoft.com/office/officeart/2005/8/layout/list1"/>
    <dgm:cxn modelId="{0DE03BC5-2E61-4281-8BFD-905B10D4CABB}" type="presParOf" srcId="{6CDB3122-7262-42F2-AD83-11EA3060EE8B}" destId="{957A4ADB-8D10-4277-8846-AAE954934BD9}" srcOrd="0" destOrd="0" presId="urn:microsoft.com/office/officeart/2005/8/layout/list1"/>
    <dgm:cxn modelId="{4313C17D-FA45-44A0-A227-D36F2D210EFB}" type="presParOf" srcId="{6CDB3122-7262-42F2-AD83-11EA3060EE8B}" destId="{6163E7DE-E48C-44D7-ACA8-DED9159602BA}" srcOrd="1" destOrd="0" presId="urn:microsoft.com/office/officeart/2005/8/layout/list1"/>
    <dgm:cxn modelId="{9921BA00-A3B8-4C89-9550-E4B4F4E21D5A}" type="presParOf" srcId="{47A3076D-BED8-42BF-9A8C-BA66ABAEF11F}" destId="{A4489B34-2FA9-4341-A476-04FBDB9511F6}" srcOrd="5" destOrd="0" presId="urn:microsoft.com/office/officeart/2005/8/layout/list1"/>
    <dgm:cxn modelId="{890BF98E-2C20-4793-A5AF-437DD6A850D8}" type="presParOf" srcId="{47A3076D-BED8-42BF-9A8C-BA66ABAEF11F}" destId="{1F3F7E6F-8062-4625-BE34-BF67657A6044}"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9080814-C25C-472F-864C-4E2FA463899A}" type="doc">
      <dgm:prSet loTypeId="urn:microsoft.com/office/officeart/2005/8/layout/hList1" loCatId="list" qsTypeId="urn:microsoft.com/office/officeart/2005/8/quickstyle/simple1" qsCatId="simple" csTypeId="urn:microsoft.com/office/officeart/2005/8/colors/colorful1" csCatId="colorful"/>
      <dgm:spPr/>
      <dgm:t>
        <a:bodyPr/>
        <a:lstStyle/>
        <a:p>
          <a:endParaRPr lang="en-US"/>
        </a:p>
      </dgm:t>
    </dgm:pt>
    <dgm:pt modelId="{A03ABDAB-2E43-43E7-8659-92DA075CC511}">
      <dgm:prSet/>
      <dgm:spPr/>
      <dgm:t>
        <a:bodyPr/>
        <a:lstStyle/>
        <a:p>
          <a:r>
            <a:rPr lang="en-US"/>
            <a:t>Achievements</a:t>
          </a:r>
        </a:p>
      </dgm:t>
    </dgm:pt>
    <dgm:pt modelId="{0C9C5772-5096-4FE2-96A0-94C3223BAC89}" type="parTrans" cxnId="{993D2A01-C23B-419D-BAC6-C41FF7785787}">
      <dgm:prSet/>
      <dgm:spPr/>
      <dgm:t>
        <a:bodyPr/>
        <a:lstStyle/>
        <a:p>
          <a:endParaRPr lang="en-US"/>
        </a:p>
      </dgm:t>
    </dgm:pt>
    <dgm:pt modelId="{A67D6604-1288-4AA3-9578-7C814785CFC8}" type="sibTrans" cxnId="{993D2A01-C23B-419D-BAC6-C41FF7785787}">
      <dgm:prSet/>
      <dgm:spPr/>
      <dgm:t>
        <a:bodyPr/>
        <a:lstStyle/>
        <a:p>
          <a:endParaRPr lang="en-US"/>
        </a:p>
      </dgm:t>
    </dgm:pt>
    <dgm:pt modelId="{783C9F97-3ACF-40F9-A449-67F0B699FB5A}">
      <dgm:prSet/>
      <dgm:spPr/>
      <dgm:t>
        <a:bodyPr/>
        <a:lstStyle/>
        <a:p>
          <a:r>
            <a:rPr lang="en-US"/>
            <a:t>Functional mobile app prototype with barcode scanning and YOLO powered ai image classification.</a:t>
          </a:r>
        </a:p>
      </dgm:t>
    </dgm:pt>
    <dgm:pt modelId="{33BA03E5-3A30-4815-89A3-F9D58F41EC83}" type="parTrans" cxnId="{2409106B-F107-444F-9F2E-E2B1FF956E1D}">
      <dgm:prSet/>
      <dgm:spPr/>
      <dgm:t>
        <a:bodyPr/>
        <a:lstStyle/>
        <a:p>
          <a:endParaRPr lang="en-US"/>
        </a:p>
      </dgm:t>
    </dgm:pt>
    <dgm:pt modelId="{1DAFDC75-1143-47B9-8508-FBA8E2E76BC5}" type="sibTrans" cxnId="{2409106B-F107-444F-9F2E-E2B1FF956E1D}">
      <dgm:prSet/>
      <dgm:spPr/>
      <dgm:t>
        <a:bodyPr/>
        <a:lstStyle/>
        <a:p>
          <a:endParaRPr lang="en-US"/>
        </a:p>
      </dgm:t>
    </dgm:pt>
    <dgm:pt modelId="{035B1D3C-37CD-4E5E-8101-8D64858F3416}">
      <dgm:prSet/>
      <dgm:spPr/>
      <dgm:t>
        <a:bodyPr/>
        <a:lstStyle/>
        <a:p>
          <a:r>
            <a:rPr lang="en-US"/>
            <a:t>User-customizable allergens for more personalized results.</a:t>
          </a:r>
        </a:p>
      </dgm:t>
    </dgm:pt>
    <dgm:pt modelId="{28E3D87C-1B6C-4998-8A0B-B83C9275D2FB}" type="parTrans" cxnId="{E59B6253-BDBC-4245-A5C9-FB4169BBECFF}">
      <dgm:prSet/>
      <dgm:spPr/>
      <dgm:t>
        <a:bodyPr/>
        <a:lstStyle/>
        <a:p>
          <a:endParaRPr lang="en-US"/>
        </a:p>
      </dgm:t>
    </dgm:pt>
    <dgm:pt modelId="{A3BC12DD-8C7E-4D1C-B354-ABC7861E5D33}" type="sibTrans" cxnId="{E59B6253-BDBC-4245-A5C9-FB4169BBECFF}">
      <dgm:prSet/>
      <dgm:spPr/>
      <dgm:t>
        <a:bodyPr/>
        <a:lstStyle/>
        <a:p>
          <a:endParaRPr lang="en-US"/>
        </a:p>
      </dgm:t>
    </dgm:pt>
    <dgm:pt modelId="{321F991C-B501-4B4F-B4FE-621A5C0C31DB}">
      <dgm:prSet/>
      <dgm:spPr/>
      <dgm:t>
        <a:bodyPr/>
        <a:lstStyle/>
        <a:p>
          <a:r>
            <a:rPr lang="en-US"/>
            <a:t>Positive initial feedback from friends and family.</a:t>
          </a:r>
        </a:p>
      </dgm:t>
    </dgm:pt>
    <dgm:pt modelId="{1F85200A-AFF0-4A31-ABB3-A483C1EC48E4}" type="parTrans" cxnId="{0C84C041-75D9-43FB-883F-0305D40CF95A}">
      <dgm:prSet/>
      <dgm:spPr/>
      <dgm:t>
        <a:bodyPr/>
        <a:lstStyle/>
        <a:p>
          <a:endParaRPr lang="en-US"/>
        </a:p>
      </dgm:t>
    </dgm:pt>
    <dgm:pt modelId="{43C0FDB4-6364-423B-8687-6C9990902B56}" type="sibTrans" cxnId="{0C84C041-75D9-43FB-883F-0305D40CF95A}">
      <dgm:prSet/>
      <dgm:spPr/>
      <dgm:t>
        <a:bodyPr/>
        <a:lstStyle/>
        <a:p>
          <a:endParaRPr lang="en-US"/>
        </a:p>
      </dgm:t>
    </dgm:pt>
    <dgm:pt modelId="{C3CDA4A2-2508-4B1B-893B-23FA8F9D89A4}">
      <dgm:prSet/>
      <dgm:spPr/>
      <dgm:t>
        <a:bodyPr/>
        <a:lstStyle/>
        <a:p>
          <a:r>
            <a:rPr lang="en-US"/>
            <a:t>Next Steps</a:t>
          </a:r>
        </a:p>
      </dgm:t>
    </dgm:pt>
    <dgm:pt modelId="{C2DFF2CA-F255-4D98-804B-26F00E5C0A9E}" type="parTrans" cxnId="{F6E25026-5CD1-413D-913C-355798FDAA4D}">
      <dgm:prSet/>
      <dgm:spPr/>
      <dgm:t>
        <a:bodyPr/>
        <a:lstStyle/>
        <a:p>
          <a:endParaRPr lang="en-US"/>
        </a:p>
      </dgm:t>
    </dgm:pt>
    <dgm:pt modelId="{60B7952B-FAC4-4549-8606-042306391FBB}" type="sibTrans" cxnId="{F6E25026-5CD1-413D-913C-355798FDAA4D}">
      <dgm:prSet/>
      <dgm:spPr/>
      <dgm:t>
        <a:bodyPr/>
        <a:lstStyle/>
        <a:p>
          <a:endParaRPr lang="en-US"/>
        </a:p>
      </dgm:t>
    </dgm:pt>
    <dgm:pt modelId="{8A69199F-36A6-47D4-9B87-E816C81F1E1D}">
      <dgm:prSet/>
      <dgm:spPr/>
      <dgm:t>
        <a:bodyPr/>
        <a:lstStyle/>
        <a:p>
          <a:r>
            <a:rPr lang="en-US"/>
            <a:t>Enhance accuracy of AI image classification.</a:t>
          </a:r>
        </a:p>
      </dgm:t>
    </dgm:pt>
    <dgm:pt modelId="{39CB0D41-42A0-46A1-97F5-6AE0C36286C2}" type="parTrans" cxnId="{43374D6B-352B-4997-9FC9-CC1978DAB9D2}">
      <dgm:prSet/>
      <dgm:spPr/>
      <dgm:t>
        <a:bodyPr/>
        <a:lstStyle/>
        <a:p>
          <a:endParaRPr lang="en-US"/>
        </a:p>
      </dgm:t>
    </dgm:pt>
    <dgm:pt modelId="{32A2DA8D-F39F-4890-BB49-C23BD656AD48}" type="sibTrans" cxnId="{43374D6B-352B-4997-9FC9-CC1978DAB9D2}">
      <dgm:prSet/>
      <dgm:spPr/>
      <dgm:t>
        <a:bodyPr/>
        <a:lstStyle/>
        <a:p>
          <a:endParaRPr lang="en-US"/>
        </a:p>
      </dgm:t>
    </dgm:pt>
    <dgm:pt modelId="{DDFAA68E-B79A-42C5-ABDF-55B69994C054}">
      <dgm:prSet/>
      <dgm:spPr/>
      <dgm:t>
        <a:bodyPr/>
        <a:lstStyle/>
        <a:p>
          <a:r>
            <a:rPr lang="en-US"/>
            <a:t>Improve database coverage for global food items.</a:t>
          </a:r>
        </a:p>
      </dgm:t>
    </dgm:pt>
    <dgm:pt modelId="{79270EAB-D49F-459A-9D76-A48AEBA22750}" type="parTrans" cxnId="{CB6F3C28-EDE8-4555-BEA2-C5B7DC8E7629}">
      <dgm:prSet/>
      <dgm:spPr/>
      <dgm:t>
        <a:bodyPr/>
        <a:lstStyle/>
        <a:p>
          <a:endParaRPr lang="en-US"/>
        </a:p>
      </dgm:t>
    </dgm:pt>
    <dgm:pt modelId="{E6D81630-8A82-4A75-A9C1-E93E71CB8F75}" type="sibTrans" cxnId="{CB6F3C28-EDE8-4555-BEA2-C5B7DC8E7629}">
      <dgm:prSet/>
      <dgm:spPr/>
      <dgm:t>
        <a:bodyPr/>
        <a:lstStyle/>
        <a:p>
          <a:endParaRPr lang="en-US"/>
        </a:p>
      </dgm:t>
    </dgm:pt>
    <dgm:pt modelId="{92991D31-D087-4B31-BA81-0281D80595D4}">
      <dgm:prSet/>
      <dgm:spPr/>
      <dgm:t>
        <a:bodyPr/>
        <a:lstStyle/>
        <a:p>
          <a:r>
            <a:rPr lang="en-US"/>
            <a:t>Finalize UI design for better user experience.</a:t>
          </a:r>
        </a:p>
      </dgm:t>
    </dgm:pt>
    <dgm:pt modelId="{BA6DDFE1-92E1-4397-9502-0E85A8E2B61E}" type="parTrans" cxnId="{20494808-225A-4B1D-8C9F-41DD50796369}">
      <dgm:prSet/>
      <dgm:spPr/>
      <dgm:t>
        <a:bodyPr/>
        <a:lstStyle/>
        <a:p>
          <a:endParaRPr lang="en-US"/>
        </a:p>
      </dgm:t>
    </dgm:pt>
    <dgm:pt modelId="{D3868276-68D9-4B6C-8E0C-7389D8705742}" type="sibTrans" cxnId="{20494808-225A-4B1D-8C9F-41DD50796369}">
      <dgm:prSet/>
      <dgm:spPr/>
      <dgm:t>
        <a:bodyPr/>
        <a:lstStyle/>
        <a:p>
          <a:endParaRPr lang="en-US"/>
        </a:p>
      </dgm:t>
    </dgm:pt>
    <dgm:pt modelId="{DF4BC3C7-7B0B-4307-BED3-750902EB886F}">
      <dgm:prSet/>
      <dgm:spPr/>
      <dgm:t>
        <a:bodyPr/>
        <a:lstStyle/>
        <a:p>
          <a:r>
            <a:rPr lang="en-US"/>
            <a:t>Prepare a demo for the Expo.</a:t>
          </a:r>
        </a:p>
      </dgm:t>
    </dgm:pt>
    <dgm:pt modelId="{A9429606-AA73-489B-8AD8-D33F2AEFD3DF}" type="parTrans" cxnId="{07B42D4C-3A68-4AD4-B953-FA06822B18BC}">
      <dgm:prSet/>
      <dgm:spPr/>
      <dgm:t>
        <a:bodyPr/>
        <a:lstStyle/>
        <a:p>
          <a:endParaRPr lang="en-US"/>
        </a:p>
      </dgm:t>
    </dgm:pt>
    <dgm:pt modelId="{ACE6A673-B120-4C93-B45B-F42E2566B749}" type="sibTrans" cxnId="{07B42D4C-3A68-4AD4-B953-FA06822B18BC}">
      <dgm:prSet/>
      <dgm:spPr/>
      <dgm:t>
        <a:bodyPr/>
        <a:lstStyle/>
        <a:p>
          <a:endParaRPr lang="en-US"/>
        </a:p>
      </dgm:t>
    </dgm:pt>
    <dgm:pt modelId="{1E240A84-5A99-4EC1-B4CD-E9127DE196E0}" type="pres">
      <dgm:prSet presAssocID="{19080814-C25C-472F-864C-4E2FA463899A}" presName="Name0" presStyleCnt="0">
        <dgm:presLayoutVars>
          <dgm:dir/>
          <dgm:animLvl val="lvl"/>
          <dgm:resizeHandles val="exact"/>
        </dgm:presLayoutVars>
      </dgm:prSet>
      <dgm:spPr/>
    </dgm:pt>
    <dgm:pt modelId="{450FBA01-7B9F-44BF-A57E-831ADA80D390}" type="pres">
      <dgm:prSet presAssocID="{A03ABDAB-2E43-43E7-8659-92DA075CC511}" presName="composite" presStyleCnt="0"/>
      <dgm:spPr/>
    </dgm:pt>
    <dgm:pt modelId="{565CDDDA-792F-487E-A95A-B950D2F8DDB6}" type="pres">
      <dgm:prSet presAssocID="{A03ABDAB-2E43-43E7-8659-92DA075CC511}" presName="parTx" presStyleLbl="alignNode1" presStyleIdx="0" presStyleCnt="2">
        <dgm:presLayoutVars>
          <dgm:chMax val="0"/>
          <dgm:chPref val="0"/>
          <dgm:bulletEnabled val="1"/>
        </dgm:presLayoutVars>
      </dgm:prSet>
      <dgm:spPr/>
    </dgm:pt>
    <dgm:pt modelId="{3353EA2D-43D8-4315-908E-635931A5800E}" type="pres">
      <dgm:prSet presAssocID="{A03ABDAB-2E43-43E7-8659-92DA075CC511}" presName="desTx" presStyleLbl="alignAccFollowNode1" presStyleIdx="0" presStyleCnt="2">
        <dgm:presLayoutVars>
          <dgm:bulletEnabled val="1"/>
        </dgm:presLayoutVars>
      </dgm:prSet>
      <dgm:spPr/>
    </dgm:pt>
    <dgm:pt modelId="{158A8169-72F6-4A74-BB02-54DF9CC3ED0B}" type="pres">
      <dgm:prSet presAssocID="{A67D6604-1288-4AA3-9578-7C814785CFC8}" presName="space" presStyleCnt="0"/>
      <dgm:spPr/>
    </dgm:pt>
    <dgm:pt modelId="{E0BBE464-0CE6-4BA6-B3F3-20D2E9A8D937}" type="pres">
      <dgm:prSet presAssocID="{C3CDA4A2-2508-4B1B-893B-23FA8F9D89A4}" presName="composite" presStyleCnt="0"/>
      <dgm:spPr/>
    </dgm:pt>
    <dgm:pt modelId="{6826BAF4-DDBB-4937-9C90-6DFF85D215D8}" type="pres">
      <dgm:prSet presAssocID="{C3CDA4A2-2508-4B1B-893B-23FA8F9D89A4}" presName="parTx" presStyleLbl="alignNode1" presStyleIdx="1" presStyleCnt="2">
        <dgm:presLayoutVars>
          <dgm:chMax val="0"/>
          <dgm:chPref val="0"/>
          <dgm:bulletEnabled val="1"/>
        </dgm:presLayoutVars>
      </dgm:prSet>
      <dgm:spPr/>
    </dgm:pt>
    <dgm:pt modelId="{E4E2300D-3267-443C-9B27-DEE2AD703F69}" type="pres">
      <dgm:prSet presAssocID="{C3CDA4A2-2508-4B1B-893B-23FA8F9D89A4}" presName="desTx" presStyleLbl="alignAccFollowNode1" presStyleIdx="1" presStyleCnt="2">
        <dgm:presLayoutVars>
          <dgm:bulletEnabled val="1"/>
        </dgm:presLayoutVars>
      </dgm:prSet>
      <dgm:spPr/>
    </dgm:pt>
  </dgm:ptLst>
  <dgm:cxnLst>
    <dgm:cxn modelId="{993D2A01-C23B-419D-BAC6-C41FF7785787}" srcId="{19080814-C25C-472F-864C-4E2FA463899A}" destId="{A03ABDAB-2E43-43E7-8659-92DA075CC511}" srcOrd="0" destOrd="0" parTransId="{0C9C5772-5096-4FE2-96A0-94C3223BAC89}" sibTransId="{A67D6604-1288-4AA3-9578-7C814785CFC8}"/>
    <dgm:cxn modelId="{20494808-225A-4B1D-8C9F-41DD50796369}" srcId="{C3CDA4A2-2508-4B1B-893B-23FA8F9D89A4}" destId="{92991D31-D087-4B31-BA81-0281D80595D4}" srcOrd="2" destOrd="0" parTransId="{BA6DDFE1-92E1-4397-9502-0E85A8E2B61E}" sibTransId="{D3868276-68D9-4B6C-8E0C-7389D8705742}"/>
    <dgm:cxn modelId="{0C70B60E-BCB4-44E9-858E-EB38822FBECD}" type="presOf" srcId="{8A69199F-36A6-47D4-9B87-E816C81F1E1D}" destId="{E4E2300D-3267-443C-9B27-DEE2AD703F69}" srcOrd="0" destOrd="0" presId="urn:microsoft.com/office/officeart/2005/8/layout/hList1"/>
    <dgm:cxn modelId="{F6E25026-5CD1-413D-913C-355798FDAA4D}" srcId="{19080814-C25C-472F-864C-4E2FA463899A}" destId="{C3CDA4A2-2508-4B1B-893B-23FA8F9D89A4}" srcOrd="1" destOrd="0" parTransId="{C2DFF2CA-F255-4D98-804B-26F00E5C0A9E}" sibTransId="{60B7952B-FAC4-4549-8606-042306391FBB}"/>
    <dgm:cxn modelId="{CB6F3C28-EDE8-4555-BEA2-C5B7DC8E7629}" srcId="{C3CDA4A2-2508-4B1B-893B-23FA8F9D89A4}" destId="{DDFAA68E-B79A-42C5-ABDF-55B69994C054}" srcOrd="1" destOrd="0" parTransId="{79270EAB-D49F-459A-9D76-A48AEBA22750}" sibTransId="{E6D81630-8A82-4A75-A9C1-E93E71CB8F75}"/>
    <dgm:cxn modelId="{70DE265E-2465-4A31-94C1-2FC52947F0D6}" type="presOf" srcId="{DDFAA68E-B79A-42C5-ABDF-55B69994C054}" destId="{E4E2300D-3267-443C-9B27-DEE2AD703F69}" srcOrd="0" destOrd="1" presId="urn:microsoft.com/office/officeart/2005/8/layout/hList1"/>
    <dgm:cxn modelId="{0C84C041-75D9-43FB-883F-0305D40CF95A}" srcId="{A03ABDAB-2E43-43E7-8659-92DA075CC511}" destId="{321F991C-B501-4B4F-B4FE-621A5C0C31DB}" srcOrd="2" destOrd="0" parTransId="{1F85200A-AFF0-4A31-ABB3-A483C1EC48E4}" sibTransId="{43C0FDB4-6364-423B-8687-6C9990902B56}"/>
    <dgm:cxn modelId="{2409106B-F107-444F-9F2E-E2B1FF956E1D}" srcId="{A03ABDAB-2E43-43E7-8659-92DA075CC511}" destId="{783C9F97-3ACF-40F9-A449-67F0B699FB5A}" srcOrd="0" destOrd="0" parTransId="{33BA03E5-3A30-4815-89A3-F9D58F41EC83}" sibTransId="{1DAFDC75-1143-47B9-8508-FBA8E2E76BC5}"/>
    <dgm:cxn modelId="{43374D6B-352B-4997-9FC9-CC1978DAB9D2}" srcId="{C3CDA4A2-2508-4B1B-893B-23FA8F9D89A4}" destId="{8A69199F-36A6-47D4-9B87-E816C81F1E1D}" srcOrd="0" destOrd="0" parTransId="{39CB0D41-42A0-46A1-97F5-6AE0C36286C2}" sibTransId="{32A2DA8D-F39F-4890-BB49-C23BD656AD48}"/>
    <dgm:cxn modelId="{07B42D4C-3A68-4AD4-B953-FA06822B18BC}" srcId="{C3CDA4A2-2508-4B1B-893B-23FA8F9D89A4}" destId="{DF4BC3C7-7B0B-4307-BED3-750902EB886F}" srcOrd="3" destOrd="0" parTransId="{A9429606-AA73-489B-8AD8-D33F2AEFD3DF}" sibTransId="{ACE6A673-B120-4C93-B45B-F42E2566B749}"/>
    <dgm:cxn modelId="{2E241F4E-CE70-4655-A549-54CA68A355BD}" type="presOf" srcId="{A03ABDAB-2E43-43E7-8659-92DA075CC511}" destId="{565CDDDA-792F-487E-A95A-B950D2F8DDB6}" srcOrd="0" destOrd="0" presId="urn:microsoft.com/office/officeart/2005/8/layout/hList1"/>
    <dgm:cxn modelId="{E59B6253-BDBC-4245-A5C9-FB4169BBECFF}" srcId="{A03ABDAB-2E43-43E7-8659-92DA075CC511}" destId="{035B1D3C-37CD-4E5E-8101-8D64858F3416}" srcOrd="1" destOrd="0" parTransId="{28E3D87C-1B6C-4998-8A0B-B83C9275D2FB}" sibTransId="{A3BC12DD-8C7E-4D1C-B354-ABC7861E5D33}"/>
    <dgm:cxn modelId="{5E7DF75A-43E1-46DA-9994-439AF2BFC6F2}" type="presOf" srcId="{035B1D3C-37CD-4E5E-8101-8D64858F3416}" destId="{3353EA2D-43D8-4315-908E-635931A5800E}" srcOrd="0" destOrd="1" presId="urn:microsoft.com/office/officeart/2005/8/layout/hList1"/>
    <dgm:cxn modelId="{2A10B57D-CEAC-4051-9E38-1CB3A65752A6}" type="presOf" srcId="{783C9F97-3ACF-40F9-A449-67F0B699FB5A}" destId="{3353EA2D-43D8-4315-908E-635931A5800E}" srcOrd="0" destOrd="0" presId="urn:microsoft.com/office/officeart/2005/8/layout/hList1"/>
    <dgm:cxn modelId="{13D6E791-9A90-4BAF-8EEC-0D1773C01DA5}" type="presOf" srcId="{DF4BC3C7-7B0B-4307-BED3-750902EB886F}" destId="{E4E2300D-3267-443C-9B27-DEE2AD703F69}" srcOrd="0" destOrd="3" presId="urn:microsoft.com/office/officeart/2005/8/layout/hList1"/>
    <dgm:cxn modelId="{3DB802B1-1CEF-416A-8BFA-CF483B129144}" type="presOf" srcId="{19080814-C25C-472F-864C-4E2FA463899A}" destId="{1E240A84-5A99-4EC1-B4CD-E9127DE196E0}" srcOrd="0" destOrd="0" presId="urn:microsoft.com/office/officeart/2005/8/layout/hList1"/>
    <dgm:cxn modelId="{2A06FAC0-71F4-4854-9C1C-BC93576EB050}" type="presOf" srcId="{321F991C-B501-4B4F-B4FE-621A5C0C31DB}" destId="{3353EA2D-43D8-4315-908E-635931A5800E}" srcOrd="0" destOrd="2" presId="urn:microsoft.com/office/officeart/2005/8/layout/hList1"/>
    <dgm:cxn modelId="{99E842D3-4694-400B-8739-6168F2CC6325}" type="presOf" srcId="{C3CDA4A2-2508-4B1B-893B-23FA8F9D89A4}" destId="{6826BAF4-DDBB-4937-9C90-6DFF85D215D8}" srcOrd="0" destOrd="0" presId="urn:microsoft.com/office/officeart/2005/8/layout/hList1"/>
    <dgm:cxn modelId="{DCABCCE1-492E-44A1-A84A-5502F4B99ED8}" type="presOf" srcId="{92991D31-D087-4B31-BA81-0281D80595D4}" destId="{E4E2300D-3267-443C-9B27-DEE2AD703F69}" srcOrd="0" destOrd="2" presId="urn:microsoft.com/office/officeart/2005/8/layout/hList1"/>
    <dgm:cxn modelId="{78033CBC-EAA5-4852-BE7A-8D95EC939DD8}" type="presParOf" srcId="{1E240A84-5A99-4EC1-B4CD-E9127DE196E0}" destId="{450FBA01-7B9F-44BF-A57E-831ADA80D390}" srcOrd="0" destOrd="0" presId="urn:microsoft.com/office/officeart/2005/8/layout/hList1"/>
    <dgm:cxn modelId="{8F5B7EC1-FD5E-4D3D-9235-E7C383E415A9}" type="presParOf" srcId="{450FBA01-7B9F-44BF-A57E-831ADA80D390}" destId="{565CDDDA-792F-487E-A95A-B950D2F8DDB6}" srcOrd="0" destOrd="0" presId="urn:microsoft.com/office/officeart/2005/8/layout/hList1"/>
    <dgm:cxn modelId="{488D1A06-DD6A-4FF7-BFED-37A1E71048CF}" type="presParOf" srcId="{450FBA01-7B9F-44BF-A57E-831ADA80D390}" destId="{3353EA2D-43D8-4315-908E-635931A5800E}" srcOrd="1" destOrd="0" presId="urn:microsoft.com/office/officeart/2005/8/layout/hList1"/>
    <dgm:cxn modelId="{74FEC12A-3772-4520-BE38-393F068A13F1}" type="presParOf" srcId="{1E240A84-5A99-4EC1-B4CD-E9127DE196E0}" destId="{158A8169-72F6-4A74-BB02-54DF9CC3ED0B}" srcOrd="1" destOrd="0" presId="urn:microsoft.com/office/officeart/2005/8/layout/hList1"/>
    <dgm:cxn modelId="{6E358728-9D75-44A0-839F-E8E21A21A318}" type="presParOf" srcId="{1E240A84-5A99-4EC1-B4CD-E9127DE196E0}" destId="{E0BBE464-0CE6-4BA6-B3F3-20D2E9A8D937}" srcOrd="2" destOrd="0" presId="urn:microsoft.com/office/officeart/2005/8/layout/hList1"/>
    <dgm:cxn modelId="{C48A0636-97A4-4A09-9E49-E9923422F121}" type="presParOf" srcId="{E0BBE464-0CE6-4BA6-B3F3-20D2E9A8D937}" destId="{6826BAF4-DDBB-4937-9C90-6DFF85D215D8}" srcOrd="0" destOrd="0" presId="urn:microsoft.com/office/officeart/2005/8/layout/hList1"/>
    <dgm:cxn modelId="{1D12E5FA-8D57-4047-9070-F31449266C18}" type="presParOf" srcId="{E0BBE464-0CE6-4BA6-B3F3-20D2E9A8D937}" destId="{E4E2300D-3267-443C-9B27-DEE2AD703F6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8969E7-02B3-42A0-8611-03B83481A6F0}">
      <dsp:nvSpPr>
        <dsp:cNvPr id="0" name=""/>
        <dsp:cNvSpPr/>
      </dsp:nvSpPr>
      <dsp:spPr>
        <a:xfrm>
          <a:off x="53" y="71041"/>
          <a:ext cx="5106412" cy="4896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Background</a:t>
          </a:r>
        </a:p>
      </dsp:txBody>
      <dsp:txXfrm>
        <a:off x="53" y="71041"/>
        <a:ext cx="5106412" cy="489600"/>
      </dsp:txXfrm>
    </dsp:sp>
    <dsp:sp modelId="{AA4FCA09-8169-46A7-A02B-00490AC31797}">
      <dsp:nvSpPr>
        <dsp:cNvPr id="0" name=""/>
        <dsp:cNvSpPr/>
      </dsp:nvSpPr>
      <dsp:spPr>
        <a:xfrm>
          <a:off x="53" y="560641"/>
          <a:ext cx="5106412" cy="3561122"/>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Prevalence of Food Allergies</a:t>
          </a:r>
        </a:p>
        <a:p>
          <a:pPr marL="342900" lvl="2" indent="-171450" algn="l" defTabSz="755650">
            <a:lnSpc>
              <a:spcPct val="90000"/>
            </a:lnSpc>
            <a:spcBef>
              <a:spcPct val="0"/>
            </a:spcBef>
            <a:spcAft>
              <a:spcPct val="15000"/>
            </a:spcAft>
            <a:buChar char="•"/>
          </a:pPr>
          <a:r>
            <a:rPr lang="en-US" sz="1700" kern="1200"/>
            <a:t>Food allergies affect millions of individuals worldwide, with common allergens including nuts, dairy, and gluten. </a:t>
          </a:r>
        </a:p>
        <a:p>
          <a:pPr marL="342900" lvl="2" indent="-171450" algn="l" defTabSz="755650">
            <a:lnSpc>
              <a:spcPct val="90000"/>
            </a:lnSpc>
            <a:spcBef>
              <a:spcPct val="0"/>
            </a:spcBef>
            <a:spcAft>
              <a:spcPct val="15000"/>
            </a:spcAft>
            <a:buChar char="•"/>
          </a:pPr>
          <a:r>
            <a:rPr lang="en-US" sz="1700" kern="1200"/>
            <a:t>Exposure to allergens can lead to severe reactions such as itchiness and hives</a:t>
          </a:r>
        </a:p>
        <a:p>
          <a:pPr marL="171450" lvl="1" indent="-171450" algn="l" defTabSz="755650">
            <a:lnSpc>
              <a:spcPct val="90000"/>
            </a:lnSpc>
            <a:spcBef>
              <a:spcPct val="0"/>
            </a:spcBef>
            <a:spcAft>
              <a:spcPct val="15000"/>
            </a:spcAft>
            <a:buChar char="•"/>
          </a:pPr>
          <a:r>
            <a:rPr lang="en-US" sz="1700" kern="1200"/>
            <a:t>Challenges in Allergen Identification</a:t>
          </a:r>
        </a:p>
        <a:p>
          <a:pPr marL="342900" lvl="2" indent="-171450" algn="l" defTabSz="755650">
            <a:lnSpc>
              <a:spcPct val="90000"/>
            </a:lnSpc>
            <a:spcBef>
              <a:spcPct val="0"/>
            </a:spcBef>
            <a:spcAft>
              <a:spcPct val="15000"/>
            </a:spcAft>
            <a:buChar char="•"/>
          </a:pPr>
          <a:r>
            <a:rPr lang="en-US" sz="1700" kern="1200"/>
            <a:t>Many individuals rely on food labels or verbal confirmation in restaurants to determine allergens, which may not always be accurate or available. </a:t>
          </a:r>
        </a:p>
      </dsp:txBody>
      <dsp:txXfrm>
        <a:off x="53" y="560641"/>
        <a:ext cx="5106412" cy="3561122"/>
      </dsp:txXfrm>
    </dsp:sp>
    <dsp:sp modelId="{7AA5DB25-1472-4DDF-B3D7-450EEC6B91C1}">
      <dsp:nvSpPr>
        <dsp:cNvPr id="0" name=""/>
        <dsp:cNvSpPr/>
      </dsp:nvSpPr>
      <dsp:spPr>
        <a:xfrm>
          <a:off x="5821363" y="71041"/>
          <a:ext cx="5106412" cy="48960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Goals</a:t>
          </a:r>
        </a:p>
      </dsp:txBody>
      <dsp:txXfrm>
        <a:off x="5821363" y="71041"/>
        <a:ext cx="5106412" cy="489600"/>
      </dsp:txXfrm>
    </dsp:sp>
    <dsp:sp modelId="{AB6D621C-F101-4712-A28A-E83988A82866}">
      <dsp:nvSpPr>
        <dsp:cNvPr id="0" name=""/>
        <dsp:cNvSpPr/>
      </dsp:nvSpPr>
      <dsp:spPr>
        <a:xfrm>
          <a:off x="5821363" y="560641"/>
          <a:ext cx="5106412" cy="3561122"/>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Enhance Food Safety for Individuals with Allergies</a:t>
          </a:r>
        </a:p>
        <a:p>
          <a:pPr marL="342900" lvl="2" indent="-171450" algn="l" defTabSz="755650">
            <a:lnSpc>
              <a:spcPct val="90000"/>
            </a:lnSpc>
            <a:spcBef>
              <a:spcPct val="0"/>
            </a:spcBef>
            <a:spcAft>
              <a:spcPct val="15000"/>
            </a:spcAft>
            <a:buChar char="•"/>
          </a:pPr>
          <a:r>
            <a:rPr lang="en-US" sz="1700" kern="1200"/>
            <a:t>Provide a reliable tool to help users identify potential allergens in dishes, reducing the risk of allergic reactions.</a:t>
          </a:r>
        </a:p>
        <a:p>
          <a:pPr marL="342900" lvl="2" indent="-171450" algn="l" defTabSz="755650">
            <a:lnSpc>
              <a:spcPct val="90000"/>
            </a:lnSpc>
            <a:spcBef>
              <a:spcPct val="0"/>
            </a:spcBef>
            <a:spcAft>
              <a:spcPct val="15000"/>
            </a:spcAft>
            <a:buChar char="•"/>
          </a:pPr>
          <a:r>
            <a:rPr lang="en-US" sz="1700" kern="1200"/>
            <a:t>Utilize machine learning, image recognition, and natural language processing to provide accurate allergen detection.</a:t>
          </a:r>
        </a:p>
        <a:p>
          <a:pPr marL="171450" lvl="1" indent="-171450" algn="l" defTabSz="755650">
            <a:lnSpc>
              <a:spcPct val="90000"/>
            </a:lnSpc>
            <a:spcBef>
              <a:spcPct val="0"/>
            </a:spcBef>
            <a:spcAft>
              <a:spcPct val="15000"/>
            </a:spcAft>
            <a:buChar char="•"/>
          </a:pPr>
          <a:r>
            <a:rPr lang="en-US" sz="1700" kern="1200"/>
            <a:t>Facilitate Fast and Informed Dining Choices</a:t>
          </a:r>
        </a:p>
        <a:p>
          <a:pPr marL="342900" lvl="2" indent="-171450" algn="l" defTabSz="755650">
            <a:lnSpc>
              <a:spcPct val="90000"/>
            </a:lnSpc>
            <a:spcBef>
              <a:spcPct val="0"/>
            </a:spcBef>
            <a:spcAft>
              <a:spcPct val="15000"/>
            </a:spcAft>
            <a:buChar char="•"/>
          </a:pPr>
          <a:r>
            <a:rPr lang="en-US" sz="1700" kern="1200"/>
            <a:t>Empower users with comprehensive allergen details to make safe food selections at restaurants or when purchasing meals.</a:t>
          </a:r>
        </a:p>
        <a:p>
          <a:pPr marL="342900" lvl="2" indent="-171450" algn="l" defTabSz="755650">
            <a:lnSpc>
              <a:spcPct val="90000"/>
            </a:lnSpc>
            <a:spcBef>
              <a:spcPct val="0"/>
            </a:spcBef>
            <a:spcAft>
              <a:spcPct val="15000"/>
            </a:spcAft>
            <a:buChar char="•"/>
          </a:pPr>
          <a:r>
            <a:rPr lang="en-US" sz="1700" kern="1200"/>
            <a:t>Allows users to quickly identify dishes with allergic risks</a:t>
          </a:r>
        </a:p>
      </dsp:txBody>
      <dsp:txXfrm>
        <a:off x="5821363" y="560641"/>
        <a:ext cx="5106412" cy="35611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D7369F-1C48-41D4-9125-C12C0A2176C2}">
      <dsp:nvSpPr>
        <dsp:cNvPr id="0" name=""/>
        <dsp:cNvSpPr/>
      </dsp:nvSpPr>
      <dsp:spPr>
        <a:xfrm>
          <a:off x="1333366" y="1704"/>
          <a:ext cx="5333466" cy="1746958"/>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443728" rIns="103484" bIns="443728" numCol="1" spcCol="1270" anchor="ctr" anchorCtr="0">
          <a:noAutofit/>
        </a:bodyPr>
        <a:lstStyle/>
        <a:p>
          <a:pPr marL="0" lvl="0" indent="0" algn="l" defTabSz="577850">
            <a:lnSpc>
              <a:spcPct val="90000"/>
            </a:lnSpc>
            <a:spcBef>
              <a:spcPct val="0"/>
            </a:spcBef>
            <a:spcAft>
              <a:spcPct val="35000"/>
            </a:spcAft>
            <a:buNone/>
          </a:pPr>
          <a:r>
            <a:rPr lang="en-US" sz="1300" kern="1200" dirty="0"/>
            <a:t>The project uniquely integrates both image-based and text-based allergen detection, increasing versatility and usability.</a:t>
          </a:r>
        </a:p>
        <a:p>
          <a:pPr marL="0" lvl="0" indent="0" algn="l" defTabSz="577850">
            <a:lnSpc>
              <a:spcPct val="90000"/>
            </a:lnSpc>
            <a:spcBef>
              <a:spcPct val="0"/>
            </a:spcBef>
            <a:spcAft>
              <a:spcPct val="35000"/>
            </a:spcAft>
            <a:buNone/>
          </a:pPr>
          <a:r>
            <a:rPr lang="en-US" sz="1300" kern="1200" dirty="0" err="1"/>
            <a:t>QSine</a:t>
          </a:r>
          <a:r>
            <a:rPr lang="en-US" sz="1300" kern="1200" dirty="0"/>
            <a:t> employs computer vision techniques to classify dishes and map them to known recipes.</a:t>
          </a:r>
        </a:p>
      </dsp:txBody>
      <dsp:txXfrm>
        <a:off x="1333366" y="1704"/>
        <a:ext cx="5333466" cy="1746958"/>
      </dsp:txXfrm>
    </dsp:sp>
    <dsp:sp modelId="{410B33ED-C1B6-4108-B2D8-1C67E559FBB1}">
      <dsp:nvSpPr>
        <dsp:cNvPr id="0" name=""/>
        <dsp:cNvSpPr/>
      </dsp:nvSpPr>
      <dsp:spPr>
        <a:xfrm>
          <a:off x="0" y="1704"/>
          <a:ext cx="1333366" cy="1746958"/>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72561" rIns="70557" bIns="172561" numCol="1" spcCol="1270" anchor="ctr" anchorCtr="0">
          <a:noAutofit/>
        </a:bodyPr>
        <a:lstStyle/>
        <a:p>
          <a:pPr marL="0" lvl="0" indent="0" algn="ctr" defTabSz="711200">
            <a:lnSpc>
              <a:spcPct val="90000"/>
            </a:lnSpc>
            <a:spcBef>
              <a:spcPct val="0"/>
            </a:spcBef>
            <a:spcAft>
              <a:spcPct val="35000"/>
            </a:spcAft>
            <a:buNone/>
          </a:pPr>
          <a:r>
            <a:rPr lang="en-US" sz="1600" kern="1200" dirty="0"/>
            <a:t>Multi-input allergy identification</a:t>
          </a:r>
        </a:p>
      </dsp:txBody>
      <dsp:txXfrm>
        <a:off x="0" y="1704"/>
        <a:ext cx="1333366" cy="1746958"/>
      </dsp:txXfrm>
    </dsp:sp>
    <dsp:sp modelId="{8B241686-E680-4289-86D9-39875AB72CE4}">
      <dsp:nvSpPr>
        <dsp:cNvPr id="0" name=""/>
        <dsp:cNvSpPr/>
      </dsp:nvSpPr>
      <dsp:spPr>
        <a:xfrm>
          <a:off x="1333366" y="1853480"/>
          <a:ext cx="5333466" cy="1746958"/>
        </a:xfrm>
        <a:prstGeom prst="rect">
          <a:avLst/>
        </a:prstGeom>
        <a:solidFill>
          <a:schemeClr val="accent5">
            <a:tint val="40000"/>
            <a:alpha val="90000"/>
            <a:hueOff val="-5972333"/>
            <a:satOff val="1333"/>
            <a:lumOff val="200"/>
            <a:alphaOff val="0"/>
          </a:schemeClr>
        </a:solidFill>
        <a:ln w="12700" cap="flat" cmpd="sng" algn="ctr">
          <a:solidFill>
            <a:schemeClr val="accent5">
              <a:tint val="40000"/>
              <a:alpha val="90000"/>
              <a:hueOff val="-5972333"/>
              <a:satOff val="1333"/>
              <a:lumOff val="20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443728" rIns="103484" bIns="443728" numCol="1" spcCol="1270" anchor="ctr" anchorCtr="0">
          <a:noAutofit/>
        </a:bodyPr>
        <a:lstStyle/>
        <a:p>
          <a:pPr marL="0" lvl="0" indent="0" algn="l" defTabSz="577850">
            <a:lnSpc>
              <a:spcPct val="90000"/>
            </a:lnSpc>
            <a:spcBef>
              <a:spcPct val="0"/>
            </a:spcBef>
            <a:spcAft>
              <a:spcPct val="35000"/>
            </a:spcAft>
            <a:buNone/>
          </a:pPr>
          <a:r>
            <a:rPr lang="en-US" sz="1300" kern="1200" dirty="0"/>
            <a:t>The app provide a seamless and intuitive experience means to identify allergens</a:t>
          </a:r>
        </a:p>
      </dsp:txBody>
      <dsp:txXfrm>
        <a:off x="1333366" y="1853480"/>
        <a:ext cx="5333466" cy="1746958"/>
      </dsp:txXfrm>
    </dsp:sp>
    <dsp:sp modelId="{9C2FDC73-A7F9-4E3B-9927-F1A9314FBBAD}">
      <dsp:nvSpPr>
        <dsp:cNvPr id="0" name=""/>
        <dsp:cNvSpPr/>
      </dsp:nvSpPr>
      <dsp:spPr>
        <a:xfrm>
          <a:off x="0" y="1853480"/>
          <a:ext cx="1333366" cy="1746958"/>
        </a:xfrm>
        <a:prstGeom prst="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w="12700" cap="flat" cmpd="sng" algn="ctr">
          <a:solidFill>
            <a:schemeClr val="accent5">
              <a:hueOff val="-6076075"/>
              <a:satOff val="-413"/>
              <a:lumOff val="98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72561" rIns="70557" bIns="172561" numCol="1" spcCol="1270" anchor="ctr" anchorCtr="0">
          <a:noAutofit/>
        </a:bodyPr>
        <a:lstStyle/>
        <a:p>
          <a:pPr marL="0" lvl="0" indent="0" algn="ctr" defTabSz="711200">
            <a:lnSpc>
              <a:spcPct val="90000"/>
            </a:lnSpc>
            <a:spcBef>
              <a:spcPct val="0"/>
            </a:spcBef>
            <a:spcAft>
              <a:spcPct val="35000"/>
            </a:spcAft>
            <a:buNone/>
          </a:pPr>
          <a:r>
            <a:rPr lang="en-US" sz="1600" kern="1200" dirty="0"/>
            <a:t>Real-time Food Identification</a:t>
          </a:r>
        </a:p>
      </dsp:txBody>
      <dsp:txXfrm>
        <a:off x="0" y="1853480"/>
        <a:ext cx="1333366" cy="1746958"/>
      </dsp:txXfrm>
    </dsp:sp>
    <dsp:sp modelId="{4140520D-7A02-4230-94C8-820D0D4CD11B}">
      <dsp:nvSpPr>
        <dsp:cNvPr id="0" name=""/>
        <dsp:cNvSpPr/>
      </dsp:nvSpPr>
      <dsp:spPr>
        <a:xfrm>
          <a:off x="1333366" y="3705256"/>
          <a:ext cx="5333466" cy="1746958"/>
        </a:xfrm>
        <a:prstGeom prst="rect">
          <a:avLst/>
        </a:prstGeom>
        <a:solidFill>
          <a:schemeClr val="accent5">
            <a:tint val="40000"/>
            <a:alpha val="90000"/>
            <a:hueOff val="-11944666"/>
            <a:satOff val="2667"/>
            <a:lumOff val="401"/>
            <a:alphaOff val="0"/>
          </a:schemeClr>
        </a:solidFill>
        <a:ln w="12700" cap="flat" cmpd="sng" algn="ctr">
          <a:solidFill>
            <a:schemeClr val="accent5">
              <a:tint val="40000"/>
              <a:alpha val="90000"/>
              <a:hueOff val="-11944666"/>
              <a:satOff val="2667"/>
              <a:lumOff val="401"/>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3484" tIns="443728" rIns="103484" bIns="443728" numCol="1" spcCol="1270" anchor="ctr" anchorCtr="0">
          <a:noAutofit/>
        </a:bodyPr>
        <a:lstStyle/>
        <a:p>
          <a:pPr marL="0" lvl="0" indent="0" algn="l" defTabSz="577850">
            <a:lnSpc>
              <a:spcPct val="90000"/>
            </a:lnSpc>
            <a:spcBef>
              <a:spcPct val="0"/>
            </a:spcBef>
            <a:spcAft>
              <a:spcPct val="35000"/>
            </a:spcAft>
            <a:buNone/>
          </a:pPr>
          <a:r>
            <a:rPr lang="en-US" sz="1300" kern="1200" dirty="0"/>
            <a:t>The app connect with a structured database of recipes and allergens </a:t>
          </a:r>
        </a:p>
        <a:p>
          <a:pPr marL="0" lvl="0" indent="0" algn="l" defTabSz="577850">
            <a:lnSpc>
              <a:spcPct val="90000"/>
            </a:lnSpc>
            <a:spcBef>
              <a:spcPct val="0"/>
            </a:spcBef>
            <a:spcAft>
              <a:spcPct val="35000"/>
            </a:spcAft>
            <a:buNone/>
          </a:pPr>
          <a:r>
            <a:rPr lang="en-US" sz="1300" kern="1200" dirty="0"/>
            <a:t>Using web scrapers, the database is updated daily to reduce obsolete information</a:t>
          </a:r>
        </a:p>
      </dsp:txBody>
      <dsp:txXfrm>
        <a:off x="1333366" y="3705256"/>
        <a:ext cx="5333466" cy="1746958"/>
      </dsp:txXfrm>
    </dsp:sp>
    <dsp:sp modelId="{B4A70427-CB2D-4A3F-A33B-D36360A2B762}">
      <dsp:nvSpPr>
        <dsp:cNvPr id="0" name=""/>
        <dsp:cNvSpPr/>
      </dsp:nvSpPr>
      <dsp:spPr>
        <a:xfrm>
          <a:off x="0" y="3705256"/>
          <a:ext cx="1333366" cy="1746958"/>
        </a:xfrm>
        <a:prstGeom prst="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w="12700" cap="flat" cmpd="sng" algn="ctr">
          <a:solidFill>
            <a:schemeClr val="accent5">
              <a:hueOff val="-12152150"/>
              <a:satOff val="-826"/>
              <a:lumOff val="1961"/>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70557" tIns="172561" rIns="70557" bIns="172561" numCol="1" spcCol="1270" anchor="ctr" anchorCtr="0">
          <a:noAutofit/>
        </a:bodyPr>
        <a:lstStyle/>
        <a:p>
          <a:pPr marL="0" lvl="0" indent="0" algn="ctr" defTabSz="711200">
            <a:lnSpc>
              <a:spcPct val="90000"/>
            </a:lnSpc>
            <a:spcBef>
              <a:spcPct val="0"/>
            </a:spcBef>
            <a:spcAft>
              <a:spcPct val="35000"/>
            </a:spcAft>
            <a:buNone/>
          </a:pPr>
          <a:r>
            <a:rPr lang="en-US" sz="1600" kern="1200" dirty="0"/>
            <a:t>Seamless Data Integration:</a:t>
          </a:r>
        </a:p>
      </dsp:txBody>
      <dsp:txXfrm>
        <a:off x="0" y="3705256"/>
        <a:ext cx="1333366" cy="17469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54466-52CE-47DF-B1C6-B5C532BCD48A}">
      <dsp:nvSpPr>
        <dsp:cNvPr id="0" name=""/>
        <dsp:cNvSpPr/>
      </dsp:nvSpPr>
      <dsp:spPr>
        <a:xfrm>
          <a:off x="0" y="12862"/>
          <a:ext cx="6666833" cy="176139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This product has clear benefits to society as a whole, with the ability to alert people of potential allergens in their food</a:t>
          </a:r>
        </a:p>
      </dsp:txBody>
      <dsp:txXfrm>
        <a:off x="85984" y="98846"/>
        <a:ext cx="6494865" cy="1589430"/>
      </dsp:txXfrm>
    </dsp:sp>
    <dsp:sp modelId="{53B2842F-7F40-4F71-84FC-92CA12E6AF1C}">
      <dsp:nvSpPr>
        <dsp:cNvPr id="0" name=""/>
        <dsp:cNvSpPr/>
      </dsp:nvSpPr>
      <dsp:spPr>
        <a:xfrm>
          <a:off x="0" y="1846260"/>
          <a:ext cx="6666833" cy="1761398"/>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By being able to provide this service people who were once scared can now have another way to gain knowledge about what they are eating</a:t>
          </a:r>
        </a:p>
      </dsp:txBody>
      <dsp:txXfrm>
        <a:off x="85984" y="1932244"/>
        <a:ext cx="6494865" cy="1589430"/>
      </dsp:txXfrm>
    </dsp:sp>
    <dsp:sp modelId="{D0DA28DB-5EB5-4484-AB90-ED6308DE6810}">
      <dsp:nvSpPr>
        <dsp:cNvPr id="0" name=""/>
        <dsp:cNvSpPr/>
      </dsp:nvSpPr>
      <dsp:spPr>
        <a:xfrm>
          <a:off x="0" y="3679659"/>
          <a:ext cx="6666833" cy="1761398"/>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Our desired outcome is that this product can potentially saves lives for people with sever allergies, by producing an app that gives them another way to ensure they are staying safe</a:t>
          </a:r>
        </a:p>
      </dsp:txBody>
      <dsp:txXfrm>
        <a:off x="85984" y="3765643"/>
        <a:ext cx="6494865" cy="15894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5B1F92-C1C6-40D7-BF0D-0F470E7718DD}">
      <dsp:nvSpPr>
        <dsp:cNvPr id="0" name=""/>
        <dsp:cNvSpPr/>
      </dsp:nvSpPr>
      <dsp:spPr>
        <a:xfrm>
          <a:off x="0" y="341959"/>
          <a:ext cx="6666833" cy="23310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Our app uses a web scraper to obtain data about the foods from websites </a:t>
          </a:r>
          <a:r>
            <a:rPr lang="en-US" sz="2000" kern="1200" dirty="0" err="1"/>
            <a:t>AllRecipes</a:t>
          </a:r>
          <a:r>
            <a:rPr lang="en-US" sz="2000" kern="1200" dirty="0"/>
            <a:t> &amp; Food.com. </a:t>
          </a:r>
        </a:p>
        <a:p>
          <a:pPr marL="228600" lvl="1" indent="-228600" algn="l" defTabSz="889000">
            <a:lnSpc>
              <a:spcPct val="90000"/>
            </a:lnSpc>
            <a:spcBef>
              <a:spcPct val="0"/>
            </a:spcBef>
            <a:spcAft>
              <a:spcPct val="15000"/>
            </a:spcAft>
            <a:buChar char="•"/>
          </a:pPr>
          <a:r>
            <a:rPr lang="en-US" sz="2000" kern="1200" dirty="0"/>
            <a:t>This allows use to stay up to date on new recipes. This is done by first parsing out the website link, then parsing an image for that item. All this info is then placed into JSON files.</a:t>
          </a:r>
        </a:p>
      </dsp:txBody>
      <dsp:txXfrm>
        <a:off x="0" y="341959"/>
        <a:ext cx="6666833" cy="2331000"/>
      </dsp:txXfrm>
    </dsp:sp>
    <dsp:sp modelId="{0026DAAC-CE12-4DCE-9FC6-5DF319B93005}">
      <dsp:nvSpPr>
        <dsp:cNvPr id="0" name=""/>
        <dsp:cNvSpPr/>
      </dsp:nvSpPr>
      <dsp:spPr>
        <a:xfrm>
          <a:off x="333341" y="46759"/>
          <a:ext cx="4666783" cy="5904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dirty="0"/>
            <a:t>Web Scraper</a:t>
          </a:r>
        </a:p>
      </dsp:txBody>
      <dsp:txXfrm>
        <a:off x="362162" y="75580"/>
        <a:ext cx="4609141" cy="532758"/>
      </dsp:txXfrm>
    </dsp:sp>
    <dsp:sp modelId="{1F3F7E6F-8062-4625-BE34-BF67657A6044}">
      <dsp:nvSpPr>
        <dsp:cNvPr id="0" name=""/>
        <dsp:cNvSpPr/>
      </dsp:nvSpPr>
      <dsp:spPr>
        <a:xfrm>
          <a:off x="0" y="3076160"/>
          <a:ext cx="6666833" cy="2331000"/>
        </a:xfrm>
        <a:prstGeom prst="rect">
          <a:avLst/>
        </a:prstGeom>
        <a:solidFill>
          <a:schemeClr val="lt1">
            <a:alpha val="90000"/>
            <a:hueOff val="0"/>
            <a:satOff val="0"/>
            <a:lumOff val="0"/>
            <a:alphaOff val="0"/>
          </a:schemeClr>
        </a:soli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416560" rIns="517420" bIns="142240" numCol="1" spcCol="1270" anchor="t" anchorCtr="0">
          <a:noAutofit/>
        </a:bodyPr>
        <a:lstStyle/>
        <a:p>
          <a:pPr marL="228600" lvl="1" indent="-228600" algn="l" defTabSz="889000">
            <a:lnSpc>
              <a:spcPct val="90000"/>
            </a:lnSpc>
            <a:spcBef>
              <a:spcPct val="0"/>
            </a:spcBef>
            <a:spcAft>
              <a:spcPct val="15000"/>
            </a:spcAft>
            <a:buChar char="•"/>
          </a:pPr>
          <a:r>
            <a:rPr lang="en-US" sz="2000" kern="1200"/>
            <a:t>Utilizing TensorFlow we have image recognition that allows users to simply take a picture of an item that then will be accessed. </a:t>
          </a:r>
        </a:p>
        <a:p>
          <a:pPr marL="228600" lvl="1" indent="-228600" algn="l" defTabSz="889000">
            <a:lnSpc>
              <a:spcPct val="90000"/>
            </a:lnSpc>
            <a:spcBef>
              <a:spcPct val="0"/>
            </a:spcBef>
            <a:spcAft>
              <a:spcPct val="15000"/>
            </a:spcAft>
            <a:buChar char="•"/>
          </a:pPr>
          <a:r>
            <a:rPr lang="en-US" sz="2000" kern="1200"/>
            <a:t>Once the user take a picture it searches the database and compares the name, and picture and lists the top matches.</a:t>
          </a:r>
        </a:p>
      </dsp:txBody>
      <dsp:txXfrm>
        <a:off x="0" y="3076160"/>
        <a:ext cx="6666833" cy="2331000"/>
      </dsp:txXfrm>
    </dsp:sp>
    <dsp:sp modelId="{6163E7DE-E48C-44D7-ACA8-DED9159602BA}">
      <dsp:nvSpPr>
        <dsp:cNvPr id="0" name=""/>
        <dsp:cNvSpPr/>
      </dsp:nvSpPr>
      <dsp:spPr>
        <a:xfrm>
          <a:off x="333341" y="2780960"/>
          <a:ext cx="4666783" cy="590400"/>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89000">
            <a:lnSpc>
              <a:spcPct val="90000"/>
            </a:lnSpc>
            <a:spcBef>
              <a:spcPct val="0"/>
            </a:spcBef>
            <a:spcAft>
              <a:spcPct val="35000"/>
            </a:spcAft>
            <a:buNone/>
          </a:pPr>
          <a:r>
            <a:rPr lang="en-US" sz="2000" kern="1200"/>
            <a:t>Image Recognition</a:t>
          </a:r>
          <a:endParaRPr lang="en-US" sz="2000" kern="1200" err="1"/>
        </a:p>
      </dsp:txBody>
      <dsp:txXfrm>
        <a:off x="362162" y="2809781"/>
        <a:ext cx="4609141" cy="53275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5CDDDA-792F-487E-A95A-B950D2F8DDB6}">
      <dsp:nvSpPr>
        <dsp:cNvPr id="0" name=""/>
        <dsp:cNvSpPr/>
      </dsp:nvSpPr>
      <dsp:spPr>
        <a:xfrm>
          <a:off x="53" y="9122"/>
          <a:ext cx="5106412" cy="7488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Achievements</a:t>
          </a:r>
        </a:p>
      </dsp:txBody>
      <dsp:txXfrm>
        <a:off x="53" y="9122"/>
        <a:ext cx="5106412" cy="748800"/>
      </dsp:txXfrm>
    </dsp:sp>
    <dsp:sp modelId="{3353EA2D-43D8-4315-908E-635931A5800E}">
      <dsp:nvSpPr>
        <dsp:cNvPr id="0" name=""/>
        <dsp:cNvSpPr/>
      </dsp:nvSpPr>
      <dsp:spPr>
        <a:xfrm>
          <a:off x="53" y="757922"/>
          <a:ext cx="5106412" cy="342576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Functional mobile app prototype with barcode scanning and YOLO powered ai image classification.</a:t>
          </a:r>
        </a:p>
        <a:p>
          <a:pPr marL="228600" lvl="1" indent="-228600" algn="l" defTabSz="1155700">
            <a:lnSpc>
              <a:spcPct val="90000"/>
            </a:lnSpc>
            <a:spcBef>
              <a:spcPct val="0"/>
            </a:spcBef>
            <a:spcAft>
              <a:spcPct val="15000"/>
            </a:spcAft>
            <a:buChar char="•"/>
          </a:pPr>
          <a:r>
            <a:rPr lang="en-US" sz="2600" kern="1200"/>
            <a:t>User-customizable allergens for more personalized results.</a:t>
          </a:r>
        </a:p>
        <a:p>
          <a:pPr marL="228600" lvl="1" indent="-228600" algn="l" defTabSz="1155700">
            <a:lnSpc>
              <a:spcPct val="90000"/>
            </a:lnSpc>
            <a:spcBef>
              <a:spcPct val="0"/>
            </a:spcBef>
            <a:spcAft>
              <a:spcPct val="15000"/>
            </a:spcAft>
            <a:buChar char="•"/>
          </a:pPr>
          <a:r>
            <a:rPr lang="en-US" sz="2600" kern="1200"/>
            <a:t>Positive initial feedback from friends and family.</a:t>
          </a:r>
        </a:p>
      </dsp:txBody>
      <dsp:txXfrm>
        <a:off x="53" y="757922"/>
        <a:ext cx="5106412" cy="3425760"/>
      </dsp:txXfrm>
    </dsp:sp>
    <dsp:sp modelId="{6826BAF4-DDBB-4937-9C90-6DFF85D215D8}">
      <dsp:nvSpPr>
        <dsp:cNvPr id="0" name=""/>
        <dsp:cNvSpPr/>
      </dsp:nvSpPr>
      <dsp:spPr>
        <a:xfrm>
          <a:off x="5821363" y="9122"/>
          <a:ext cx="5106412" cy="748800"/>
        </a:xfrm>
        <a:prstGeom prst="rect">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a:lnSpc>
              <a:spcPct val="90000"/>
            </a:lnSpc>
            <a:spcBef>
              <a:spcPct val="0"/>
            </a:spcBef>
            <a:spcAft>
              <a:spcPct val="35000"/>
            </a:spcAft>
            <a:buNone/>
          </a:pPr>
          <a:r>
            <a:rPr lang="en-US" sz="2600" kern="1200"/>
            <a:t>Next Steps</a:t>
          </a:r>
        </a:p>
      </dsp:txBody>
      <dsp:txXfrm>
        <a:off x="5821363" y="9122"/>
        <a:ext cx="5106412" cy="748800"/>
      </dsp:txXfrm>
    </dsp:sp>
    <dsp:sp modelId="{E4E2300D-3267-443C-9B27-DEE2AD703F69}">
      <dsp:nvSpPr>
        <dsp:cNvPr id="0" name=""/>
        <dsp:cNvSpPr/>
      </dsp:nvSpPr>
      <dsp:spPr>
        <a:xfrm>
          <a:off x="5821363" y="757922"/>
          <a:ext cx="5106412" cy="3425760"/>
        </a:xfrm>
        <a:prstGeom prst="rect">
          <a:avLst/>
        </a:prstGeom>
        <a:solidFill>
          <a:schemeClr val="accent3">
            <a:tint val="40000"/>
            <a:alpha val="90000"/>
            <a:hueOff val="0"/>
            <a:satOff val="0"/>
            <a:lumOff val="0"/>
            <a:alphaOff val="0"/>
          </a:schemeClr>
        </a:solidFill>
        <a:ln w="1905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a:lnSpc>
              <a:spcPct val="90000"/>
            </a:lnSpc>
            <a:spcBef>
              <a:spcPct val="0"/>
            </a:spcBef>
            <a:spcAft>
              <a:spcPct val="15000"/>
            </a:spcAft>
            <a:buChar char="•"/>
          </a:pPr>
          <a:r>
            <a:rPr lang="en-US" sz="2600" kern="1200"/>
            <a:t>Enhance accuracy of AI image classification.</a:t>
          </a:r>
        </a:p>
        <a:p>
          <a:pPr marL="228600" lvl="1" indent="-228600" algn="l" defTabSz="1155700">
            <a:lnSpc>
              <a:spcPct val="90000"/>
            </a:lnSpc>
            <a:spcBef>
              <a:spcPct val="0"/>
            </a:spcBef>
            <a:spcAft>
              <a:spcPct val="15000"/>
            </a:spcAft>
            <a:buChar char="•"/>
          </a:pPr>
          <a:r>
            <a:rPr lang="en-US" sz="2600" kern="1200"/>
            <a:t>Improve database coverage for global food items.</a:t>
          </a:r>
        </a:p>
        <a:p>
          <a:pPr marL="228600" lvl="1" indent="-228600" algn="l" defTabSz="1155700">
            <a:lnSpc>
              <a:spcPct val="90000"/>
            </a:lnSpc>
            <a:spcBef>
              <a:spcPct val="0"/>
            </a:spcBef>
            <a:spcAft>
              <a:spcPct val="15000"/>
            </a:spcAft>
            <a:buChar char="•"/>
          </a:pPr>
          <a:r>
            <a:rPr lang="en-US" sz="2600" kern="1200"/>
            <a:t>Finalize UI design for better user experience.</a:t>
          </a:r>
        </a:p>
        <a:p>
          <a:pPr marL="228600" lvl="1" indent="-228600" algn="l" defTabSz="1155700">
            <a:lnSpc>
              <a:spcPct val="90000"/>
            </a:lnSpc>
            <a:spcBef>
              <a:spcPct val="0"/>
            </a:spcBef>
            <a:spcAft>
              <a:spcPct val="15000"/>
            </a:spcAft>
            <a:buChar char="•"/>
          </a:pPr>
          <a:r>
            <a:rPr lang="en-US" sz="2600" kern="1200"/>
            <a:t>Prepare a demo for the Expo.</a:t>
          </a:r>
        </a:p>
      </dsp:txBody>
      <dsp:txXfrm>
        <a:off x="5821363" y="757922"/>
        <a:ext cx="5106412" cy="342576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2026693" y="1030406"/>
            <a:ext cx="8147713" cy="3081242"/>
          </a:xfrm>
        </p:spPr>
        <p:txBody>
          <a:bodyPr anchor="ctr">
            <a:normAutofit/>
          </a:bodyPr>
          <a:lstStyle/>
          <a:p>
            <a:pPr marL="0" marR="0" lvl="0" indent="0" defTabSz="914400" rtl="0" eaLnBrk="1" fontAlgn="auto" latinLnBrk="0" hangingPunct="1">
              <a:spcBef>
                <a:spcPts val="1000"/>
              </a:spcBef>
              <a:spcAft>
                <a:spcPts val="0"/>
              </a:spcAft>
              <a:buClrTx/>
              <a:buSzTx/>
              <a:buFont typeface="Arial" panose="020B0604020202020204" pitchFamily="34" charset="0"/>
              <a:buNone/>
              <a:tabLst/>
              <a:defRPr/>
            </a:pPr>
            <a:r>
              <a:rPr lang="en-US" sz="4800">
                <a:solidFill>
                  <a:srgbClr val="FFFFFF"/>
                </a:solidFill>
              </a:rPr>
              <a:t>QSine</a:t>
            </a:r>
            <a:br>
              <a:rPr lang="en-US" sz="4800">
                <a:solidFill>
                  <a:srgbClr val="FFFFFF"/>
                </a:solidFill>
              </a:rPr>
            </a:br>
            <a:r>
              <a:rPr kumimoji="0" lang="en-US" sz="4800" b="0" i="0" u="sng" strike="noStrike" kern="1200" cap="none" spc="0" normalizeH="0" baseline="0" noProof="0">
                <a:ln>
                  <a:noFill/>
                </a:ln>
                <a:solidFill>
                  <a:srgbClr val="FFFFFF"/>
                </a:solidFill>
                <a:effectLst/>
                <a:uLnTx/>
                <a:uFillTx/>
                <a:latin typeface="Aptos" panose="020B0004020202020204"/>
                <a:ea typeface="+mn-ea"/>
                <a:cs typeface="+mn-cs"/>
              </a:rPr>
              <a:t>AI-Powered Food Allergen Detection</a:t>
            </a:r>
            <a:endParaRPr lang="en-US" sz="4800">
              <a:solidFill>
                <a:srgbClr val="FFFFFF"/>
              </a:solidFill>
            </a:endParaRPr>
          </a:p>
        </p:txBody>
      </p:sp>
      <p:sp>
        <p:nvSpPr>
          <p:cNvPr id="3" name="Subtitle 2"/>
          <p:cNvSpPr>
            <a:spLocks noGrp="1"/>
          </p:cNvSpPr>
          <p:nvPr>
            <p:ph type="subTitle" idx="1"/>
          </p:nvPr>
        </p:nvSpPr>
        <p:spPr>
          <a:xfrm>
            <a:off x="1559943" y="5171093"/>
            <a:ext cx="9078628" cy="860620"/>
          </a:xfrm>
        </p:spPr>
        <p:txBody>
          <a:bodyPr anchor="ctr">
            <a:normAutofit/>
          </a:bodyPr>
          <a:lstStyle/>
          <a:p>
            <a:r>
              <a:rPr lang="en-US" sz="2200">
                <a:solidFill>
                  <a:srgbClr val="FFFFFF"/>
                </a:solidFill>
              </a:rPr>
              <a:t>Team: Hung Nguyen, Eric Buffington, Kaleb Bishop, and Matthew Bryant</a:t>
            </a:r>
          </a:p>
          <a:p>
            <a:r>
              <a:rPr lang="en-US" sz="2200">
                <a:solidFill>
                  <a:srgbClr val="FFFFFF"/>
                </a:solidFill>
              </a:rPr>
              <a:t>Advisor: Professor Annexstein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B7D2ED-52DE-7A73-6317-6D7BA94046D3}"/>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Challenges</a:t>
            </a:r>
          </a:p>
        </p:txBody>
      </p:sp>
      <p:graphicFrame>
        <p:nvGraphicFramePr>
          <p:cNvPr id="4" name="Content Placeholder 3">
            <a:extLst>
              <a:ext uri="{FF2B5EF4-FFF2-40B4-BE49-F238E27FC236}">
                <a16:creationId xmlns:a16="http://schemas.microsoft.com/office/drawing/2014/main" id="{B784B3DF-F77B-DD12-5DAE-E397586F8779}"/>
              </a:ext>
            </a:extLst>
          </p:cNvPr>
          <p:cNvGraphicFramePr>
            <a:graphicFrameLocks noGrp="1"/>
          </p:cNvGraphicFramePr>
          <p:nvPr>
            <p:ph idx="1"/>
            <p:extLst>
              <p:ext uri="{D42A27DB-BD31-4B8C-83A1-F6EECF244321}">
                <p14:modId xmlns:p14="http://schemas.microsoft.com/office/powerpoint/2010/main" val="521624242"/>
              </p:ext>
            </p:extLst>
          </p:nvPr>
        </p:nvGraphicFramePr>
        <p:xfrm>
          <a:off x="432225" y="2308211"/>
          <a:ext cx="11327550" cy="3768325"/>
        </p:xfrm>
        <a:graphic>
          <a:graphicData uri="http://schemas.openxmlformats.org/drawingml/2006/table">
            <a:tbl>
              <a:tblPr firstRow="1" bandRow="1">
                <a:tableStyleId>{69012ECD-51FC-41F1-AA8D-1B2483CD663E}</a:tableStyleId>
              </a:tblPr>
              <a:tblGrid>
                <a:gridCol w="5613437">
                  <a:extLst>
                    <a:ext uri="{9D8B030D-6E8A-4147-A177-3AD203B41FA5}">
                      <a16:colId xmlns:a16="http://schemas.microsoft.com/office/drawing/2014/main" val="1050038137"/>
                    </a:ext>
                  </a:extLst>
                </a:gridCol>
                <a:gridCol w="5714113">
                  <a:extLst>
                    <a:ext uri="{9D8B030D-6E8A-4147-A177-3AD203B41FA5}">
                      <a16:colId xmlns:a16="http://schemas.microsoft.com/office/drawing/2014/main" val="2004760088"/>
                    </a:ext>
                  </a:extLst>
                </a:gridCol>
              </a:tblGrid>
              <a:tr h="429550">
                <a:tc>
                  <a:txBody>
                    <a:bodyPr/>
                    <a:lstStyle/>
                    <a:p>
                      <a:r>
                        <a:rPr lang="en-US" sz="1900"/>
                        <a:t>Challenge</a:t>
                      </a:r>
                    </a:p>
                  </a:txBody>
                  <a:tcPr marL="97625" marR="97625" marT="48812" marB="48812"/>
                </a:tc>
                <a:tc>
                  <a:txBody>
                    <a:bodyPr/>
                    <a:lstStyle/>
                    <a:p>
                      <a:r>
                        <a:rPr lang="en-US" sz="1900"/>
                        <a:t>Solution</a:t>
                      </a:r>
                    </a:p>
                  </a:txBody>
                  <a:tcPr marL="97625" marR="97625" marT="48812" marB="48812"/>
                </a:tc>
                <a:extLst>
                  <a:ext uri="{0D108BD9-81ED-4DB2-BD59-A6C34878D82A}">
                    <a16:rowId xmlns:a16="http://schemas.microsoft.com/office/drawing/2014/main" val="1398705851"/>
                  </a:ext>
                </a:extLst>
              </a:tr>
              <a:tr h="1015300">
                <a:tc>
                  <a:txBody>
                    <a:bodyPr/>
                    <a:lstStyle/>
                    <a:p>
                      <a:r>
                        <a:rPr lang="en-US" sz="1900"/>
                        <a:t>Web scraping led to inconsistent food images.</a:t>
                      </a:r>
                    </a:p>
                  </a:txBody>
                  <a:tcPr marL="97625" marR="97625" marT="48812" marB="48812"/>
                </a:tc>
                <a:tc>
                  <a:txBody>
                    <a:bodyPr/>
                    <a:lstStyle/>
                    <a:p>
                      <a:r>
                        <a:rPr lang="en-US" sz="1900"/>
                        <a:t>Rescaled all incoming images to 512 x 512 to ensure consistency but retained enough quality for recognition.</a:t>
                      </a:r>
                    </a:p>
                  </a:txBody>
                  <a:tcPr marL="97625" marR="97625" marT="48812" marB="48812"/>
                </a:tc>
                <a:extLst>
                  <a:ext uri="{0D108BD9-81ED-4DB2-BD59-A6C34878D82A}">
                    <a16:rowId xmlns:a16="http://schemas.microsoft.com/office/drawing/2014/main" val="1829869355"/>
                  </a:ext>
                </a:extLst>
              </a:tr>
              <a:tr h="1015300">
                <a:tc>
                  <a:txBody>
                    <a:bodyPr/>
                    <a:lstStyle/>
                    <a:p>
                      <a:r>
                        <a:rPr lang="en-US" sz="1900"/>
                        <a:t>Web scraping had many different variations of recipe pages with different parsing requirements.</a:t>
                      </a:r>
                    </a:p>
                  </a:txBody>
                  <a:tcPr marL="97625" marR="97625" marT="48812" marB="48812"/>
                </a:tc>
                <a:tc>
                  <a:txBody>
                    <a:bodyPr/>
                    <a:lstStyle/>
                    <a:p>
                      <a:r>
                        <a:rPr lang="en-US" sz="1900"/>
                        <a:t>We used some clever regex to try and generalize our scraping. After adapting to many pages, we decided to ignore future edge case recipe pages.</a:t>
                      </a:r>
                    </a:p>
                  </a:txBody>
                  <a:tcPr marL="97625" marR="97625" marT="48812" marB="48812"/>
                </a:tc>
                <a:extLst>
                  <a:ext uri="{0D108BD9-81ED-4DB2-BD59-A6C34878D82A}">
                    <a16:rowId xmlns:a16="http://schemas.microsoft.com/office/drawing/2014/main" val="800654650"/>
                  </a:ext>
                </a:extLst>
              </a:tr>
              <a:tr h="1308175">
                <a:tc>
                  <a:txBody>
                    <a:bodyPr/>
                    <a:lstStyle/>
                    <a:p>
                      <a:r>
                        <a:rPr lang="en-US" sz="1900"/>
                        <a:t>Barcode database has many inconsistent or missing entries.</a:t>
                      </a:r>
                    </a:p>
                  </a:txBody>
                  <a:tcPr marL="97625" marR="97625" marT="48812" marB="48812"/>
                </a:tc>
                <a:tc>
                  <a:txBody>
                    <a:bodyPr/>
                    <a:lstStyle/>
                    <a:p>
                      <a:r>
                        <a:rPr lang="en-US" sz="1900"/>
                        <a:t>By utilizing multiple different databases along with a page on our front-end application for users to modify incorrect data, we can correct for these mistakes.</a:t>
                      </a:r>
                    </a:p>
                  </a:txBody>
                  <a:tcPr marL="97625" marR="97625" marT="48812" marB="48812"/>
                </a:tc>
                <a:extLst>
                  <a:ext uri="{0D108BD9-81ED-4DB2-BD59-A6C34878D82A}">
                    <a16:rowId xmlns:a16="http://schemas.microsoft.com/office/drawing/2014/main" val="283122543"/>
                  </a:ext>
                </a:extLst>
              </a:tr>
            </a:tbl>
          </a:graphicData>
        </a:graphic>
      </p:graphicFrame>
    </p:spTree>
    <p:extLst>
      <p:ext uri="{BB962C8B-B14F-4D97-AF65-F5344CB8AC3E}">
        <p14:creationId xmlns:p14="http://schemas.microsoft.com/office/powerpoint/2010/main" val="226440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EE763B-76E0-11B2-29B5-A8A3EEE9B5AF}"/>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Goals</a:t>
            </a:r>
          </a:p>
        </p:txBody>
      </p:sp>
      <p:graphicFrame>
        <p:nvGraphicFramePr>
          <p:cNvPr id="31" name="Content Placeholder 2">
            <a:extLst>
              <a:ext uri="{FF2B5EF4-FFF2-40B4-BE49-F238E27FC236}">
                <a16:creationId xmlns:a16="http://schemas.microsoft.com/office/drawing/2014/main" id="{489240F3-0E5D-B066-4288-D948B44039A8}"/>
              </a:ext>
            </a:extLst>
          </p:cNvPr>
          <p:cNvGraphicFramePr>
            <a:graphicFrameLocks noGrp="1"/>
          </p:cNvGraphicFramePr>
          <p:nvPr>
            <p:ph idx="1"/>
            <p:extLst>
              <p:ext uri="{D42A27DB-BD31-4B8C-83A1-F6EECF244321}">
                <p14:modId xmlns:p14="http://schemas.microsoft.com/office/powerpoint/2010/main" val="344816514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036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654901-66DF-94A4-248A-B8588962940B}"/>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ea typeface="+mj-lt"/>
                <a:cs typeface="+mj-lt"/>
              </a:rPr>
              <a:t>Intellectual Merits</a:t>
            </a:r>
            <a:endParaRPr lang="en-US" sz="4000">
              <a:solidFill>
                <a:srgbClr val="FFFFFF"/>
              </a:solidFill>
            </a:endParaRPr>
          </a:p>
        </p:txBody>
      </p:sp>
      <p:graphicFrame>
        <p:nvGraphicFramePr>
          <p:cNvPr id="20" name="Content Placeholder 2">
            <a:extLst>
              <a:ext uri="{FF2B5EF4-FFF2-40B4-BE49-F238E27FC236}">
                <a16:creationId xmlns:a16="http://schemas.microsoft.com/office/drawing/2014/main" id="{82D4E884-695C-E62E-E82B-6AB1F9A0296B}"/>
              </a:ext>
            </a:extLst>
          </p:cNvPr>
          <p:cNvGraphicFramePr>
            <a:graphicFrameLocks noGrp="1"/>
          </p:cNvGraphicFramePr>
          <p:nvPr>
            <p:ph idx="1"/>
            <p:extLst>
              <p:ext uri="{D42A27DB-BD31-4B8C-83A1-F6EECF244321}">
                <p14:modId xmlns:p14="http://schemas.microsoft.com/office/powerpoint/2010/main" val="511945067"/>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2765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53F10-27E0-4E07-FEAE-E80DF3ED94D0}"/>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Broader Impacts</a:t>
            </a:r>
          </a:p>
        </p:txBody>
      </p:sp>
      <p:graphicFrame>
        <p:nvGraphicFramePr>
          <p:cNvPr id="5" name="Content Placeholder 2">
            <a:extLst>
              <a:ext uri="{FF2B5EF4-FFF2-40B4-BE49-F238E27FC236}">
                <a16:creationId xmlns:a16="http://schemas.microsoft.com/office/drawing/2014/main" id="{42F81AE9-C47A-ED31-AA51-57441E9AD271}"/>
              </a:ext>
            </a:extLst>
          </p:cNvPr>
          <p:cNvGraphicFramePr>
            <a:graphicFrameLocks noGrp="1"/>
          </p:cNvGraphicFramePr>
          <p:nvPr>
            <p:ph idx="1"/>
            <p:extLst>
              <p:ext uri="{D42A27DB-BD31-4B8C-83A1-F6EECF244321}">
                <p14:modId xmlns:p14="http://schemas.microsoft.com/office/powerpoint/2010/main" val="218379698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54795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3" name="Rectangle 12">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7A19C7-94EB-41FF-9945-EDEF658E7DC7}"/>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ea typeface="+mj-lt"/>
                <a:cs typeface="+mj-lt"/>
              </a:rPr>
              <a:t>Design Specifications</a:t>
            </a:r>
            <a:endParaRPr lang="en-US" sz="4000">
              <a:solidFill>
                <a:srgbClr val="FFFFFF"/>
              </a:solidFill>
            </a:endParaRPr>
          </a:p>
        </p:txBody>
      </p:sp>
      <p:pic>
        <p:nvPicPr>
          <p:cNvPr id="3" name="Picture 2" descr="A diagram of a recipe&#10;&#10;AI-generated content may be incorrect.">
            <a:extLst>
              <a:ext uri="{FF2B5EF4-FFF2-40B4-BE49-F238E27FC236}">
                <a16:creationId xmlns:a16="http://schemas.microsoft.com/office/drawing/2014/main" id="{6B82AC15-7084-0224-5090-F820038E7AC0}"/>
              </a:ext>
            </a:extLst>
          </p:cNvPr>
          <p:cNvPicPr>
            <a:picLocks noChangeAspect="1"/>
          </p:cNvPicPr>
          <p:nvPr/>
        </p:nvPicPr>
        <p:blipFill>
          <a:blip r:embed="rId2"/>
          <a:stretch>
            <a:fillRect/>
          </a:stretch>
        </p:blipFill>
        <p:spPr>
          <a:xfrm>
            <a:off x="98383" y="2089897"/>
            <a:ext cx="5838466" cy="2085419"/>
          </a:xfrm>
          <a:prstGeom prst="rect">
            <a:avLst/>
          </a:prstGeom>
        </p:spPr>
      </p:pic>
      <p:pic>
        <p:nvPicPr>
          <p:cNvPr id="4" name="Picture 3" descr="A diagram of a recipe&#10;&#10;AI-generated content may be incorrect.">
            <a:extLst>
              <a:ext uri="{FF2B5EF4-FFF2-40B4-BE49-F238E27FC236}">
                <a16:creationId xmlns:a16="http://schemas.microsoft.com/office/drawing/2014/main" id="{975BD31E-8574-DBDF-FE8E-6F105301CACD}"/>
              </a:ext>
            </a:extLst>
          </p:cNvPr>
          <p:cNvPicPr>
            <a:picLocks noChangeAspect="1"/>
          </p:cNvPicPr>
          <p:nvPr/>
        </p:nvPicPr>
        <p:blipFill>
          <a:blip r:embed="rId3"/>
          <a:stretch>
            <a:fillRect/>
          </a:stretch>
        </p:blipFill>
        <p:spPr>
          <a:xfrm>
            <a:off x="5939722" y="2605960"/>
            <a:ext cx="6240099" cy="1052135"/>
          </a:xfrm>
          <a:prstGeom prst="rect">
            <a:avLst/>
          </a:prstGeom>
        </p:spPr>
      </p:pic>
      <p:sp>
        <p:nvSpPr>
          <p:cNvPr id="5" name="Content Placeholder 4">
            <a:extLst>
              <a:ext uri="{FF2B5EF4-FFF2-40B4-BE49-F238E27FC236}">
                <a16:creationId xmlns:a16="http://schemas.microsoft.com/office/drawing/2014/main" id="{E593F2C4-52DF-079F-FA27-6EEA8760462E}"/>
              </a:ext>
            </a:extLst>
          </p:cNvPr>
          <p:cNvSpPr>
            <a:spLocks noGrp="1"/>
          </p:cNvSpPr>
          <p:nvPr>
            <p:ph idx="1"/>
          </p:nvPr>
        </p:nvSpPr>
        <p:spPr>
          <a:xfrm>
            <a:off x="1371598" y="5070346"/>
            <a:ext cx="9496427" cy="1385266"/>
          </a:xfrm>
        </p:spPr>
        <p:txBody>
          <a:bodyPr vert="horz" lIns="91440" tIns="45720" rIns="91440" bIns="45720" rtlCol="0">
            <a:normAutofit/>
          </a:bodyPr>
          <a:lstStyle/>
          <a:p>
            <a:pPr marL="0" indent="0">
              <a:buNone/>
            </a:pPr>
            <a:r>
              <a:rPr lang="en-US" sz="1700"/>
              <a:t>Design Diagram D1 delves deeper into the Allergen Detection System, outlining its core subsystems and their interactions. This design shows the Text Processing Module, the Image Processing Module, and the Allergen Database. It details how each subsystem handles specific types of input and collaborates to provide accurate allergen detection results.</a:t>
            </a:r>
          </a:p>
          <a:p>
            <a:endParaRPr lang="en-US" sz="1700"/>
          </a:p>
        </p:txBody>
      </p:sp>
    </p:spTree>
    <p:extLst>
      <p:ext uri="{BB962C8B-B14F-4D97-AF65-F5344CB8AC3E}">
        <p14:creationId xmlns:p14="http://schemas.microsoft.com/office/powerpoint/2010/main" val="660438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5" name="Rectangle 14">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5CCA29D-CBC3-E0F7-43A8-A18702D51DCF}"/>
              </a:ext>
            </a:extLst>
          </p:cNvPr>
          <p:cNvSpPr>
            <a:spLocks noGrp="1"/>
          </p:cNvSpPr>
          <p:nvPr>
            <p:ph type="title"/>
          </p:nvPr>
        </p:nvSpPr>
        <p:spPr>
          <a:xfrm>
            <a:off x="1371598" y="319314"/>
            <a:ext cx="9477377" cy="1030515"/>
          </a:xfrm>
        </p:spPr>
        <p:txBody>
          <a:bodyPr anchor="ctr">
            <a:normAutofit/>
          </a:bodyPr>
          <a:lstStyle/>
          <a:p>
            <a:r>
              <a:rPr lang="en-US" sz="4000">
                <a:solidFill>
                  <a:srgbClr val="FFFFFF"/>
                </a:solidFill>
              </a:rPr>
              <a:t>Design Specifications</a:t>
            </a:r>
          </a:p>
        </p:txBody>
      </p:sp>
      <p:pic>
        <p:nvPicPr>
          <p:cNvPr id="7" name="Picture 6" descr="A screenshot of a computer&#10;&#10;AI-generated content may be incorrect.">
            <a:extLst>
              <a:ext uri="{FF2B5EF4-FFF2-40B4-BE49-F238E27FC236}">
                <a16:creationId xmlns:a16="http://schemas.microsoft.com/office/drawing/2014/main" id="{2FD282F5-5040-AEE9-97F1-83B93DFC9F79}"/>
              </a:ext>
            </a:extLst>
          </p:cNvPr>
          <p:cNvPicPr>
            <a:picLocks noChangeAspect="1"/>
          </p:cNvPicPr>
          <p:nvPr/>
        </p:nvPicPr>
        <p:blipFill>
          <a:blip r:embed="rId2"/>
          <a:stretch>
            <a:fillRect/>
          </a:stretch>
        </p:blipFill>
        <p:spPr>
          <a:xfrm>
            <a:off x="1477699" y="1574643"/>
            <a:ext cx="9233706" cy="2141723"/>
          </a:xfrm>
          <a:prstGeom prst="rect">
            <a:avLst/>
          </a:prstGeom>
        </p:spPr>
      </p:pic>
      <p:pic>
        <p:nvPicPr>
          <p:cNvPr id="5" name="Content Placeholder 3" descr="A diagram of a recipe query model&#10;&#10;AI-generated content may be incorrect.">
            <a:extLst>
              <a:ext uri="{FF2B5EF4-FFF2-40B4-BE49-F238E27FC236}">
                <a16:creationId xmlns:a16="http://schemas.microsoft.com/office/drawing/2014/main" id="{612917D7-D80F-CB8D-BD04-0936AB7A3757}"/>
              </a:ext>
            </a:extLst>
          </p:cNvPr>
          <p:cNvPicPr>
            <a:picLocks noChangeAspect="1"/>
          </p:cNvPicPr>
          <p:nvPr/>
        </p:nvPicPr>
        <p:blipFill>
          <a:blip r:embed="rId3"/>
          <a:stretch>
            <a:fillRect/>
          </a:stretch>
        </p:blipFill>
        <p:spPr>
          <a:xfrm>
            <a:off x="2380507" y="3809985"/>
            <a:ext cx="7426505" cy="1354490"/>
          </a:xfrm>
          <a:prstGeom prst="rect">
            <a:avLst/>
          </a:prstGeom>
        </p:spPr>
      </p:pic>
      <p:sp>
        <p:nvSpPr>
          <p:cNvPr id="3" name="Content Placeholder 2">
            <a:extLst>
              <a:ext uri="{FF2B5EF4-FFF2-40B4-BE49-F238E27FC236}">
                <a16:creationId xmlns:a16="http://schemas.microsoft.com/office/drawing/2014/main" id="{FB1EDEC9-5457-FB76-1984-8683793F805C}"/>
              </a:ext>
            </a:extLst>
          </p:cNvPr>
          <p:cNvSpPr>
            <a:spLocks noGrp="1"/>
          </p:cNvSpPr>
          <p:nvPr>
            <p:ph idx="1"/>
          </p:nvPr>
        </p:nvSpPr>
        <p:spPr>
          <a:xfrm>
            <a:off x="1352307" y="5157156"/>
            <a:ext cx="9496427" cy="1385266"/>
          </a:xfrm>
        </p:spPr>
        <p:txBody>
          <a:bodyPr vert="horz" lIns="91440" tIns="45720" rIns="91440" bIns="45720" rtlCol="0">
            <a:normAutofit/>
          </a:bodyPr>
          <a:lstStyle/>
          <a:p>
            <a:pPr marL="0" indent="0">
              <a:buNone/>
            </a:pPr>
            <a:r>
              <a:rPr lang="en-US" sz="2000"/>
              <a:t>Design D2 provides an in-depth breakdown of each subsystem within the Allergen Detection System, outlining the internal components and their interactions. This design highlights how data flows through various stages of processing, from initial input through detailed analysis, leading to the generation of an allergen report.</a:t>
            </a:r>
          </a:p>
          <a:p>
            <a:endParaRPr lang="en-US" sz="2000"/>
          </a:p>
        </p:txBody>
      </p:sp>
    </p:spTree>
    <p:extLst>
      <p:ext uri="{BB962C8B-B14F-4D97-AF65-F5344CB8AC3E}">
        <p14:creationId xmlns:p14="http://schemas.microsoft.com/office/powerpoint/2010/main" val="31596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Rectangle 33">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42BB56-B979-6423-7A13-BC930D50DC5E}"/>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Technologies</a:t>
            </a:r>
          </a:p>
        </p:txBody>
      </p:sp>
      <p:graphicFrame>
        <p:nvGraphicFramePr>
          <p:cNvPr id="20" name="Content Placeholder 2">
            <a:extLst>
              <a:ext uri="{FF2B5EF4-FFF2-40B4-BE49-F238E27FC236}">
                <a16:creationId xmlns:a16="http://schemas.microsoft.com/office/drawing/2014/main" id="{F3534740-B9BE-B2BD-C6F7-45D7A4C84E60}"/>
              </a:ext>
            </a:extLst>
          </p:cNvPr>
          <p:cNvGraphicFramePr>
            <a:graphicFrameLocks noGrp="1"/>
          </p:cNvGraphicFramePr>
          <p:nvPr>
            <p:ph idx="1"/>
            <p:extLst>
              <p:ext uri="{D42A27DB-BD31-4B8C-83A1-F6EECF244321}">
                <p14:modId xmlns:p14="http://schemas.microsoft.com/office/powerpoint/2010/main" val="186045412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2069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AFE0E7-438D-BF18-6F10-7659610B8D2C}"/>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9EE33A-C5C3-9BDE-AA54-E54E4AC863F3}"/>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Milestones</a:t>
            </a:r>
          </a:p>
        </p:txBody>
      </p:sp>
      <p:graphicFrame>
        <p:nvGraphicFramePr>
          <p:cNvPr id="5" name="Content Placeholder 4">
            <a:extLst>
              <a:ext uri="{FF2B5EF4-FFF2-40B4-BE49-F238E27FC236}">
                <a16:creationId xmlns:a16="http://schemas.microsoft.com/office/drawing/2014/main" id="{94C41C5F-D01A-B636-3857-800BD38F9065}"/>
              </a:ext>
            </a:extLst>
          </p:cNvPr>
          <p:cNvGraphicFramePr>
            <a:graphicFrameLocks noGrp="1"/>
          </p:cNvGraphicFramePr>
          <p:nvPr>
            <p:ph idx="1"/>
            <p:extLst>
              <p:ext uri="{D42A27DB-BD31-4B8C-83A1-F6EECF244321}">
                <p14:modId xmlns:p14="http://schemas.microsoft.com/office/powerpoint/2010/main" val="3260800842"/>
              </p:ext>
            </p:extLst>
          </p:nvPr>
        </p:nvGraphicFramePr>
        <p:xfrm>
          <a:off x="4905052" y="1008422"/>
          <a:ext cx="6666834" cy="4937960"/>
        </p:xfrm>
        <a:graphic>
          <a:graphicData uri="http://schemas.openxmlformats.org/drawingml/2006/table">
            <a:tbl>
              <a:tblPr firstRow="1" bandRow="1">
                <a:tableStyleId>{21E4AEA4-8DFA-4A89-87EB-49C32662AFE0}</a:tableStyleId>
              </a:tblPr>
              <a:tblGrid>
                <a:gridCol w="2910898">
                  <a:extLst>
                    <a:ext uri="{9D8B030D-6E8A-4147-A177-3AD203B41FA5}">
                      <a16:colId xmlns:a16="http://schemas.microsoft.com/office/drawing/2014/main" val="2089828135"/>
                    </a:ext>
                  </a:extLst>
                </a:gridCol>
                <a:gridCol w="1931145">
                  <a:extLst>
                    <a:ext uri="{9D8B030D-6E8A-4147-A177-3AD203B41FA5}">
                      <a16:colId xmlns:a16="http://schemas.microsoft.com/office/drawing/2014/main" val="3759565033"/>
                    </a:ext>
                  </a:extLst>
                </a:gridCol>
                <a:gridCol w="1824791">
                  <a:extLst>
                    <a:ext uri="{9D8B030D-6E8A-4147-A177-3AD203B41FA5}">
                      <a16:colId xmlns:a16="http://schemas.microsoft.com/office/drawing/2014/main" val="2278107951"/>
                    </a:ext>
                  </a:extLst>
                </a:gridCol>
              </a:tblGrid>
              <a:tr h="408403">
                <a:tc>
                  <a:txBody>
                    <a:bodyPr/>
                    <a:lstStyle/>
                    <a:p>
                      <a:r>
                        <a:rPr lang="en-US" sz="1800"/>
                        <a:t>Milestone</a:t>
                      </a:r>
                    </a:p>
                  </a:txBody>
                  <a:tcPr marL="92819" marR="92819" marT="46409" marB="46409"/>
                </a:tc>
                <a:tc>
                  <a:txBody>
                    <a:bodyPr/>
                    <a:lstStyle/>
                    <a:p>
                      <a:r>
                        <a:rPr lang="en-US" sz="1800"/>
                        <a:t>Date</a:t>
                      </a:r>
                    </a:p>
                  </a:txBody>
                  <a:tcPr marL="92819" marR="92819" marT="46409" marB="46409"/>
                </a:tc>
                <a:tc>
                  <a:txBody>
                    <a:bodyPr/>
                    <a:lstStyle/>
                    <a:p>
                      <a:r>
                        <a:rPr lang="en-US" sz="1800"/>
                        <a:t>Status</a:t>
                      </a:r>
                    </a:p>
                  </a:txBody>
                  <a:tcPr marL="92819" marR="92819" marT="46409" marB="46409"/>
                </a:tc>
                <a:extLst>
                  <a:ext uri="{0D108BD9-81ED-4DB2-BD59-A6C34878D82A}">
                    <a16:rowId xmlns:a16="http://schemas.microsoft.com/office/drawing/2014/main" val="381670234"/>
                  </a:ext>
                </a:extLst>
              </a:tr>
              <a:tr h="686859">
                <a:tc>
                  <a:txBody>
                    <a:bodyPr/>
                    <a:lstStyle/>
                    <a:p>
                      <a:r>
                        <a:rPr lang="en-US" sz="1800" b="0" kern="1200">
                          <a:solidFill>
                            <a:schemeClr val="dk1"/>
                          </a:solidFill>
                          <a:effectLst/>
                        </a:rPr>
                        <a:t>Project Setup &amp; Initial Consultation</a:t>
                      </a:r>
                      <a:endParaRPr lang="en-US" sz="1800"/>
                    </a:p>
                  </a:txBody>
                  <a:tcPr marL="92819" marR="92819" marT="46409" marB="46409" anchor="ctr"/>
                </a:tc>
                <a:tc>
                  <a:txBody>
                    <a:bodyPr/>
                    <a:lstStyle/>
                    <a:p>
                      <a:r>
                        <a:rPr lang="en-US" sz="1800" b="0" i="0" kern="1200">
                          <a:solidFill>
                            <a:schemeClr val="dk1"/>
                          </a:solidFill>
                          <a:effectLst/>
                          <a:latin typeface="+mn-lt"/>
                          <a:ea typeface="+mn-ea"/>
                          <a:cs typeface="+mn-cs"/>
                        </a:rPr>
                        <a:t>September 29, 2024</a:t>
                      </a:r>
                      <a:endParaRPr lang="en-US" sz="1800"/>
                    </a:p>
                  </a:txBody>
                  <a:tcPr marL="92819" marR="92819" marT="46409" marB="46409" anchor="ctr"/>
                </a:tc>
                <a:tc>
                  <a:txBody>
                    <a:bodyPr/>
                    <a:lstStyle/>
                    <a:p>
                      <a:pPr algn="ctr"/>
                      <a:r>
                        <a:rPr lang="en-US" sz="1800"/>
                        <a:t>✅ Completed</a:t>
                      </a:r>
                    </a:p>
                  </a:txBody>
                  <a:tcPr marL="92819" marR="92819" marT="46409" marB="46409" anchor="ctr"/>
                </a:tc>
                <a:extLst>
                  <a:ext uri="{0D108BD9-81ED-4DB2-BD59-A6C34878D82A}">
                    <a16:rowId xmlns:a16="http://schemas.microsoft.com/office/drawing/2014/main" val="1964996906"/>
                  </a:ext>
                </a:extLst>
              </a:tr>
              <a:tr h="686859">
                <a:tc>
                  <a:txBody>
                    <a:bodyPr/>
                    <a:lstStyle/>
                    <a:p>
                      <a:r>
                        <a:rPr lang="en-US" sz="1800" b="0" kern="1200">
                          <a:solidFill>
                            <a:schemeClr val="dk1"/>
                          </a:solidFill>
                          <a:effectLst/>
                        </a:rPr>
                        <a:t>App Design Completion</a:t>
                      </a:r>
                      <a:endParaRPr lang="en-US" sz="1800"/>
                    </a:p>
                  </a:txBody>
                  <a:tcPr marL="92819" marR="92819" marT="46409" marB="46409" anchor="ctr"/>
                </a:tc>
                <a:tc>
                  <a:txBody>
                    <a:bodyPr/>
                    <a:lstStyle/>
                    <a:p>
                      <a:r>
                        <a:rPr lang="en-US" sz="1800" b="0" i="0" kern="1200">
                          <a:solidFill>
                            <a:schemeClr val="dk1"/>
                          </a:solidFill>
                          <a:effectLst/>
                          <a:latin typeface="+mn-lt"/>
                          <a:ea typeface="+mn-ea"/>
                          <a:cs typeface="+mn-cs"/>
                        </a:rPr>
                        <a:t> February 5, 2025</a:t>
                      </a:r>
                      <a:endParaRPr lang="en-US" sz="1800"/>
                    </a:p>
                  </a:txBody>
                  <a:tcPr marL="92819" marR="92819" marT="46409" marB="46409" anchor="ctr"/>
                </a:tc>
                <a:tc>
                  <a:txBody>
                    <a:bodyPr/>
                    <a:lstStyle/>
                    <a:p>
                      <a:pPr algn="ctr"/>
                      <a:r>
                        <a:rPr lang="en-US" sz="1800"/>
                        <a:t>⏳ In Progress</a:t>
                      </a:r>
                    </a:p>
                  </a:txBody>
                  <a:tcPr marL="92819" marR="92819" marT="46409" marB="46409" anchor="ctr"/>
                </a:tc>
                <a:extLst>
                  <a:ext uri="{0D108BD9-81ED-4DB2-BD59-A6C34878D82A}">
                    <a16:rowId xmlns:a16="http://schemas.microsoft.com/office/drawing/2014/main" val="4037335028"/>
                  </a:ext>
                </a:extLst>
              </a:tr>
              <a:tr h="686859">
                <a:tc>
                  <a:txBody>
                    <a:bodyPr/>
                    <a:lstStyle/>
                    <a:p>
                      <a:r>
                        <a:rPr lang="en-US" sz="1800" b="0" kern="1200">
                          <a:solidFill>
                            <a:schemeClr val="dk1"/>
                          </a:solidFill>
                          <a:effectLst/>
                        </a:rPr>
                        <a:t>Database Build &amp; Populate</a:t>
                      </a:r>
                      <a:endParaRPr lang="en-US" sz="1800"/>
                    </a:p>
                  </a:txBody>
                  <a:tcPr marL="92819" marR="92819" marT="46409" marB="46409" anchor="ctr"/>
                </a:tc>
                <a:tc>
                  <a:txBody>
                    <a:bodyPr/>
                    <a:lstStyle/>
                    <a:p>
                      <a:r>
                        <a:rPr lang="en-US" sz="1800" b="0" i="0" kern="1200">
                          <a:solidFill>
                            <a:schemeClr val="dk1"/>
                          </a:solidFill>
                          <a:effectLst/>
                          <a:latin typeface="+mn-lt"/>
                          <a:ea typeface="+mn-ea"/>
                          <a:cs typeface="+mn-cs"/>
                        </a:rPr>
                        <a:t>February 12, 2025</a:t>
                      </a:r>
                      <a:endParaRPr lang="en-US" sz="1800"/>
                    </a:p>
                  </a:txBody>
                  <a:tcPr marL="92819" marR="92819" marT="46409" marB="46409" anchor="ctr"/>
                </a:tc>
                <a:tc>
                  <a:txBody>
                    <a:bodyPr/>
                    <a:lstStyle/>
                    <a:p>
                      <a:pPr algn="ctr"/>
                      <a:r>
                        <a:rPr lang="en-US" sz="1800"/>
                        <a:t>⏳ In Progress</a:t>
                      </a:r>
                    </a:p>
                  </a:txBody>
                  <a:tcPr marL="92819" marR="92819" marT="46409" marB="46409" anchor="ctr"/>
                </a:tc>
                <a:extLst>
                  <a:ext uri="{0D108BD9-81ED-4DB2-BD59-A6C34878D82A}">
                    <a16:rowId xmlns:a16="http://schemas.microsoft.com/office/drawing/2014/main" val="4016773983"/>
                  </a:ext>
                </a:extLst>
              </a:tr>
              <a:tr h="686859">
                <a:tc>
                  <a:txBody>
                    <a:bodyPr/>
                    <a:lstStyle/>
                    <a:p>
                      <a:r>
                        <a:rPr lang="en-US" sz="1800" b="0" kern="1200">
                          <a:solidFill>
                            <a:schemeClr val="dk1"/>
                          </a:solidFill>
                          <a:effectLst/>
                        </a:rPr>
                        <a:t>Web Scraper and NLP Integration</a:t>
                      </a:r>
                      <a:endParaRPr lang="en-US" sz="1800"/>
                    </a:p>
                  </a:txBody>
                  <a:tcPr marL="92819" marR="92819" marT="46409" marB="46409" anchor="ctr"/>
                </a:tc>
                <a:tc>
                  <a:txBody>
                    <a:bodyPr/>
                    <a:lstStyle/>
                    <a:p>
                      <a:r>
                        <a:rPr lang="en-US" sz="1800" b="0" i="0" kern="1200">
                          <a:solidFill>
                            <a:schemeClr val="dk1"/>
                          </a:solidFill>
                          <a:effectLst/>
                          <a:latin typeface="+mn-lt"/>
                          <a:ea typeface="+mn-ea"/>
                          <a:cs typeface="+mn-cs"/>
                        </a:rPr>
                        <a:t>February 19, 2025</a:t>
                      </a:r>
                      <a:endParaRPr lang="en-US" sz="1800"/>
                    </a:p>
                  </a:txBody>
                  <a:tcPr marL="92819" marR="92819" marT="46409" marB="46409" anchor="ctr"/>
                </a:tc>
                <a:tc>
                  <a:txBody>
                    <a:bodyPr/>
                    <a:lstStyle/>
                    <a:p>
                      <a:pPr algn="ctr"/>
                      <a:r>
                        <a:rPr lang="en-US" sz="1800"/>
                        <a:t>⏳ In Progress</a:t>
                      </a:r>
                    </a:p>
                  </a:txBody>
                  <a:tcPr marL="92819" marR="92819" marT="46409" marB="46409" anchor="ctr"/>
                </a:tc>
                <a:extLst>
                  <a:ext uri="{0D108BD9-81ED-4DB2-BD59-A6C34878D82A}">
                    <a16:rowId xmlns:a16="http://schemas.microsoft.com/office/drawing/2014/main" val="3523516897"/>
                  </a:ext>
                </a:extLst>
              </a:tr>
              <a:tr h="686859">
                <a:tc>
                  <a:txBody>
                    <a:bodyPr/>
                    <a:lstStyle/>
                    <a:p>
                      <a:r>
                        <a:rPr lang="en-US" sz="1800" b="0" kern="1200">
                          <a:solidFill>
                            <a:schemeClr val="dk1"/>
                          </a:solidFill>
                          <a:effectLst/>
                        </a:rPr>
                        <a:t>Allergen Detection Model Integration</a:t>
                      </a:r>
                      <a:endParaRPr lang="en-US" sz="1800"/>
                    </a:p>
                  </a:txBody>
                  <a:tcPr marL="92819" marR="92819" marT="46409" marB="464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February 26, 2025</a:t>
                      </a:r>
                    </a:p>
                  </a:txBody>
                  <a:tcPr marL="92819" marR="92819" marT="46409" marB="46409" anchor="ctr"/>
                </a:tc>
                <a:tc>
                  <a:txBody>
                    <a:bodyPr/>
                    <a:lstStyle/>
                    <a:p>
                      <a:pPr algn="ctr"/>
                      <a:r>
                        <a:rPr lang="en-US" sz="1800"/>
                        <a:t>⏳ In Progress</a:t>
                      </a:r>
                    </a:p>
                  </a:txBody>
                  <a:tcPr marL="92819" marR="92819" marT="46409" marB="46409" anchor="ctr"/>
                </a:tc>
                <a:extLst>
                  <a:ext uri="{0D108BD9-81ED-4DB2-BD59-A6C34878D82A}">
                    <a16:rowId xmlns:a16="http://schemas.microsoft.com/office/drawing/2014/main" val="2316182050"/>
                  </a:ext>
                </a:extLst>
              </a:tr>
              <a:tr h="4084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a:solidFill>
                            <a:schemeClr val="dk1"/>
                          </a:solidFill>
                          <a:effectLst/>
                        </a:rPr>
                        <a:t>Model Training &amp; Testing</a:t>
                      </a:r>
                      <a:endParaRPr lang="en-US" sz="1800"/>
                    </a:p>
                  </a:txBody>
                  <a:tcPr marL="92819" marR="92819" marT="46409" marB="464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March 5, 2025</a:t>
                      </a:r>
                    </a:p>
                  </a:txBody>
                  <a:tcPr marL="92819" marR="92819" marT="46409" marB="46409" anchor="ctr"/>
                </a:tc>
                <a:tc>
                  <a:txBody>
                    <a:bodyPr/>
                    <a:lstStyle/>
                    <a:p>
                      <a:pPr algn="ctr"/>
                      <a:r>
                        <a:rPr lang="en-US" sz="1800"/>
                        <a:t>🔜 Upcoming</a:t>
                      </a:r>
                    </a:p>
                  </a:txBody>
                  <a:tcPr marL="92819" marR="92819" marT="46409" marB="46409" anchor="ctr"/>
                </a:tc>
                <a:extLst>
                  <a:ext uri="{0D108BD9-81ED-4DB2-BD59-A6C34878D82A}">
                    <a16:rowId xmlns:a16="http://schemas.microsoft.com/office/drawing/2014/main" val="2584638608"/>
                  </a:ext>
                </a:extLst>
              </a:tr>
              <a:tr h="686859">
                <a:tc>
                  <a:txBody>
                    <a:bodyPr/>
                    <a:lstStyle/>
                    <a:p>
                      <a:r>
                        <a:rPr lang="en-US" sz="1800" b="0" kern="1200">
                          <a:solidFill>
                            <a:schemeClr val="dk1"/>
                          </a:solidFill>
                          <a:effectLst/>
                        </a:rPr>
                        <a:t>Final Testing and Performance Optimization</a:t>
                      </a:r>
                      <a:endParaRPr lang="en-US" sz="1800"/>
                    </a:p>
                  </a:txBody>
                  <a:tcPr marL="92819" marR="92819" marT="46409" marB="46409"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March 26, 2025</a:t>
                      </a:r>
                    </a:p>
                  </a:txBody>
                  <a:tcPr marL="92819" marR="92819" marT="46409" marB="46409" anchor="ctr"/>
                </a:tc>
                <a:tc>
                  <a:txBody>
                    <a:bodyPr/>
                    <a:lstStyle/>
                    <a:p>
                      <a:pPr algn="ctr"/>
                      <a:r>
                        <a:rPr lang="en-US" sz="1800"/>
                        <a:t>🔜 Upcoming</a:t>
                      </a:r>
                    </a:p>
                  </a:txBody>
                  <a:tcPr marL="92819" marR="92819" marT="46409" marB="46409" anchor="ctr"/>
                </a:tc>
                <a:extLst>
                  <a:ext uri="{0D108BD9-81ED-4DB2-BD59-A6C34878D82A}">
                    <a16:rowId xmlns:a16="http://schemas.microsoft.com/office/drawing/2014/main" val="1545854864"/>
                  </a:ext>
                </a:extLst>
              </a:tr>
            </a:tbl>
          </a:graphicData>
        </a:graphic>
      </p:graphicFrame>
    </p:spTree>
    <p:extLst>
      <p:ext uri="{BB962C8B-B14F-4D97-AF65-F5344CB8AC3E}">
        <p14:creationId xmlns:p14="http://schemas.microsoft.com/office/powerpoint/2010/main" val="3496762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6381D84-C1DE-2146-FA68-F25F2E31CA45}"/>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Results</a:t>
            </a:r>
          </a:p>
        </p:txBody>
      </p:sp>
      <p:graphicFrame>
        <p:nvGraphicFramePr>
          <p:cNvPr id="6" name="Content Placeholder 2">
            <a:extLst>
              <a:ext uri="{FF2B5EF4-FFF2-40B4-BE49-F238E27FC236}">
                <a16:creationId xmlns:a16="http://schemas.microsoft.com/office/drawing/2014/main" id="{B890C8F9-E867-1630-E44E-B2A6B011E80A}"/>
              </a:ext>
            </a:extLst>
          </p:cNvPr>
          <p:cNvGraphicFramePr>
            <a:graphicFrameLocks noGrp="1"/>
          </p:cNvGraphicFramePr>
          <p:nvPr>
            <p:ph idx="1"/>
            <p:extLst>
              <p:ext uri="{D42A27DB-BD31-4B8C-83A1-F6EECF244321}">
                <p14:modId xmlns:p14="http://schemas.microsoft.com/office/powerpoint/2010/main" val="198843707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64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100</TotalTime>
  <Words>471</Words>
  <Application>Microsoft Office PowerPoint</Application>
  <PresentationFormat>Widescreen</PresentationFormat>
  <Paragraphs>54</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QSine AI-Powered Food Allergen Detection</vt:lpstr>
      <vt:lpstr>Goals</vt:lpstr>
      <vt:lpstr>Intellectual Merits</vt:lpstr>
      <vt:lpstr>Broader Impacts</vt:lpstr>
      <vt:lpstr>Design Specifications</vt:lpstr>
      <vt:lpstr>Design Specifications</vt:lpstr>
      <vt:lpstr>Technologies</vt:lpstr>
      <vt:lpstr>Milestones</vt:lpstr>
      <vt:lpstr>Results</vt:lpstr>
      <vt:lpstr>Challenges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Kaleb Bishop</cp:lastModifiedBy>
  <cp:revision>191</cp:revision>
  <dcterms:created xsi:type="dcterms:W3CDTF">2025-02-16T21:13:46Z</dcterms:created>
  <dcterms:modified xsi:type="dcterms:W3CDTF">2025-02-18T02:30:37Z</dcterms:modified>
</cp:coreProperties>
</file>