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5" r:id="rId6"/>
    <p:sldId id="269" r:id="rId7"/>
    <p:sldId id="270"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76897-03DF-438B-B07B-7D9AFE3FB8A5}" v="39" dt="2024-10-17T17:39:52.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ffington, Eric (buffinea)" userId="17f57d74-f19d-422b-9efc-93ea0fa590e3" providerId="ADAL" clId="{CE176897-03DF-438B-B07B-7D9AFE3FB8A5}"/>
    <pc:docChg chg="modSld">
      <pc:chgData name="Buffington, Eric (buffinea)" userId="17f57d74-f19d-422b-9efc-93ea0fa590e3" providerId="ADAL" clId="{CE176897-03DF-438B-B07B-7D9AFE3FB8A5}" dt="2024-10-17T17:39:52.557" v="38"/>
      <pc:docMkLst>
        <pc:docMk/>
      </pc:docMkLst>
      <pc:sldChg chg="modTransition">
        <pc:chgData name="Buffington, Eric (buffinea)" userId="17f57d74-f19d-422b-9efc-93ea0fa590e3" providerId="ADAL" clId="{CE176897-03DF-438B-B07B-7D9AFE3FB8A5}" dt="2024-10-17T17:27:49.899" v="37"/>
        <pc:sldMkLst>
          <pc:docMk/>
          <pc:sldMk cId="961054930" sldId="256"/>
        </pc:sldMkLst>
      </pc:sldChg>
      <pc:sldChg chg="modTransition">
        <pc:chgData name="Buffington, Eric (buffinea)" userId="17f57d74-f19d-422b-9efc-93ea0fa590e3" providerId="ADAL" clId="{CE176897-03DF-438B-B07B-7D9AFE3FB8A5}" dt="2024-10-17T17:27:49.899" v="37"/>
        <pc:sldMkLst>
          <pc:docMk/>
          <pc:sldMk cId="1442875104" sldId="257"/>
        </pc:sldMkLst>
      </pc:sldChg>
      <pc:sldChg chg="modTransition">
        <pc:chgData name="Buffington, Eric (buffinea)" userId="17f57d74-f19d-422b-9efc-93ea0fa590e3" providerId="ADAL" clId="{CE176897-03DF-438B-B07B-7D9AFE3FB8A5}" dt="2024-10-17T17:27:49.899" v="37"/>
        <pc:sldMkLst>
          <pc:docMk/>
          <pc:sldMk cId="1402107097" sldId="258"/>
        </pc:sldMkLst>
      </pc:sldChg>
      <pc:sldChg chg="modTransition">
        <pc:chgData name="Buffington, Eric (buffinea)" userId="17f57d74-f19d-422b-9efc-93ea0fa590e3" providerId="ADAL" clId="{CE176897-03DF-438B-B07B-7D9AFE3FB8A5}" dt="2024-10-17T17:27:49.899" v="37"/>
        <pc:sldMkLst>
          <pc:docMk/>
          <pc:sldMk cId="2557412117" sldId="259"/>
        </pc:sldMkLst>
      </pc:sldChg>
      <pc:sldChg chg="modTransition">
        <pc:chgData name="Buffington, Eric (buffinea)" userId="17f57d74-f19d-422b-9efc-93ea0fa590e3" providerId="ADAL" clId="{CE176897-03DF-438B-B07B-7D9AFE3FB8A5}" dt="2024-10-17T17:27:49.899" v="37"/>
        <pc:sldMkLst>
          <pc:docMk/>
          <pc:sldMk cId="786351161" sldId="260"/>
        </pc:sldMkLst>
      </pc:sldChg>
      <pc:sldChg chg="modTransition">
        <pc:chgData name="Buffington, Eric (buffinea)" userId="17f57d74-f19d-422b-9efc-93ea0fa590e3" providerId="ADAL" clId="{CE176897-03DF-438B-B07B-7D9AFE3FB8A5}" dt="2024-10-17T17:27:49.899" v="37"/>
        <pc:sldMkLst>
          <pc:docMk/>
          <pc:sldMk cId="2672542365" sldId="261"/>
        </pc:sldMkLst>
      </pc:sldChg>
      <pc:sldChg chg="addSp delSp modSp modTransition modAnim">
        <pc:chgData name="Buffington, Eric (buffinea)" userId="17f57d74-f19d-422b-9efc-93ea0fa590e3" providerId="ADAL" clId="{CE176897-03DF-438B-B07B-7D9AFE3FB8A5}" dt="2024-10-17T17:27:49.899" v="37"/>
        <pc:sldMkLst>
          <pc:docMk/>
          <pc:sldMk cId="2581769675" sldId="262"/>
        </pc:sldMkLst>
        <pc:picChg chg="add del mod">
          <ac:chgData name="Buffington, Eric (buffinea)" userId="17f57d74-f19d-422b-9efc-93ea0fa590e3" providerId="ADAL" clId="{CE176897-03DF-438B-B07B-7D9AFE3FB8A5}" dt="2024-10-17T17:26:15.320" v="35"/>
          <ac:picMkLst>
            <pc:docMk/>
            <pc:sldMk cId="2581769675" sldId="262"/>
            <ac:picMk id="6" creationId="{D8DA41B1-3450-A2E7-A9BC-B69A2C1D6A3F}"/>
          </ac:picMkLst>
        </pc:picChg>
      </pc:sldChg>
      <pc:sldChg chg="addSp delSp modSp modTransition modAnim">
        <pc:chgData name="Buffington, Eric (buffinea)" userId="17f57d74-f19d-422b-9efc-93ea0fa590e3" providerId="ADAL" clId="{CE176897-03DF-438B-B07B-7D9AFE3FB8A5}" dt="2024-10-17T17:39:52.557" v="38"/>
        <pc:sldMkLst>
          <pc:docMk/>
          <pc:sldMk cId="3043629660" sldId="263"/>
        </pc:sldMkLst>
        <pc:picChg chg="add del mod">
          <ac:chgData name="Buffington, Eric (buffinea)" userId="17f57d74-f19d-422b-9efc-93ea0fa590e3" providerId="ADAL" clId="{CE176897-03DF-438B-B07B-7D9AFE3FB8A5}" dt="2024-10-17T17:26:13.292" v="34"/>
          <ac:picMkLst>
            <pc:docMk/>
            <pc:sldMk cId="3043629660" sldId="263"/>
            <ac:picMk id="5" creationId="{1FF22E03-1E52-6235-CC2C-D6578396169B}"/>
          </ac:picMkLst>
        </pc:picChg>
        <pc:picChg chg="add del mod">
          <ac:chgData name="Buffington, Eric (buffinea)" userId="17f57d74-f19d-422b-9efc-93ea0fa590e3" providerId="ADAL" clId="{CE176897-03DF-438B-B07B-7D9AFE3FB8A5}" dt="2024-10-17T17:27:49.899" v="37"/>
          <ac:picMkLst>
            <pc:docMk/>
            <pc:sldMk cId="3043629660" sldId="263"/>
            <ac:picMk id="9" creationId="{9CC0C998-5D56-E373-2E79-0DC8EBC74A23}"/>
          </ac:picMkLst>
        </pc:picChg>
        <pc:picChg chg="add mod">
          <ac:chgData name="Buffington, Eric (buffinea)" userId="17f57d74-f19d-422b-9efc-93ea0fa590e3" providerId="ADAL" clId="{CE176897-03DF-438B-B07B-7D9AFE3FB8A5}" dt="2024-10-17T17:39:52.557" v="38"/>
          <ac:picMkLst>
            <pc:docMk/>
            <pc:sldMk cId="3043629660" sldId="263"/>
            <ac:picMk id="12" creationId="{149A85B7-96BC-029A-368D-32872DEAB9D5}"/>
          </ac:picMkLst>
        </pc:picChg>
      </pc:sldChg>
      <pc:sldChg chg="addSp delSp modSp modTransition modAnim">
        <pc:chgData name="Buffington, Eric (buffinea)" userId="17f57d74-f19d-422b-9efc-93ea0fa590e3" providerId="ADAL" clId="{CE176897-03DF-438B-B07B-7D9AFE3FB8A5}" dt="2024-10-17T17:39:52.557" v="38"/>
        <pc:sldMkLst>
          <pc:docMk/>
          <pc:sldMk cId="1829394233" sldId="264"/>
        </pc:sldMkLst>
        <pc:graphicFrameChg chg="mod">
          <ac:chgData name="Buffington, Eric (buffinea)" userId="17f57d74-f19d-422b-9efc-93ea0fa590e3" providerId="ADAL" clId="{CE176897-03DF-438B-B07B-7D9AFE3FB8A5}" dt="2024-10-17T17:26:04.131" v="33" actId="20577"/>
          <ac:graphicFrameMkLst>
            <pc:docMk/>
            <pc:sldMk cId="1829394233" sldId="264"/>
            <ac:graphicFrameMk id="5" creationId="{FD169C4D-78BF-4F9A-FD8C-DF4782C4CBBF}"/>
          </ac:graphicFrameMkLst>
        </pc:graphicFrameChg>
        <pc:picChg chg="add del mod">
          <ac:chgData name="Buffington, Eric (buffinea)" userId="17f57d74-f19d-422b-9efc-93ea0fa590e3" providerId="ADAL" clId="{CE176897-03DF-438B-B07B-7D9AFE3FB8A5}" dt="2024-10-17T17:26:15.320" v="35"/>
          <ac:picMkLst>
            <pc:docMk/>
            <pc:sldMk cId="1829394233" sldId="264"/>
            <ac:picMk id="4" creationId="{A1D5E4DC-EEE4-F848-4D7A-A48B5D35B3B6}"/>
          </ac:picMkLst>
        </pc:picChg>
        <pc:picChg chg="add del mod">
          <ac:chgData name="Buffington, Eric (buffinea)" userId="17f57d74-f19d-422b-9efc-93ea0fa590e3" providerId="ADAL" clId="{CE176897-03DF-438B-B07B-7D9AFE3FB8A5}" dt="2024-10-17T17:27:49.899" v="37"/>
          <ac:picMkLst>
            <pc:docMk/>
            <pc:sldMk cId="1829394233" sldId="264"/>
            <ac:picMk id="11" creationId="{C38C91EC-13AD-DE04-621E-B5C23C512AAE}"/>
          </ac:picMkLst>
        </pc:picChg>
        <pc:picChg chg="add mod">
          <ac:chgData name="Buffington, Eric (buffinea)" userId="17f57d74-f19d-422b-9efc-93ea0fa590e3" providerId="ADAL" clId="{CE176897-03DF-438B-B07B-7D9AFE3FB8A5}" dt="2024-10-17T17:39:52.557" v="38"/>
          <ac:picMkLst>
            <pc:docMk/>
            <pc:sldMk cId="1829394233" sldId="264"/>
            <ac:picMk id="16" creationId="{D1E92B31-3F4D-9E1E-A570-F170FDFBF096}"/>
          </ac:picMkLst>
        </pc:picChg>
      </pc:sldChg>
      <pc:sldChg chg="modTransition">
        <pc:chgData name="Buffington, Eric (buffinea)" userId="17f57d74-f19d-422b-9efc-93ea0fa590e3" providerId="ADAL" clId="{CE176897-03DF-438B-B07B-7D9AFE3FB8A5}" dt="2024-10-17T17:27:49.899" v="37"/>
        <pc:sldMkLst>
          <pc:docMk/>
          <pc:sldMk cId="1038246914" sldId="265"/>
        </pc:sldMkLst>
      </pc:sldChg>
      <pc:sldChg chg="modTransition">
        <pc:chgData name="Buffington, Eric (buffinea)" userId="17f57d74-f19d-422b-9efc-93ea0fa590e3" providerId="ADAL" clId="{CE176897-03DF-438B-B07B-7D9AFE3FB8A5}" dt="2024-10-17T17:27:49.899" v="37"/>
        <pc:sldMkLst>
          <pc:docMk/>
          <pc:sldMk cId="2448919968" sldId="269"/>
        </pc:sldMkLst>
      </pc:sldChg>
      <pc:sldChg chg="modTransition">
        <pc:chgData name="Buffington, Eric (buffinea)" userId="17f57d74-f19d-422b-9efc-93ea0fa590e3" providerId="ADAL" clId="{CE176897-03DF-438B-B07B-7D9AFE3FB8A5}" dt="2024-10-17T17:27:49.899" v="37"/>
        <pc:sldMkLst>
          <pc:docMk/>
          <pc:sldMk cId="3268695602" sldId="270"/>
        </pc:sldMkLst>
      </pc:sldChg>
    </pc:docChg>
  </pc:docChgLst>
  <pc:docChgLst>
    <pc:chgData name="Buffington, Eric (buffinea)" userId="S::buffinea@mail.uc.edu::17f57d74-f19d-422b-9efc-93ea0fa590e3" providerId="AD" clId="Web-{4E2A15C0-BCC2-55A1-F64D-4B0608968DF6}"/>
    <pc:docChg chg="addSld modSld">
      <pc:chgData name="Buffington, Eric (buffinea)" userId="S::buffinea@mail.uc.edu::17f57d74-f19d-422b-9efc-93ea0fa590e3" providerId="AD" clId="Web-{4E2A15C0-BCC2-55A1-F64D-4B0608968DF6}" dt="2024-10-16T16:46:16.166" v="866"/>
      <pc:docMkLst>
        <pc:docMk/>
      </pc:docMkLst>
      <pc:sldChg chg="modSp new">
        <pc:chgData name="Buffington, Eric (buffinea)" userId="S::buffinea@mail.uc.edu::17f57d74-f19d-422b-9efc-93ea0fa590e3" providerId="AD" clId="Web-{4E2A15C0-BCC2-55A1-F64D-4B0608968DF6}" dt="2024-10-16T16:17:43.575" v="167" actId="20577"/>
        <pc:sldMkLst>
          <pc:docMk/>
          <pc:sldMk cId="1442875104" sldId="257"/>
        </pc:sldMkLst>
        <pc:spChg chg="mod">
          <ac:chgData name="Buffington, Eric (buffinea)" userId="S::buffinea@mail.uc.edu::17f57d74-f19d-422b-9efc-93ea0fa590e3" providerId="AD" clId="Web-{4E2A15C0-BCC2-55A1-F64D-4B0608968DF6}" dt="2024-10-16T16:15:10.867" v="10" actId="20577"/>
          <ac:spMkLst>
            <pc:docMk/>
            <pc:sldMk cId="1442875104" sldId="257"/>
            <ac:spMk id="2" creationId="{6131312B-8C0F-E881-71F7-33F48FB740C2}"/>
          </ac:spMkLst>
        </pc:spChg>
        <pc:spChg chg="mod">
          <ac:chgData name="Buffington, Eric (buffinea)" userId="S::buffinea@mail.uc.edu::17f57d74-f19d-422b-9efc-93ea0fa590e3" providerId="AD" clId="Web-{4E2A15C0-BCC2-55A1-F64D-4B0608968DF6}" dt="2024-10-16T16:17:43.575" v="167" actId="20577"/>
          <ac:spMkLst>
            <pc:docMk/>
            <pc:sldMk cId="1442875104" sldId="257"/>
            <ac:spMk id="3" creationId="{A36B633F-F1D4-397C-6982-733F50BD363B}"/>
          </ac:spMkLst>
        </pc:spChg>
      </pc:sldChg>
      <pc:sldChg chg="new">
        <pc:chgData name="Buffington, Eric (buffinea)" userId="S::buffinea@mail.uc.edu::17f57d74-f19d-422b-9efc-93ea0fa590e3" providerId="AD" clId="Web-{4E2A15C0-BCC2-55A1-F64D-4B0608968DF6}" dt="2024-10-16T16:13:25.988" v="1"/>
        <pc:sldMkLst>
          <pc:docMk/>
          <pc:sldMk cId="1402107097" sldId="258"/>
        </pc:sldMkLst>
      </pc:sldChg>
      <pc:sldChg chg="addSp delSp modSp mod setBg">
        <pc:chgData name="Buffington, Eric (buffinea)" userId="S::buffinea@mail.uc.edu::17f57d74-f19d-422b-9efc-93ea0fa590e3" providerId="AD" clId="Web-{4E2A15C0-BCC2-55A1-F64D-4B0608968DF6}" dt="2024-10-16T16:46:16.166" v="866"/>
        <pc:sldMkLst>
          <pc:docMk/>
          <pc:sldMk cId="2557412117" sldId="259"/>
        </pc:sldMkLst>
        <pc:spChg chg="mod">
          <ac:chgData name="Buffington, Eric (buffinea)" userId="S::buffinea@mail.uc.edu::17f57d74-f19d-422b-9efc-93ea0fa590e3" providerId="AD" clId="Web-{4E2A15C0-BCC2-55A1-F64D-4B0608968DF6}" dt="2024-10-16T16:46:16.166" v="866"/>
          <ac:spMkLst>
            <pc:docMk/>
            <pc:sldMk cId="2557412117" sldId="259"/>
            <ac:spMk id="2" creationId="{673515E3-44D9-DC1E-F47C-9D9120A6FD1C}"/>
          </ac:spMkLst>
        </pc:spChg>
        <pc:spChg chg="del mod">
          <ac:chgData name="Buffington, Eric (buffinea)" userId="S::buffinea@mail.uc.edu::17f57d74-f19d-422b-9efc-93ea0fa590e3" providerId="AD" clId="Web-{4E2A15C0-BCC2-55A1-F64D-4B0608968DF6}" dt="2024-10-16T16:44:01.411" v="858"/>
          <ac:spMkLst>
            <pc:docMk/>
            <pc:sldMk cId="2557412117" sldId="259"/>
            <ac:spMk id="3" creationId="{2C749919-79B6-2E44-6E4E-439B9B92CCDB}"/>
          </ac:spMkLst>
        </pc:spChg>
        <pc:spChg chg="add del">
          <ac:chgData name="Buffington, Eric (buffinea)" userId="S::buffinea@mail.uc.edu::17f57d74-f19d-422b-9efc-93ea0fa590e3" providerId="AD" clId="Web-{4E2A15C0-BCC2-55A1-F64D-4B0608968DF6}" dt="2024-10-16T16:45:48.727" v="861"/>
          <ac:spMkLst>
            <pc:docMk/>
            <pc:sldMk cId="2557412117" sldId="259"/>
            <ac:spMk id="10" creationId="{BACC6370-2D7E-4714-9D71-7542949D7D5D}"/>
          </ac:spMkLst>
        </pc:spChg>
        <pc:spChg chg="add del">
          <ac:chgData name="Buffington, Eric (buffinea)" userId="S::buffinea@mail.uc.edu::17f57d74-f19d-422b-9efc-93ea0fa590e3" providerId="AD" clId="Web-{4E2A15C0-BCC2-55A1-F64D-4B0608968DF6}" dt="2024-10-16T16:45:48.727" v="861"/>
          <ac:spMkLst>
            <pc:docMk/>
            <pc:sldMk cId="2557412117" sldId="259"/>
            <ac:spMk id="12" creationId="{F68B3F68-107C-434F-AA38-110D5EA91B85}"/>
          </ac:spMkLst>
        </pc:spChg>
        <pc:spChg chg="add del">
          <ac:chgData name="Buffington, Eric (buffinea)" userId="S::buffinea@mail.uc.edu::17f57d74-f19d-422b-9efc-93ea0fa590e3" providerId="AD" clId="Web-{4E2A15C0-BCC2-55A1-F64D-4B0608968DF6}" dt="2024-10-16T16:45:48.727" v="861"/>
          <ac:spMkLst>
            <pc:docMk/>
            <pc:sldMk cId="2557412117" sldId="259"/>
            <ac:spMk id="14" creationId="{AAD0DBB9-1A4B-4391-81D4-CB19F9AB918A}"/>
          </ac:spMkLst>
        </pc:spChg>
        <pc:spChg chg="add del">
          <ac:chgData name="Buffington, Eric (buffinea)" userId="S::buffinea@mail.uc.edu::17f57d74-f19d-422b-9efc-93ea0fa590e3" providerId="AD" clId="Web-{4E2A15C0-BCC2-55A1-F64D-4B0608968DF6}" dt="2024-10-16T16:45:48.727" v="861"/>
          <ac:spMkLst>
            <pc:docMk/>
            <pc:sldMk cId="2557412117" sldId="259"/>
            <ac:spMk id="16" creationId="{063BBA22-50EA-4C4D-BE05-F1CE4E63AA56}"/>
          </ac:spMkLst>
        </pc:spChg>
        <pc:spChg chg="add del">
          <ac:chgData name="Buffington, Eric (buffinea)" userId="S::buffinea@mail.uc.edu::17f57d74-f19d-422b-9efc-93ea0fa590e3" providerId="AD" clId="Web-{4E2A15C0-BCC2-55A1-F64D-4B0608968DF6}" dt="2024-10-16T16:45:58.290" v="863"/>
          <ac:spMkLst>
            <pc:docMk/>
            <pc:sldMk cId="2557412117" sldId="259"/>
            <ac:spMk id="18" creationId="{9D8233B0-41B5-4D9A-AEEC-13DB66A8C9B5}"/>
          </ac:spMkLst>
        </pc:spChg>
        <pc:spChg chg="add del">
          <ac:chgData name="Buffington, Eric (buffinea)" userId="S::buffinea@mail.uc.edu::17f57d74-f19d-422b-9efc-93ea0fa590e3" providerId="AD" clId="Web-{4E2A15C0-BCC2-55A1-F64D-4B0608968DF6}" dt="2024-10-16T16:45:58.290" v="863"/>
          <ac:spMkLst>
            <pc:docMk/>
            <pc:sldMk cId="2557412117" sldId="259"/>
            <ac:spMk id="21" creationId="{E659831F-0D9A-4C63-9EBB-8435B85A440F}"/>
          </ac:spMkLst>
        </pc:spChg>
        <pc:spChg chg="add del">
          <ac:chgData name="Buffington, Eric (buffinea)" userId="S::buffinea@mail.uc.edu::17f57d74-f19d-422b-9efc-93ea0fa590e3" providerId="AD" clId="Web-{4E2A15C0-BCC2-55A1-F64D-4B0608968DF6}" dt="2024-10-16T16:46:16.103" v="865"/>
          <ac:spMkLst>
            <pc:docMk/>
            <pc:sldMk cId="2557412117" sldId="259"/>
            <ac:spMk id="23" creationId="{2215C6C6-E45C-4179-9FC1-E8A4C1D47430}"/>
          </ac:spMkLst>
        </pc:spChg>
        <pc:spChg chg="add del">
          <ac:chgData name="Buffington, Eric (buffinea)" userId="S::buffinea@mail.uc.edu::17f57d74-f19d-422b-9efc-93ea0fa590e3" providerId="AD" clId="Web-{4E2A15C0-BCC2-55A1-F64D-4B0608968DF6}" dt="2024-10-16T16:46:16.103" v="865"/>
          <ac:spMkLst>
            <pc:docMk/>
            <pc:sldMk cId="2557412117" sldId="259"/>
            <ac:spMk id="26" creationId="{3776B14B-F2F4-4825-8DA8-8C7A0F2B3960}"/>
          </ac:spMkLst>
        </pc:spChg>
        <pc:spChg chg="add">
          <ac:chgData name="Buffington, Eric (buffinea)" userId="S::buffinea@mail.uc.edu::17f57d74-f19d-422b-9efc-93ea0fa590e3" providerId="AD" clId="Web-{4E2A15C0-BCC2-55A1-F64D-4B0608968DF6}" dt="2024-10-16T16:46:16.166" v="866"/>
          <ac:spMkLst>
            <pc:docMk/>
            <pc:sldMk cId="2557412117" sldId="259"/>
            <ac:spMk id="28" creationId="{6C4028FD-8BAA-4A19-BFDE-594D991B7552}"/>
          </ac:spMkLst>
        </pc:spChg>
        <pc:grpChg chg="add del">
          <ac:chgData name="Buffington, Eric (buffinea)" userId="S::buffinea@mail.uc.edu::17f57d74-f19d-422b-9efc-93ea0fa590e3" providerId="AD" clId="Web-{4E2A15C0-BCC2-55A1-F64D-4B0608968DF6}" dt="2024-10-16T16:45:58.290" v="863"/>
          <ac:grpSpMkLst>
            <pc:docMk/>
            <pc:sldMk cId="2557412117" sldId="259"/>
            <ac:grpSpMk id="19" creationId="{28FAF094-D087-493F-8DF9-A486C2D6BBAA}"/>
          </ac:grpSpMkLst>
        </pc:grpChg>
        <pc:grpChg chg="add del">
          <ac:chgData name="Buffington, Eric (buffinea)" userId="S::buffinea@mail.uc.edu::17f57d74-f19d-422b-9efc-93ea0fa590e3" providerId="AD" clId="Web-{4E2A15C0-BCC2-55A1-F64D-4B0608968DF6}" dt="2024-10-16T16:46:16.103" v="865"/>
          <ac:grpSpMkLst>
            <pc:docMk/>
            <pc:sldMk cId="2557412117" sldId="259"/>
            <ac:grpSpMk id="24" creationId="{5FE9FE4C-C9E0-4C54-8010-EA9D29CD4D59}"/>
          </ac:grpSpMkLst>
        </pc:grpChg>
        <pc:graphicFrameChg chg="add mod modGraphic">
          <ac:chgData name="Buffington, Eric (buffinea)" userId="S::buffinea@mail.uc.edu::17f57d74-f19d-422b-9efc-93ea0fa590e3" providerId="AD" clId="Web-{4E2A15C0-BCC2-55A1-F64D-4B0608968DF6}" dt="2024-10-16T16:46:16.166" v="866"/>
          <ac:graphicFrameMkLst>
            <pc:docMk/>
            <pc:sldMk cId="2557412117" sldId="259"/>
            <ac:graphicFrameMk id="5" creationId="{6F775796-9314-CBAE-8AEF-6A80350D65A8}"/>
          </ac:graphicFrameMkLst>
        </pc:graphicFrameChg>
      </pc:sldChg>
      <pc:sldChg chg="modSp">
        <pc:chgData name="Buffington, Eric (buffinea)" userId="S::buffinea@mail.uc.edu::17f57d74-f19d-422b-9efc-93ea0fa590e3" providerId="AD" clId="Web-{4E2A15C0-BCC2-55A1-F64D-4B0608968DF6}" dt="2024-10-16T16:23:43.197" v="221" actId="20577"/>
        <pc:sldMkLst>
          <pc:docMk/>
          <pc:sldMk cId="786351161" sldId="260"/>
        </pc:sldMkLst>
        <pc:spChg chg="mod">
          <ac:chgData name="Buffington, Eric (buffinea)" userId="S::buffinea@mail.uc.edu::17f57d74-f19d-422b-9efc-93ea0fa590e3" providerId="AD" clId="Web-{4E2A15C0-BCC2-55A1-F64D-4B0608968DF6}" dt="2024-10-16T16:23:43.197" v="221" actId="20577"/>
          <ac:spMkLst>
            <pc:docMk/>
            <pc:sldMk cId="786351161" sldId="260"/>
            <ac:spMk id="3" creationId="{2C7AAE04-8F3A-2CD6-1D03-29429EE4D461}"/>
          </ac:spMkLst>
        </pc:spChg>
      </pc:sldChg>
      <pc:sldChg chg="addSp delSp modSp mod setBg">
        <pc:chgData name="Buffington, Eric (buffinea)" userId="S::buffinea@mail.uc.edu::17f57d74-f19d-422b-9efc-93ea0fa590e3" providerId="AD" clId="Web-{4E2A15C0-BCC2-55A1-F64D-4B0608968DF6}" dt="2024-10-16T16:41:51.438" v="857" actId="20577"/>
        <pc:sldMkLst>
          <pc:docMk/>
          <pc:sldMk cId="3043629660" sldId="263"/>
        </pc:sldMkLst>
        <pc:spChg chg="mod">
          <ac:chgData name="Buffington, Eric (buffinea)" userId="S::buffinea@mail.uc.edu::17f57d74-f19d-422b-9efc-93ea0fa590e3" providerId="AD" clId="Web-{4E2A15C0-BCC2-55A1-F64D-4B0608968DF6}" dt="2024-10-16T16:40:28.107" v="834"/>
          <ac:spMkLst>
            <pc:docMk/>
            <pc:sldMk cId="3043629660" sldId="263"/>
            <ac:spMk id="2" creationId="{9BC2F4FC-7EB9-1D0C-9AEA-812D6F1D5109}"/>
          </ac:spMkLst>
        </pc:spChg>
        <pc:spChg chg="add del">
          <ac:chgData name="Buffington, Eric (buffinea)" userId="S::buffinea@mail.uc.edu::17f57d74-f19d-422b-9efc-93ea0fa590e3" providerId="AD" clId="Web-{4E2A15C0-BCC2-55A1-F64D-4B0608968DF6}" dt="2024-10-16T16:40:28.138" v="835"/>
          <ac:spMkLst>
            <pc:docMk/>
            <pc:sldMk cId="3043629660" sldId="263"/>
            <ac:spMk id="3" creationId="{12CC5871-2F9B-2263-F666-2DCE7AC50108}"/>
          </ac:spMkLst>
        </pc:spChg>
        <pc:spChg chg="add del">
          <ac:chgData name="Buffington, Eric (buffinea)" userId="S::buffinea@mail.uc.edu::17f57d74-f19d-422b-9efc-93ea0fa590e3" providerId="AD" clId="Web-{4E2A15C0-BCC2-55A1-F64D-4B0608968DF6}" dt="2024-10-16T16:40:28.107" v="834"/>
          <ac:spMkLst>
            <pc:docMk/>
            <pc:sldMk cId="3043629660" sldId="263"/>
            <ac:spMk id="8" creationId="{907EF6B7-1338-4443-8C46-6A318D952DFD}"/>
          </ac:spMkLst>
        </pc:spChg>
        <pc:spChg chg="add del">
          <ac:chgData name="Buffington, Eric (buffinea)" userId="S::buffinea@mail.uc.edu::17f57d74-f19d-422b-9efc-93ea0fa590e3" providerId="AD" clId="Web-{4E2A15C0-BCC2-55A1-F64D-4B0608968DF6}" dt="2024-10-16T16:40:21.419" v="832"/>
          <ac:spMkLst>
            <pc:docMk/>
            <pc:sldMk cId="3043629660" sldId="263"/>
            <ac:spMk id="9" creationId="{35DB3719-6FDC-4E5D-891D-FF40B7300F64}"/>
          </ac:spMkLst>
        </pc:spChg>
        <pc:spChg chg="add del">
          <ac:chgData name="Buffington, Eric (buffinea)" userId="S::buffinea@mail.uc.edu::17f57d74-f19d-422b-9efc-93ea0fa590e3" providerId="AD" clId="Web-{4E2A15C0-BCC2-55A1-F64D-4B0608968DF6}" dt="2024-10-16T16:40:28.107" v="834"/>
          <ac:spMkLst>
            <pc:docMk/>
            <pc:sldMk cId="3043629660" sldId="263"/>
            <ac:spMk id="10" creationId="{DAAE4CDD-124C-4DCF-9584-B6033B545DD5}"/>
          </ac:spMkLst>
        </pc:spChg>
        <pc:spChg chg="add del">
          <ac:chgData name="Buffington, Eric (buffinea)" userId="S::buffinea@mail.uc.edu::17f57d74-f19d-422b-9efc-93ea0fa590e3" providerId="AD" clId="Web-{4E2A15C0-BCC2-55A1-F64D-4B0608968DF6}" dt="2024-10-16T16:40:21.419" v="832"/>
          <ac:spMkLst>
            <pc:docMk/>
            <pc:sldMk cId="3043629660" sldId="263"/>
            <ac:spMk id="11" creationId="{E0CBAC23-2E3F-4A90-BA59-F8299F6A5439}"/>
          </ac:spMkLst>
        </pc:spChg>
        <pc:spChg chg="add del">
          <ac:chgData name="Buffington, Eric (buffinea)" userId="S::buffinea@mail.uc.edu::17f57d74-f19d-422b-9efc-93ea0fa590e3" providerId="AD" clId="Web-{4E2A15C0-BCC2-55A1-F64D-4B0608968DF6}" dt="2024-10-16T16:40:28.107" v="834"/>
          <ac:spMkLst>
            <pc:docMk/>
            <pc:sldMk cId="3043629660" sldId="263"/>
            <ac:spMk id="12" creationId="{081E4A58-353D-44AE-B2FC-2A74E2E400F7}"/>
          </ac:spMkLst>
        </pc:spChg>
        <pc:spChg chg="add del">
          <ac:chgData name="Buffington, Eric (buffinea)" userId="S::buffinea@mail.uc.edu::17f57d74-f19d-422b-9efc-93ea0fa590e3" providerId="AD" clId="Web-{4E2A15C0-BCC2-55A1-F64D-4B0608968DF6}" dt="2024-10-16T16:40:28.107" v="834"/>
          <ac:spMkLst>
            <pc:docMk/>
            <pc:sldMk cId="3043629660" sldId="263"/>
            <ac:spMk id="13" creationId="{12CC5871-2F9B-2263-F666-2DCE7AC50108}"/>
          </ac:spMkLst>
        </pc:spChg>
        <pc:graphicFrameChg chg="add del">
          <ac:chgData name="Buffington, Eric (buffinea)" userId="S::buffinea@mail.uc.edu::17f57d74-f19d-422b-9efc-93ea0fa590e3" providerId="AD" clId="Web-{4E2A15C0-BCC2-55A1-F64D-4B0608968DF6}" dt="2024-10-16T16:40:21.419" v="832"/>
          <ac:graphicFrameMkLst>
            <pc:docMk/>
            <pc:sldMk cId="3043629660" sldId="263"/>
            <ac:graphicFrameMk id="5" creationId="{CB5EE325-2D33-0EFB-9B9D-43068ED54A8F}"/>
          </ac:graphicFrameMkLst>
        </pc:graphicFrameChg>
        <pc:graphicFrameChg chg="add modGraphic">
          <ac:chgData name="Buffington, Eric (buffinea)" userId="S::buffinea@mail.uc.edu::17f57d74-f19d-422b-9efc-93ea0fa590e3" providerId="AD" clId="Web-{4E2A15C0-BCC2-55A1-F64D-4B0608968DF6}" dt="2024-10-16T16:41:51.438" v="857" actId="20577"/>
          <ac:graphicFrameMkLst>
            <pc:docMk/>
            <pc:sldMk cId="3043629660" sldId="263"/>
            <ac:graphicFrameMk id="15" creationId="{7BDA72B1-F014-C515-910B-0267CAC7E82F}"/>
          </ac:graphicFrameMkLst>
        </pc:graphicFrameChg>
      </pc:sldChg>
      <pc:sldChg chg="addSp delSp modSp mod setBg">
        <pc:chgData name="Buffington, Eric (buffinea)" userId="S::buffinea@mail.uc.edu::17f57d74-f19d-422b-9efc-93ea0fa590e3" providerId="AD" clId="Web-{4E2A15C0-BCC2-55A1-F64D-4B0608968DF6}" dt="2024-10-16T16:44:18.755" v="859"/>
        <pc:sldMkLst>
          <pc:docMk/>
          <pc:sldMk cId="1829394233" sldId="264"/>
        </pc:sldMkLst>
        <pc:spChg chg="mod">
          <ac:chgData name="Buffington, Eric (buffinea)" userId="S::buffinea@mail.uc.edu::17f57d74-f19d-422b-9efc-93ea0fa590e3" providerId="AD" clId="Web-{4E2A15C0-BCC2-55A1-F64D-4B0608968DF6}" dt="2024-10-16T16:40:00.778" v="830"/>
          <ac:spMkLst>
            <pc:docMk/>
            <pc:sldMk cId="1829394233" sldId="264"/>
            <ac:spMk id="2" creationId="{6C2C5D6E-EDC4-C5A7-3EFB-181563BA8C73}"/>
          </ac:spMkLst>
        </pc:spChg>
        <pc:spChg chg="del mod">
          <ac:chgData name="Buffington, Eric (buffinea)" userId="S::buffinea@mail.uc.edu::17f57d74-f19d-422b-9efc-93ea0fa590e3" providerId="AD" clId="Web-{4E2A15C0-BCC2-55A1-F64D-4B0608968DF6}" dt="2024-10-16T16:38:13.118" v="825"/>
          <ac:spMkLst>
            <pc:docMk/>
            <pc:sldMk cId="1829394233" sldId="264"/>
            <ac:spMk id="3" creationId="{6E931C74-F730-BFA1-CD0B-B0E55D78C02D}"/>
          </ac:spMkLst>
        </pc:spChg>
        <pc:spChg chg="add del">
          <ac:chgData name="Buffington, Eric (buffinea)" userId="S::buffinea@mail.uc.edu::17f57d74-f19d-422b-9efc-93ea0fa590e3" providerId="AD" clId="Web-{4E2A15C0-BCC2-55A1-F64D-4B0608968DF6}" dt="2024-10-16T16:40:00.778" v="830"/>
          <ac:spMkLst>
            <pc:docMk/>
            <pc:sldMk cId="1829394233" sldId="264"/>
            <ac:spMk id="9" creationId="{53B021B3-DE93-4AB7-8A18-CF5F1CED88B8}"/>
          </ac:spMkLst>
        </pc:spChg>
        <pc:spChg chg="add del">
          <ac:chgData name="Buffington, Eric (buffinea)" userId="S::buffinea@mail.uc.edu::17f57d74-f19d-422b-9efc-93ea0fa590e3" providerId="AD" clId="Web-{4E2A15C0-BCC2-55A1-F64D-4B0608968DF6}" dt="2024-10-16T16:40:00.778" v="830"/>
          <ac:spMkLst>
            <pc:docMk/>
            <pc:sldMk cId="1829394233" sldId="264"/>
            <ac:spMk id="11" creationId="{52D502E5-F6B4-4D58-B4AE-FC466FF15EE8}"/>
          </ac:spMkLst>
        </pc:spChg>
        <pc:spChg chg="add del">
          <ac:chgData name="Buffington, Eric (buffinea)" userId="S::buffinea@mail.uc.edu::17f57d74-f19d-422b-9efc-93ea0fa590e3" providerId="AD" clId="Web-{4E2A15C0-BCC2-55A1-F64D-4B0608968DF6}" dt="2024-10-16T16:40:00.778" v="830"/>
          <ac:spMkLst>
            <pc:docMk/>
            <pc:sldMk cId="1829394233" sldId="264"/>
            <ac:spMk id="13" creationId="{9DECDBF4-02B6-4BB4-B65B-B8107AD6A9E8}"/>
          </ac:spMkLst>
        </pc:spChg>
        <pc:spChg chg="add del">
          <ac:chgData name="Buffington, Eric (buffinea)" userId="S::buffinea@mail.uc.edu::17f57d74-f19d-422b-9efc-93ea0fa590e3" providerId="AD" clId="Web-{4E2A15C0-BCC2-55A1-F64D-4B0608968DF6}" dt="2024-10-16T16:40:00.731" v="829"/>
          <ac:spMkLst>
            <pc:docMk/>
            <pc:sldMk cId="1829394233" sldId="264"/>
            <ac:spMk id="18" creationId="{BACC6370-2D7E-4714-9D71-7542949D7D5D}"/>
          </ac:spMkLst>
        </pc:spChg>
        <pc:spChg chg="add del">
          <ac:chgData name="Buffington, Eric (buffinea)" userId="S::buffinea@mail.uc.edu::17f57d74-f19d-422b-9efc-93ea0fa590e3" providerId="AD" clId="Web-{4E2A15C0-BCC2-55A1-F64D-4B0608968DF6}" dt="2024-10-16T16:40:00.731" v="829"/>
          <ac:spMkLst>
            <pc:docMk/>
            <pc:sldMk cId="1829394233" sldId="264"/>
            <ac:spMk id="20" creationId="{256B2C21-A230-48C0-8DF1-C46611373C44}"/>
          </ac:spMkLst>
        </pc:spChg>
        <pc:spChg chg="add del">
          <ac:chgData name="Buffington, Eric (buffinea)" userId="S::buffinea@mail.uc.edu::17f57d74-f19d-422b-9efc-93ea0fa590e3" providerId="AD" clId="Web-{4E2A15C0-BCC2-55A1-F64D-4B0608968DF6}" dt="2024-10-16T16:40:00.731" v="829"/>
          <ac:spMkLst>
            <pc:docMk/>
            <pc:sldMk cId="1829394233" sldId="264"/>
            <ac:spMk id="22" creationId="{3847E18C-932D-4C95-AABA-FEC7C9499AD7}"/>
          </ac:spMkLst>
        </pc:spChg>
        <pc:spChg chg="add del">
          <ac:chgData name="Buffington, Eric (buffinea)" userId="S::buffinea@mail.uc.edu::17f57d74-f19d-422b-9efc-93ea0fa590e3" providerId="AD" clId="Web-{4E2A15C0-BCC2-55A1-F64D-4B0608968DF6}" dt="2024-10-16T16:40:00.731" v="829"/>
          <ac:spMkLst>
            <pc:docMk/>
            <pc:sldMk cId="1829394233" sldId="264"/>
            <ac:spMk id="24" creationId="{3150CB11-0C61-439E-910F-5787759E72A0}"/>
          </ac:spMkLst>
        </pc:spChg>
        <pc:spChg chg="add del">
          <ac:chgData name="Buffington, Eric (buffinea)" userId="S::buffinea@mail.uc.edu::17f57d74-f19d-422b-9efc-93ea0fa590e3" providerId="AD" clId="Web-{4E2A15C0-BCC2-55A1-F64D-4B0608968DF6}" dt="2024-10-16T16:40:00.731" v="829"/>
          <ac:spMkLst>
            <pc:docMk/>
            <pc:sldMk cId="1829394233" sldId="264"/>
            <ac:spMk id="26" creationId="{43F8A58B-5155-44CE-A5FF-7647B47D0A7A}"/>
          </ac:spMkLst>
        </pc:spChg>
        <pc:spChg chg="add del">
          <ac:chgData name="Buffington, Eric (buffinea)" userId="S::buffinea@mail.uc.edu::17f57d74-f19d-422b-9efc-93ea0fa590e3" providerId="AD" clId="Web-{4E2A15C0-BCC2-55A1-F64D-4B0608968DF6}" dt="2024-10-16T16:40:00.731" v="829"/>
          <ac:spMkLst>
            <pc:docMk/>
            <pc:sldMk cId="1829394233" sldId="264"/>
            <ac:spMk id="28" creationId="{443F2ACA-E6D6-4028-82DD-F03C262D5DE6}"/>
          </ac:spMkLst>
        </pc:spChg>
        <pc:spChg chg="add">
          <ac:chgData name="Buffington, Eric (buffinea)" userId="S::buffinea@mail.uc.edu::17f57d74-f19d-422b-9efc-93ea0fa590e3" providerId="AD" clId="Web-{4E2A15C0-BCC2-55A1-F64D-4B0608968DF6}" dt="2024-10-16T16:40:00.778" v="830"/>
          <ac:spMkLst>
            <pc:docMk/>
            <pc:sldMk cId="1829394233" sldId="264"/>
            <ac:spMk id="30" creationId="{6C4028FD-8BAA-4A19-BFDE-594D991B7552}"/>
          </ac:spMkLst>
        </pc:spChg>
        <pc:graphicFrameChg chg="add mod modGraphic">
          <ac:chgData name="Buffington, Eric (buffinea)" userId="S::buffinea@mail.uc.edu::17f57d74-f19d-422b-9efc-93ea0fa590e3" providerId="AD" clId="Web-{4E2A15C0-BCC2-55A1-F64D-4B0608968DF6}" dt="2024-10-16T16:44:18.755" v="859"/>
          <ac:graphicFrameMkLst>
            <pc:docMk/>
            <pc:sldMk cId="1829394233" sldId="264"/>
            <ac:graphicFrameMk id="5" creationId="{FD169C4D-78BF-4F9A-FD8C-DF4782C4CBBF}"/>
          </ac:graphicFrameMkLst>
        </pc:graphicFrameChg>
      </pc:sldChg>
    </pc:docChg>
  </pc:docChgLst>
  <pc:docChgLst>
    <pc:chgData name="Guest User" userId="S::urn:spo:anon#6bc802baf922acaed6cf13a3d7d0c7baa2608a4317326cd41bf4ce37fccc0bd9::" providerId="AD" clId="Web-{0E72002A-C6D6-B36A-C607-559A951DAFA4}"/>
    <pc:docChg chg="modSld">
      <pc:chgData name="Guest User" userId="S::urn:spo:anon#6bc802baf922acaed6cf13a3d7d0c7baa2608a4317326cd41bf4ce37fccc0bd9::" providerId="AD" clId="Web-{0E72002A-C6D6-B36A-C607-559A951DAFA4}" dt="2024-10-16T16:44:09.184" v="503"/>
      <pc:docMkLst>
        <pc:docMk/>
      </pc:docMkLst>
      <pc:sldChg chg="addSp modSp mod setBg">
        <pc:chgData name="Guest User" userId="S::urn:spo:anon#6bc802baf922acaed6cf13a3d7d0c7baa2608a4317326cd41bf4ce37fccc0bd9::" providerId="AD" clId="Web-{0E72002A-C6D6-B36A-C607-559A951DAFA4}" dt="2024-10-16T16:33:43.520" v="294"/>
        <pc:sldMkLst>
          <pc:docMk/>
          <pc:sldMk cId="1402107097" sldId="258"/>
        </pc:sldMkLst>
        <pc:spChg chg="mod">
          <ac:chgData name="Guest User" userId="S::urn:spo:anon#6bc802baf922acaed6cf13a3d7d0c7baa2608a4317326cd41bf4ce37fccc0bd9::" providerId="AD" clId="Web-{0E72002A-C6D6-B36A-C607-559A951DAFA4}" dt="2024-10-16T16:33:43.520" v="294"/>
          <ac:spMkLst>
            <pc:docMk/>
            <pc:sldMk cId="1402107097" sldId="258"/>
            <ac:spMk id="2" creationId="{1D56457B-C2CE-1082-ED60-B73277D9DD17}"/>
          </ac:spMkLst>
        </pc:spChg>
        <pc:spChg chg="mod">
          <ac:chgData name="Guest User" userId="S::urn:spo:anon#6bc802baf922acaed6cf13a3d7d0c7baa2608a4317326cd41bf4ce37fccc0bd9::" providerId="AD" clId="Web-{0E72002A-C6D6-B36A-C607-559A951DAFA4}" dt="2024-10-16T16:33:43.520" v="294"/>
          <ac:spMkLst>
            <pc:docMk/>
            <pc:sldMk cId="1402107097" sldId="258"/>
            <ac:spMk id="3" creationId="{DA43C4EC-F07D-E2AD-357E-5C82C9813BA1}"/>
          </ac:spMkLst>
        </pc:spChg>
        <pc:spChg chg="add">
          <ac:chgData name="Guest User" userId="S::urn:spo:anon#6bc802baf922acaed6cf13a3d7d0c7baa2608a4317326cd41bf4ce37fccc0bd9::" providerId="AD" clId="Web-{0E72002A-C6D6-B36A-C607-559A951DAFA4}" dt="2024-10-16T16:33:43.520" v="294"/>
          <ac:spMkLst>
            <pc:docMk/>
            <pc:sldMk cId="1402107097" sldId="258"/>
            <ac:spMk id="9" creationId="{F13C74B1-5B17-4795-BED0-7140497B445A}"/>
          </ac:spMkLst>
        </pc:spChg>
        <pc:spChg chg="add">
          <ac:chgData name="Guest User" userId="S::urn:spo:anon#6bc802baf922acaed6cf13a3d7d0c7baa2608a4317326cd41bf4ce37fccc0bd9::" providerId="AD" clId="Web-{0E72002A-C6D6-B36A-C607-559A951DAFA4}" dt="2024-10-16T16:33:43.520" v="294"/>
          <ac:spMkLst>
            <pc:docMk/>
            <pc:sldMk cId="1402107097" sldId="258"/>
            <ac:spMk id="11" creationId="{D4974D33-8DC5-464E-8C6D-BE58F0669C17}"/>
          </ac:spMkLst>
        </pc:spChg>
        <pc:picChg chg="add mod">
          <ac:chgData name="Guest User" userId="S::urn:spo:anon#6bc802baf922acaed6cf13a3d7d0c7baa2608a4317326cd41bf4ce37fccc0bd9::" providerId="AD" clId="Web-{0E72002A-C6D6-B36A-C607-559A951DAFA4}" dt="2024-10-16T16:33:43.520" v="294"/>
          <ac:picMkLst>
            <pc:docMk/>
            <pc:sldMk cId="1402107097" sldId="258"/>
            <ac:picMk id="4" creationId="{39663157-AE0C-E6D1-6B01-3E49311F35DF}"/>
          </ac:picMkLst>
        </pc:picChg>
      </pc:sldChg>
      <pc:sldChg chg="addSp delSp modSp mod setBg">
        <pc:chgData name="Guest User" userId="S::urn:spo:anon#6bc802baf922acaed6cf13a3d7d0c7baa2608a4317326cd41bf4ce37fccc0bd9::" providerId="AD" clId="Web-{0E72002A-C6D6-B36A-C607-559A951DAFA4}" dt="2024-10-16T16:34:47.475" v="295"/>
        <pc:sldMkLst>
          <pc:docMk/>
          <pc:sldMk cId="786351161" sldId="260"/>
        </pc:sldMkLst>
        <pc:spChg chg="mod">
          <ac:chgData name="Guest User" userId="S::urn:spo:anon#6bc802baf922acaed6cf13a3d7d0c7baa2608a4317326cd41bf4ce37fccc0bd9::" providerId="AD" clId="Web-{0E72002A-C6D6-B36A-C607-559A951DAFA4}" dt="2024-10-16T16:34:47.475" v="295"/>
          <ac:spMkLst>
            <pc:docMk/>
            <pc:sldMk cId="786351161" sldId="260"/>
            <ac:spMk id="2" creationId="{0D6545F4-297B-C918-9A5F-40E3D32AACA2}"/>
          </ac:spMkLst>
        </pc:spChg>
        <pc:spChg chg="del">
          <ac:chgData name="Guest User" userId="S::urn:spo:anon#6bc802baf922acaed6cf13a3d7d0c7baa2608a4317326cd41bf4ce37fccc0bd9::" providerId="AD" clId="Web-{0E72002A-C6D6-B36A-C607-559A951DAFA4}" dt="2024-10-16T16:34:47.475" v="295"/>
          <ac:spMkLst>
            <pc:docMk/>
            <pc:sldMk cId="786351161" sldId="260"/>
            <ac:spMk id="3" creationId="{2C7AAE04-8F3A-2CD6-1D03-29429EE4D461}"/>
          </ac:spMkLst>
        </pc:spChg>
        <pc:spChg chg="add">
          <ac:chgData name="Guest User" userId="S::urn:spo:anon#6bc802baf922acaed6cf13a3d7d0c7baa2608a4317326cd41bf4ce37fccc0bd9::" providerId="AD" clId="Web-{0E72002A-C6D6-B36A-C607-559A951DAFA4}" dt="2024-10-16T16:34:47.475" v="295"/>
          <ac:spMkLst>
            <pc:docMk/>
            <pc:sldMk cId="786351161" sldId="260"/>
            <ac:spMk id="9" creationId="{BACC6370-2D7E-4714-9D71-7542949D7D5D}"/>
          </ac:spMkLst>
        </pc:spChg>
        <pc:spChg chg="add">
          <ac:chgData name="Guest User" userId="S::urn:spo:anon#6bc802baf922acaed6cf13a3d7d0c7baa2608a4317326cd41bf4ce37fccc0bd9::" providerId="AD" clId="Web-{0E72002A-C6D6-B36A-C607-559A951DAFA4}" dt="2024-10-16T16:34:47.475" v="295"/>
          <ac:spMkLst>
            <pc:docMk/>
            <pc:sldMk cId="786351161" sldId="260"/>
            <ac:spMk id="11" creationId="{F68B3F68-107C-434F-AA38-110D5EA91B85}"/>
          </ac:spMkLst>
        </pc:spChg>
        <pc:spChg chg="add">
          <ac:chgData name="Guest User" userId="S::urn:spo:anon#6bc802baf922acaed6cf13a3d7d0c7baa2608a4317326cd41bf4ce37fccc0bd9::" providerId="AD" clId="Web-{0E72002A-C6D6-B36A-C607-559A951DAFA4}" dt="2024-10-16T16:34:47.475" v="295"/>
          <ac:spMkLst>
            <pc:docMk/>
            <pc:sldMk cId="786351161" sldId="260"/>
            <ac:spMk id="13" creationId="{AAD0DBB9-1A4B-4391-81D4-CB19F9AB918A}"/>
          </ac:spMkLst>
        </pc:spChg>
        <pc:spChg chg="add">
          <ac:chgData name="Guest User" userId="S::urn:spo:anon#6bc802baf922acaed6cf13a3d7d0c7baa2608a4317326cd41bf4ce37fccc0bd9::" providerId="AD" clId="Web-{0E72002A-C6D6-B36A-C607-559A951DAFA4}" dt="2024-10-16T16:34:47.475" v="295"/>
          <ac:spMkLst>
            <pc:docMk/>
            <pc:sldMk cId="786351161" sldId="260"/>
            <ac:spMk id="15" creationId="{063BBA22-50EA-4C4D-BE05-F1CE4E63AA56}"/>
          </ac:spMkLst>
        </pc:spChg>
        <pc:graphicFrameChg chg="add">
          <ac:chgData name="Guest User" userId="S::urn:spo:anon#6bc802baf922acaed6cf13a3d7d0c7baa2608a4317326cd41bf4ce37fccc0bd9::" providerId="AD" clId="Web-{0E72002A-C6D6-B36A-C607-559A951DAFA4}" dt="2024-10-16T16:34:47.475" v="295"/>
          <ac:graphicFrameMkLst>
            <pc:docMk/>
            <pc:sldMk cId="786351161" sldId="260"/>
            <ac:graphicFrameMk id="5" creationId="{A2965F10-08E5-4068-8646-09509BEA79F1}"/>
          </ac:graphicFrameMkLst>
        </pc:graphicFrameChg>
      </pc:sldChg>
      <pc:sldChg chg="addSp delSp modSp mod setBg">
        <pc:chgData name="Guest User" userId="S::urn:spo:anon#6bc802baf922acaed6cf13a3d7d0c7baa2608a4317326cd41bf4ce37fccc0bd9::" providerId="AD" clId="Web-{0E72002A-C6D6-B36A-C607-559A951DAFA4}" dt="2024-10-16T16:44:09.184" v="503"/>
        <pc:sldMkLst>
          <pc:docMk/>
          <pc:sldMk cId="2672542365" sldId="261"/>
        </pc:sldMkLst>
        <pc:spChg chg="mod">
          <ac:chgData name="Guest User" userId="S::urn:spo:anon#6bc802baf922acaed6cf13a3d7d0c7baa2608a4317326cd41bf4ce37fccc0bd9::" providerId="AD" clId="Web-{0E72002A-C6D6-B36A-C607-559A951DAFA4}" dt="2024-10-16T16:44:09.184" v="503"/>
          <ac:spMkLst>
            <pc:docMk/>
            <pc:sldMk cId="2672542365" sldId="261"/>
            <ac:spMk id="2" creationId="{BBC0649D-2096-87D3-8958-8895A57F5037}"/>
          </ac:spMkLst>
        </pc:spChg>
        <pc:spChg chg="del">
          <ac:chgData name="Guest User" userId="S::urn:spo:anon#6bc802baf922acaed6cf13a3d7d0c7baa2608a4317326cd41bf4ce37fccc0bd9::" providerId="AD" clId="Web-{0E72002A-C6D6-B36A-C607-559A951DAFA4}" dt="2024-10-16T16:44:09.184" v="503"/>
          <ac:spMkLst>
            <pc:docMk/>
            <pc:sldMk cId="2672542365" sldId="261"/>
            <ac:spMk id="3" creationId="{BD52CFFA-BB49-D55D-BD7F-E10E206CA7B2}"/>
          </ac:spMkLst>
        </pc:spChg>
        <pc:spChg chg="add">
          <ac:chgData name="Guest User" userId="S::urn:spo:anon#6bc802baf922acaed6cf13a3d7d0c7baa2608a4317326cd41bf4ce37fccc0bd9::" providerId="AD" clId="Web-{0E72002A-C6D6-B36A-C607-559A951DAFA4}" dt="2024-10-16T16:44:09.184" v="503"/>
          <ac:spMkLst>
            <pc:docMk/>
            <pc:sldMk cId="2672542365" sldId="261"/>
            <ac:spMk id="9" creationId="{53B021B3-DE93-4AB7-8A18-CF5F1CED88B8}"/>
          </ac:spMkLst>
        </pc:spChg>
        <pc:spChg chg="add">
          <ac:chgData name="Guest User" userId="S::urn:spo:anon#6bc802baf922acaed6cf13a3d7d0c7baa2608a4317326cd41bf4ce37fccc0bd9::" providerId="AD" clId="Web-{0E72002A-C6D6-B36A-C607-559A951DAFA4}" dt="2024-10-16T16:44:09.184" v="503"/>
          <ac:spMkLst>
            <pc:docMk/>
            <pc:sldMk cId="2672542365" sldId="261"/>
            <ac:spMk id="11" creationId="{52D502E5-F6B4-4D58-B4AE-FC466FF15EE8}"/>
          </ac:spMkLst>
        </pc:spChg>
        <pc:spChg chg="add">
          <ac:chgData name="Guest User" userId="S::urn:spo:anon#6bc802baf922acaed6cf13a3d7d0c7baa2608a4317326cd41bf4ce37fccc0bd9::" providerId="AD" clId="Web-{0E72002A-C6D6-B36A-C607-559A951DAFA4}" dt="2024-10-16T16:44:09.184" v="503"/>
          <ac:spMkLst>
            <pc:docMk/>
            <pc:sldMk cId="2672542365" sldId="261"/>
            <ac:spMk id="13" creationId="{9DECDBF4-02B6-4BB4-B65B-B8107AD6A9E8}"/>
          </ac:spMkLst>
        </pc:spChg>
        <pc:graphicFrameChg chg="add">
          <ac:chgData name="Guest User" userId="S::urn:spo:anon#6bc802baf922acaed6cf13a3d7d0c7baa2608a4317326cd41bf4ce37fccc0bd9::" providerId="AD" clId="Web-{0E72002A-C6D6-B36A-C607-559A951DAFA4}" dt="2024-10-16T16:44:09.184" v="503"/>
          <ac:graphicFrameMkLst>
            <pc:docMk/>
            <pc:sldMk cId="2672542365" sldId="261"/>
            <ac:graphicFrameMk id="5" creationId="{B4ED3186-8919-B0EB-AF4A-05E499C76E80}"/>
          </ac:graphicFrameMkLst>
        </pc:graphicFrameChg>
      </pc:sldChg>
      <pc:sldChg chg="addSp modSp mod setBg">
        <pc:chgData name="Guest User" userId="S::urn:spo:anon#6bc802baf922acaed6cf13a3d7d0c7baa2608a4317326cd41bf4ce37fccc0bd9::" providerId="AD" clId="Web-{0E72002A-C6D6-B36A-C607-559A951DAFA4}" dt="2024-10-16T16:41:48.616" v="502" actId="20577"/>
        <pc:sldMkLst>
          <pc:docMk/>
          <pc:sldMk cId="2581769675" sldId="262"/>
        </pc:sldMkLst>
        <pc:spChg chg="mod">
          <ac:chgData name="Guest User" userId="S::urn:spo:anon#6bc802baf922acaed6cf13a3d7d0c7baa2608a4317326cd41bf4ce37fccc0bd9::" providerId="AD" clId="Web-{0E72002A-C6D6-B36A-C607-559A951DAFA4}" dt="2024-10-16T16:41:35.959" v="500"/>
          <ac:spMkLst>
            <pc:docMk/>
            <pc:sldMk cId="2581769675" sldId="262"/>
            <ac:spMk id="2" creationId="{DFBD1A92-DEC8-D824-4CAA-3F599D98622A}"/>
          </ac:spMkLst>
        </pc:spChg>
        <pc:spChg chg="mod">
          <ac:chgData name="Guest User" userId="S::urn:spo:anon#6bc802baf922acaed6cf13a3d7d0c7baa2608a4317326cd41bf4ce37fccc0bd9::" providerId="AD" clId="Web-{0E72002A-C6D6-B36A-C607-559A951DAFA4}" dt="2024-10-16T16:41:48.616" v="502" actId="20577"/>
          <ac:spMkLst>
            <pc:docMk/>
            <pc:sldMk cId="2581769675" sldId="262"/>
            <ac:spMk id="3" creationId="{ABA2592D-0240-81AC-6089-64AF7085E0EF}"/>
          </ac:spMkLst>
        </pc:spChg>
        <pc:spChg chg="add">
          <ac:chgData name="Guest User" userId="S::urn:spo:anon#6bc802baf922acaed6cf13a3d7d0c7baa2608a4317326cd41bf4ce37fccc0bd9::" providerId="AD" clId="Web-{0E72002A-C6D6-B36A-C607-559A951DAFA4}" dt="2024-10-16T16:41:35.959" v="500"/>
          <ac:spMkLst>
            <pc:docMk/>
            <pc:sldMk cId="2581769675" sldId="262"/>
            <ac:spMk id="10" creationId="{EDDBB197-D710-4A4F-A9CA-FD2177498BE8}"/>
          </ac:spMkLst>
        </pc:spChg>
        <pc:spChg chg="add">
          <ac:chgData name="Guest User" userId="S::urn:spo:anon#6bc802baf922acaed6cf13a3d7d0c7baa2608a4317326cd41bf4ce37fccc0bd9::" providerId="AD" clId="Web-{0E72002A-C6D6-B36A-C607-559A951DAFA4}" dt="2024-10-16T16:41:35.959" v="500"/>
          <ac:spMkLst>
            <pc:docMk/>
            <pc:sldMk cId="2581769675" sldId="262"/>
            <ac:spMk id="12" creationId="{975D1CFA-2CDB-4B64-BD9F-85744E8DA12F}"/>
          </ac:spMkLst>
        </pc:spChg>
        <pc:grpChg chg="add">
          <ac:chgData name="Guest User" userId="S::urn:spo:anon#6bc802baf922acaed6cf13a3d7d0c7baa2608a4317326cd41bf4ce37fccc0bd9::" providerId="AD" clId="Web-{0E72002A-C6D6-B36A-C607-559A951DAFA4}" dt="2024-10-16T16:41:35.959" v="500"/>
          <ac:grpSpMkLst>
            <pc:docMk/>
            <pc:sldMk cId="2581769675" sldId="262"/>
            <ac:grpSpMk id="14" creationId="{25EE5136-01F1-466C-962D-BA9B4C6757AA}"/>
          </ac:grpSpMkLst>
        </pc:grpChg>
        <pc:picChg chg="add">
          <ac:chgData name="Guest User" userId="S::urn:spo:anon#6bc802baf922acaed6cf13a3d7d0c7baa2608a4317326cd41bf4ce37fccc0bd9::" providerId="AD" clId="Web-{0E72002A-C6D6-B36A-C607-559A951DAFA4}" dt="2024-10-16T16:41:35.959" v="500"/>
          <ac:picMkLst>
            <pc:docMk/>
            <pc:sldMk cId="2581769675" sldId="262"/>
            <ac:picMk id="7" creationId="{EC7EDFD1-EA35-3DEA-B2E7-741DFB53C4CC}"/>
          </ac:picMkLst>
        </pc:picChg>
      </pc:sldChg>
    </pc:docChg>
  </pc:docChgLst>
  <pc:docChgLst>
    <pc:chgData name="Bishop, Kaleb (bishopkw)" userId="4c0d872f-d911-42a9-9ca3-263c4f32e9b4" providerId="ADAL" clId="{F17D8546-5EA7-2241-A8D3-F5BF6F8E2748}"/>
    <pc:docChg chg="undo custSel addSld delSld modSld">
      <pc:chgData name="Bishop, Kaleb (bishopkw)" userId="4c0d872f-d911-42a9-9ca3-263c4f32e9b4" providerId="ADAL" clId="{F17D8546-5EA7-2241-A8D3-F5BF6F8E2748}" dt="2024-10-16T17:06:22.376" v="193" actId="767"/>
      <pc:docMkLst>
        <pc:docMk/>
      </pc:docMkLst>
      <pc:sldChg chg="addSp modSp mod setBg addAnim modAnim">
        <pc:chgData name="Bishop, Kaleb (bishopkw)" userId="4c0d872f-d911-42a9-9ca3-263c4f32e9b4" providerId="ADAL" clId="{F17D8546-5EA7-2241-A8D3-F5BF6F8E2748}" dt="2024-10-16T17:06:22.376" v="193" actId="767"/>
        <pc:sldMkLst>
          <pc:docMk/>
          <pc:sldMk cId="961054930" sldId="256"/>
        </pc:sldMkLst>
        <pc:spChg chg="mod">
          <ac:chgData name="Bishop, Kaleb (bishopkw)" userId="4c0d872f-d911-42a9-9ca3-263c4f32e9b4" providerId="ADAL" clId="{F17D8546-5EA7-2241-A8D3-F5BF6F8E2748}" dt="2024-10-16T16:44:42.297" v="187" actId="26606"/>
          <ac:spMkLst>
            <pc:docMk/>
            <pc:sldMk cId="961054930" sldId="256"/>
            <ac:spMk id="2" creationId="{B54FD147-C869-281A-AA6A-D3B8EB0F9E1E}"/>
          </ac:spMkLst>
        </pc:spChg>
        <pc:spChg chg="mod">
          <ac:chgData name="Bishop, Kaleb (bishopkw)" userId="4c0d872f-d911-42a9-9ca3-263c4f32e9b4" providerId="ADAL" clId="{F17D8546-5EA7-2241-A8D3-F5BF6F8E2748}" dt="2024-10-16T16:44:42.297" v="187" actId="26606"/>
          <ac:spMkLst>
            <pc:docMk/>
            <pc:sldMk cId="961054930" sldId="256"/>
            <ac:spMk id="3" creationId="{573395B5-756D-B5CF-6AEA-6C9EAC84663F}"/>
          </ac:spMkLst>
        </pc:spChg>
        <pc:spChg chg="add mod">
          <ac:chgData name="Bishop, Kaleb (bishopkw)" userId="4c0d872f-d911-42a9-9ca3-263c4f32e9b4" providerId="ADAL" clId="{F17D8546-5EA7-2241-A8D3-F5BF6F8E2748}" dt="2024-10-16T17:06:22.376" v="193" actId="767"/>
          <ac:spMkLst>
            <pc:docMk/>
            <pc:sldMk cId="961054930" sldId="256"/>
            <ac:spMk id="5" creationId="{B03BE307-AF4A-3F8C-C448-64632410943E}"/>
          </ac:spMkLst>
        </pc:spChg>
        <pc:spChg chg="add">
          <ac:chgData name="Bishop, Kaleb (bishopkw)" userId="4c0d872f-d911-42a9-9ca3-263c4f32e9b4" providerId="ADAL" clId="{F17D8546-5EA7-2241-A8D3-F5BF6F8E2748}" dt="2024-10-16T16:44:42.297" v="187" actId="26606"/>
          <ac:spMkLst>
            <pc:docMk/>
            <pc:sldMk cId="961054930" sldId="256"/>
            <ac:spMk id="8" creationId="{8C790BE2-4E4F-4AAF-81A2-4A6F4885EBE6}"/>
          </ac:spMkLst>
        </pc:spChg>
        <pc:spChg chg="add">
          <ac:chgData name="Bishop, Kaleb (bishopkw)" userId="4c0d872f-d911-42a9-9ca3-263c4f32e9b4" providerId="ADAL" clId="{F17D8546-5EA7-2241-A8D3-F5BF6F8E2748}" dt="2024-10-16T16:44:42.297" v="187" actId="26606"/>
          <ac:spMkLst>
            <pc:docMk/>
            <pc:sldMk cId="961054930" sldId="256"/>
            <ac:spMk id="10" creationId="{D28B54C3-B57B-472A-B96E-1FCB67093DC2}"/>
          </ac:spMkLst>
        </pc:spChg>
        <pc:spChg chg="add">
          <ac:chgData name="Bishop, Kaleb (bishopkw)" userId="4c0d872f-d911-42a9-9ca3-263c4f32e9b4" providerId="ADAL" clId="{F17D8546-5EA7-2241-A8D3-F5BF6F8E2748}" dt="2024-10-16T16:44:42.297" v="187" actId="26606"/>
          <ac:spMkLst>
            <pc:docMk/>
            <pc:sldMk cId="961054930" sldId="256"/>
            <ac:spMk id="12" creationId="{7DB3C429-F8DA-49B9-AF84-21996FCF78B5}"/>
          </ac:spMkLst>
        </pc:spChg>
        <pc:spChg chg="add">
          <ac:chgData name="Bishop, Kaleb (bishopkw)" userId="4c0d872f-d911-42a9-9ca3-263c4f32e9b4" providerId="ADAL" clId="{F17D8546-5EA7-2241-A8D3-F5BF6F8E2748}" dt="2024-10-16T16:44:42.297" v="187" actId="26606"/>
          <ac:spMkLst>
            <pc:docMk/>
            <pc:sldMk cId="961054930" sldId="256"/>
            <ac:spMk id="14" creationId="{E12088DD-B1AD-40E0-8B86-1D87A2CCD9BE}"/>
          </ac:spMkLst>
        </pc:spChg>
        <pc:spChg chg="add">
          <ac:chgData name="Bishop, Kaleb (bishopkw)" userId="4c0d872f-d911-42a9-9ca3-263c4f32e9b4" providerId="ADAL" clId="{F17D8546-5EA7-2241-A8D3-F5BF6F8E2748}" dt="2024-10-16T16:44:42.297" v="187" actId="26606"/>
          <ac:spMkLst>
            <pc:docMk/>
            <pc:sldMk cId="961054930" sldId="256"/>
            <ac:spMk id="16" creationId="{C4C9F2B0-1044-46EB-8AEB-C3BFFDE6C2CC}"/>
          </ac:spMkLst>
        </pc:spChg>
        <pc:spChg chg="add">
          <ac:chgData name="Bishop, Kaleb (bishopkw)" userId="4c0d872f-d911-42a9-9ca3-263c4f32e9b4" providerId="ADAL" clId="{F17D8546-5EA7-2241-A8D3-F5BF6F8E2748}" dt="2024-10-16T16:44:42.297" v="187" actId="26606"/>
          <ac:spMkLst>
            <pc:docMk/>
            <pc:sldMk cId="961054930" sldId="256"/>
            <ac:spMk id="18" creationId="{0C395952-4E26-45A2-8756-2ADFD6E53C6E}"/>
          </ac:spMkLst>
        </pc:spChg>
        <pc:spChg chg="add">
          <ac:chgData name="Bishop, Kaleb (bishopkw)" userId="4c0d872f-d911-42a9-9ca3-263c4f32e9b4" providerId="ADAL" clId="{F17D8546-5EA7-2241-A8D3-F5BF6F8E2748}" dt="2024-10-16T16:44:42.297" v="187" actId="26606"/>
          <ac:spMkLst>
            <pc:docMk/>
            <pc:sldMk cId="961054930" sldId="256"/>
            <ac:spMk id="20" creationId="{4734BADF-9461-4621-B112-2D7BABEA7DD0}"/>
          </ac:spMkLst>
        </pc:spChg>
      </pc:sldChg>
      <pc:sldChg chg="addSp delSp modSp mod">
        <pc:chgData name="Bishop, Kaleb (bishopkw)" userId="4c0d872f-d911-42a9-9ca3-263c4f32e9b4" providerId="ADAL" clId="{F17D8546-5EA7-2241-A8D3-F5BF6F8E2748}" dt="2024-10-16T16:32:53.997" v="138"/>
        <pc:sldMkLst>
          <pc:docMk/>
          <pc:sldMk cId="1442875104" sldId="257"/>
        </pc:sldMkLst>
        <pc:spChg chg="del mod">
          <ac:chgData name="Bishop, Kaleb (bishopkw)" userId="4c0d872f-d911-42a9-9ca3-263c4f32e9b4" providerId="ADAL" clId="{F17D8546-5EA7-2241-A8D3-F5BF6F8E2748}" dt="2024-10-16T16:30:25.767" v="93" actId="12084"/>
          <ac:spMkLst>
            <pc:docMk/>
            <pc:sldMk cId="1442875104" sldId="257"/>
            <ac:spMk id="3" creationId="{A36B633F-F1D4-397C-6982-733F50BD363B}"/>
          </ac:spMkLst>
        </pc:spChg>
        <pc:graphicFrameChg chg="add del modGraphic">
          <ac:chgData name="Bishop, Kaleb (bishopkw)" userId="4c0d872f-d911-42a9-9ca3-263c4f32e9b4" providerId="ADAL" clId="{F17D8546-5EA7-2241-A8D3-F5BF6F8E2748}" dt="2024-10-16T16:29:57.655" v="92" actId="1032"/>
          <ac:graphicFrameMkLst>
            <pc:docMk/>
            <pc:sldMk cId="1442875104" sldId="257"/>
            <ac:graphicFrameMk id="4" creationId="{530836F3-1E1F-6FE7-418C-5380479623D9}"/>
          </ac:graphicFrameMkLst>
        </pc:graphicFrameChg>
        <pc:graphicFrameChg chg="add mod modGraphic">
          <ac:chgData name="Bishop, Kaleb (bishopkw)" userId="4c0d872f-d911-42a9-9ca3-263c4f32e9b4" providerId="ADAL" clId="{F17D8546-5EA7-2241-A8D3-F5BF6F8E2748}" dt="2024-10-16T16:32:53.997" v="138"/>
          <ac:graphicFrameMkLst>
            <pc:docMk/>
            <pc:sldMk cId="1442875104" sldId="257"/>
            <ac:graphicFrameMk id="5" creationId="{3015A645-488C-63E8-0966-E65C1E6AB0F7}"/>
          </ac:graphicFrameMkLst>
        </pc:graphicFrameChg>
      </pc:sldChg>
      <pc:sldChg chg="modSp mod">
        <pc:chgData name="Bishop, Kaleb (bishopkw)" userId="4c0d872f-d911-42a9-9ca3-263c4f32e9b4" providerId="ADAL" clId="{F17D8546-5EA7-2241-A8D3-F5BF6F8E2748}" dt="2024-10-16T16:20:20.988" v="7" actId="20577"/>
        <pc:sldMkLst>
          <pc:docMk/>
          <pc:sldMk cId="2557412117" sldId="259"/>
        </pc:sldMkLst>
        <pc:spChg chg="mod">
          <ac:chgData name="Bishop, Kaleb (bishopkw)" userId="4c0d872f-d911-42a9-9ca3-263c4f32e9b4" providerId="ADAL" clId="{F17D8546-5EA7-2241-A8D3-F5BF6F8E2748}" dt="2024-10-16T16:20:20.988" v="7" actId="20577"/>
          <ac:spMkLst>
            <pc:docMk/>
            <pc:sldMk cId="2557412117" sldId="259"/>
            <ac:spMk id="2" creationId="{673515E3-44D9-DC1E-F47C-9D9120A6FD1C}"/>
          </ac:spMkLst>
        </pc:spChg>
        <pc:spChg chg="mod">
          <ac:chgData name="Bishop, Kaleb (bishopkw)" userId="4c0d872f-d911-42a9-9ca3-263c4f32e9b4" providerId="ADAL" clId="{F17D8546-5EA7-2241-A8D3-F5BF6F8E2748}" dt="2024-10-16T16:20:04.670" v="1" actId="27636"/>
          <ac:spMkLst>
            <pc:docMk/>
            <pc:sldMk cId="2557412117" sldId="259"/>
            <ac:spMk id="3" creationId="{2C749919-79B6-2E44-6E4E-439B9B92CCDB}"/>
          </ac:spMkLst>
        </pc:spChg>
      </pc:sldChg>
      <pc:sldChg chg="modSp mod">
        <pc:chgData name="Bishop, Kaleb (bishopkw)" userId="4c0d872f-d911-42a9-9ca3-263c4f32e9b4" providerId="ADAL" clId="{F17D8546-5EA7-2241-A8D3-F5BF6F8E2748}" dt="2024-10-16T16:24:31.702" v="66" actId="20577"/>
        <pc:sldMkLst>
          <pc:docMk/>
          <pc:sldMk cId="786351161" sldId="260"/>
        </pc:sldMkLst>
        <pc:spChg chg="mod">
          <ac:chgData name="Bishop, Kaleb (bishopkw)" userId="4c0d872f-d911-42a9-9ca3-263c4f32e9b4" providerId="ADAL" clId="{F17D8546-5EA7-2241-A8D3-F5BF6F8E2748}" dt="2024-10-16T16:24:31.702" v="66" actId="20577"/>
          <ac:spMkLst>
            <pc:docMk/>
            <pc:sldMk cId="786351161" sldId="260"/>
            <ac:spMk id="3" creationId="{2C7AAE04-8F3A-2CD6-1D03-29429EE4D461}"/>
          </ac:spMkLst>
        </pc:spChg>
      </pc:sldChg>
      <pc:sldChg chg="modSp mod">
        <pc:chgData name="Bishop, Kaleb (bishopkw)" userId="4c0d872f-d911-42a9-9ca3-263c4f32e9b4" providerId="ADAL" clId="{F17D8546-5EA7-2241-A8D3-F5BF6F8E2748}" dt="2024-10-16T16:25:53.615" v="73" actId="20577"/>
        <pc:sldMkLst>
          <pc:docMk/>
          <pc:sldMk cId="2672542365" sldId="261"/>
        </pc:sldMkLst>
        <pc:spChg chg="mod">
          <ac:chgData name="Bishop, Kaleb (bishopkw)" userId="4c0d872f-d911-42a9-9ca3-263c4f32e9b4" providerId="ADAL" clId="{F17D8546-5EA7-2241-A8D3-F5BF6F8E2748}" dt="2024-10-16T16:25:53.615" v="73" actId="20577"/>
          <ac:spMkLst>
            <pc:docMk/>
            <pc:sldMk cId="2672542365" sldId="261"/>
            <ac:spMk id="2" creationId="{BBC0649D-2096-87D3-8958-8895A57F5037}"/>
          </ac:spMkLst>
        </pc:spChg>
        <pc:spChg chg="mod">
          <ac:chgData name="Bishop, Kaleb (bishopkw)" userId="4c0d872f-d911-42a9-9ca3-263c4f32e9b4" providerId="ADAL" clId="{F17D8546-5EA7-2241-A8D3-F5BF6F8E2748}" dt="2024-10-16T16:24:44.610" v="72" actId="20577"/>
          <ac:spMkLst>
            <pc:docMk/>
            <pc:sldMk cId="2672542365" sldId="261"/>
            <ac:spMk id="3" creationId="{BD52CFFA-BB49-D55D-BD7F-E10E206CA7B2}"/>
          </ac:spMkLst>
        </pc:spChg>
      </pc:sldChg>
      <pc:sldChg chg="modSp mod">
        <pc:chgData name="Bishop, Kaleb (bishopkw)" userId="4c0d872f-d911-42a9-9ca3-263c4f32e9b4" providerId="ADAL" clId="{F17D8546-5EA7-2241-A8D3-F5BF6F8E2748}" dt="2024-10-16T16:33:36.790" v="139"/>
        <pc:sldMkLst>
          <pc:docMk/>
          <pc:sldMk cId="3043629660" sldId="263"/>
        </pc:sldMkLst>
        <pc:spChg chg="mod">
          <ac:chgData name="Bishop, Kaleb (bishopkw)" userId="4c0d872f-d911-42a9-9ca3-263c4f32e9b4" providerId="ADAL" clId="{F17D8546-5EA7-2241-A8D3-F5BF6F8E2748}" dt="2024-10-16T16:33:36.790" v="139"/>
          <ac:spMkLst>
            <pc:docMk/>
            <pc:sldMk cId="3043629660" sldId="263"/>
            <ac:spMk id="3" creationId="{12CC5871-2F9B-2263-F666-2DCE7AC50108}"/>
          </ac:spMkLst>
        </pc:spChg>
      </pc:sldChg>
      <pc:sldChg chg="addSp delSp modSp add mod setBg">
        <pc:chgData name="Bishop, Kaleb (bishopkw)" userId="4c0d872f-d911-42a9-9ca3-263c4f32e9b4" providerId="ADAL" clId="{F17D8546-5EA7-2241-A8D3-F5BF6F8E2748}" dt="2024-10-16T16:44:13.551" v="186" actId="20577"/>
        <pc:sldMkLst>
          <pc:docMk/>
          <pc:sldMk cId="1038246914" sldId="265"/>
        </pc:sldMkLst>
        <pc:spChg chg="del mod">
          <ac:chgData name="Bishop, Kaleb (bishopkw)" userId="4c0d872f-d911-42a9-9ca3-263c4f32e9b4" providerId="ADAL" clId="{F17D8546-5EA7-2241-A8D3-F5BF6F8E2748}" dt="2024-10-16T16:44:09.446" v="183" actId="478"/>
          <ac:spMkLst>
            <pc:docMk/>
            <pc:sldMk cId="1038246914" sldId="265"/>
            <ac:spMk id="2" creationId="{31E716A8-4B2C-669D-D4B8-64F835162616}"/>
          </ac:spMkLst>
        </pc:spChg>
        <pc:spChg chg="del mod">
          <ac:chgData name="Bishop, Kaleb (bishopkw)" userId="4c0d872f-d911-42a9-9ca3-263c4f32e9b4" providerId="ADAL" clId="{F17D8546-5EA7-2241-A8D3-F5BF6F8E2748}" dt="2024-10-16T16:20:54.442" v="17"/>
          <ac:spMkLst>
            <pc:docMk/>
            <pc:sldMk cId="1038246914" sldId="265"/>
            <ac:spMk id="3" creationId="{D6EE2E91-5208-F8CE-0A98-2BC4C9161E0D}"/>
          </ac:spMkLst>
        </pc:spChg>
        <pc:spChg chg="add mod">
          <ac:chgData name="Bishop, Kaleb (bishopkw)" userId="4c0d872f-d911-42a9-9ca3-263c4f32e9b4" providerId="ADAL" clId="{F17D8546-5EA7-2241-A8D3-F5BF6F8E2748}" dt="2024-10-16T16:44:13.551" v="186" actId="20577"/>
          <ac:spMkLst>
            <pc:docMk/>
            <pc:sldMk cId="1038246914" sldId="265"/>
            <ac:spMk id="7" creationId="{AEF42E8B-C636-57C7-648C-8B619E41F71E}"/>
          </ac:spMkLst>
        </pc:spChg>
        <pc:spChg chg="add del mod">
          <ac:chgData name="Bishop, Kaleb (bishopkw)" userId="4c0d872f-d911-42a9-9ca3-263c4f32e9b4" providerId="ADAL" clId="{F17D8546-5EA7-2241-A8D3-F5BF6F8E2748}" dt="2024-10-16T16:44:11.877" v="184" actId="478"/>
          <ac:spMkLst>
            <pc:docMk/>
            <pc:sldMk cId="1038246914" sldId="265"/>
            <ac:spMk id="9" creationId="{3C7F5C00-1AB4-B97B-9DC7-53725ABD5EA0}"/>
          </ac:spMkLst>
        </pc:spChg>
        <pc:spChg chg="add del">
          <ac:chgData name="Bishop, Kaleb (bishopkw)" userId="4c0d872f-d911-42a9-9ca3-263c4f32e9b4" providerId="ADAL" clId="{F17D8546-5EA7-2241-A8D3-F5BF6F8E2748}" dt="2024-10-16T16:42:58.624" v="167" actId="26606"/>
          <ac:spMkLst>
            <pc:docMk/>
            <pc:sldMk cId="1038246914" sldId="265"/>
            <ac:spMk id="10" creationId="{C4879EFC-8E62-4E00-973C-C45EE9EC676D}"/>
          </ac:spMkLst>
        </pc:spChg>
        <pc:spChg chg="add del">
          <ac:chgData name="Bishop, Kaleb (bishopkw)" userId="4c0d872f-d911-42a9-9ca3-263c4f32e9b4" providerId="ADAL" clId="{F17D8546-5EA7-2241-A8D3-F5BF6F8E2748}" dt="2024-10-16T16:42:58.624" v="167" actId="26606"/>
          <ac:spMkLst>
            <pc:docMk/>
            <pc:sldMk cId="1038246914" sldId="265"/>
            <ac:spMk id="12" creationId="{D6A9C53F-5F90-40A5-8C85-5412D39C8C68}"/>
          </ac:spMkLst>
        </pc:spChg>
        <pc:spChg chg="add del">
          <ac:chgData name="Bishop, Kaleb (bishopkw)" userId="4c0d872f-d911-42a9-9ca3-263c4f32e9b4" providerId="ADAL" clId="{F17D8546-5EA7-2241-A8D3-F5BF6F8E2748}" dt="2024-10-16T16:43:00.729" v="168" actId="478"/>
          <ac:spMkLst>
            <pc:docMk/>
            <pc:sldMk cId="1038246914" sldId="265"/>
            <ac:spMk id="16" creationId="{D63B8023-53FB-AB51-45F6-E871B3B1BA58}"/>
          </ac:spMkLst>
        </pc:spChg>
        <pc:spChg chg="add del">
          <ac:chgData name="Bishop, Kaleb (bishopkw)" userId="4c0d872f-d911-42a9-9ca3-263c4f32e9b4" providerId="ADAL" clId="{F17D8546-5EA7-2241-A8D3-F5BF6F8E2748}" dt="2024-10-16T16:42:58.612" v="166" actId="26606"/>
          <ac:spMkLst>
            <pc:docMk/>
            <pc:sldMk cId="1038246914" sldId="265"/>
            <ac:spMk id="17" creationId="{2151139A-886F-4B97-8815-729AD3831BBD}"/>
          </ac:spMkLst>
        </pc:spChg>
        <pc:spChg chg="add del">
          <ac:chgData name="Bishop, Kaleb (bishopkw)" userId="4c0d872f-d911-42a9-9ca3-263c4f32e9b4" providerId="ADAL" clId="{F17D8546-5EA7-2241-A8D3-F5BF6F8E2748}" dt="2024-10-16T16:42:58.612" v="166" actId="26606"/>
          <ac:spMkLst>
            <pc:docMk/>
            <pc:sldMk cId="1038246914" sldId="265"/>
            <ac:spMk id="19" creationId="{AB5E08C4-8CDD-4623-A5B8-E998C6DEE3B7}"/>
          </ac:spMkLst>
        </pc:spChg>
        <pc:spChg chg="add del">
          <ac:chgData name="Bishop, Kaleb (bishopkw)" userId="4c0d872f-d911-42a9-9ca3-263c4f32e9b4" providerId="ADAL" clId="{F17D8546-5EA7-2241-A8D3-F5BF6F8E2748}" dt="2024-10-16T16:42:58.612" v="166" actId="26606"/>
          <ac:spMkLst>
            <pc:docMk/>
            <pc:sldMk cId="1038246914" sldId="265"/>
            <ac:spMk id="21" creationId="{AFFC87AC-C919-4FE5-BAC3-39509E001152}"/>
          </ac:spMkLst>
        </pc:spChg>
        <pc:spChg chg="add del">
          <ac:chgData name="Bishop, Kaleb (bishopkw)" userId="4c0d872f-d911-42a9-9ca3-263c4f32e9b4" providerId="ADAL" clId="{F17D8546-5EA7-2241-A8D3-F5BF6F8E2748}" dt="2024-10-16T16:42:58.612" v="166" actId="26606"/>
          <ac:spMkLst>
            <pc:docMk/>
            <pc:sldMk cId="1038246914" sldId="265"/>
            <ac:spMk id="23" creationId="{7D0659F6-0853-468D-B1B2-44FDBE98B80F}"/>
          </ac:spMkLst>
        </pc:spChg>
        <pc:spChg chg="add del">
          <ac:chgData name="Bishop, Kaleb (bishopkw)" userId="4c0d872f-d911-42a9-9ca3-263c4f32e9b4" providerId="ADAL" clId="{F17D8546-5EA7-2241-A8D3-F5BF6F8E2748}" dt="2024-10-16T16:42:58.612" v="166" actId="26606"/>
          <ac:spMkLst>
            <pc:docMk/>
            <pc:sldMk cId="1038246914" sldId="265"/>
            <ac:spMk id="25" creationId="{15F33878-D502-4FFA-8ACE-F2AECDB2A23F}"/>
          </ac:spMkLst>
        </pc:spChg>
        <pc:spChg chg="add del">
          <ac:chgData name="Bishop, Kaleb (bishopkw)" userId="4c0d872f-d911-42a9-9ca3-263c4f32e9b4" providerId="ADAL" clId="{F17D8546-5EA7-2241-A8D3-F5BF6F8E2748}" dt="2024-10-16T16:42:58.612" v="166" actId="26606"/>
          <ac:spMkLst>
            <pc:docMk/>
            <pc:sldMk cId="1038246914" sldId="265"/>
            <ac:spMk id="27" creationId="{977ACDD7-882D-4B81-A213-84C82B96B01E}"/>
          </ac:spMkLst>
        </pc:spChg>
        <pc:spChg chg="add">
          <ac:chgData name="Bishop, Kaleb (bishopkw)" userId="4c0d872f-d911-42a9-9ca3-263c4f32e9b4" providerId="ADAL" clId="{F17D8546-5EA7-2241-A8D3-F5BF6F8E2748}" dt="2024-10-16T16:42:58.624" v="167" actId="26606"/>
          <ac:spMkLst>
            <pc:docMk/>
            <pc:sldMk cId="1038246914" sldId="265"/>
            <ac:spMk id="29" creationId="{B712E947-0734-45F9-9C4F-41114EC3A33E}"/>
          </ac:spMkLst>
        </pc:spChg>
        <pc:grpChg chg="add">
          <ac:chgData name="Bishop, Kaleb (bishopkw)" userId="4c0d872f-d911-42a9-9ca3-263c4f32e9b4" providerId="ADAL" clId="{F17D8546-5EA7-2241-A8D3-F5BF6F8E2748}" dt="2024-10-16T16:42:58.624" v="167" actId="26606"/>
          <ac:grpSpMkLst>
            <pc:docMk/>
            <pc:sldMk cId="1038246914" sldId="265"/>
            <ac:grpSpMk id="30" creationId="{12B3290A-D3BF-4B87-B55B-FD9A98B49727}"/>
          </ac:grpSpMkLst>
        </pc:grpChg>
        <pc:picChg chg="add mod ord">
          <ac:chgData name="Bishop, Kaleb (bishopkw)" userId="4c0d872f-d911-42a9-9ca3-263c4f32e9b4" providerId="ADAL" clId="{F17D8546-5EA7-2241-A8D3-F5BF6F8E2748}" dt="2024-10-16T16:43:52.487" v="181" actId="1076"/>
          <ac:picMkLst>
            <pc:docMk/>
            <pc:sldMk cId="1038246914" sldId="265"/>
            <ac:picMk id="4" creationId="{69051508-86EF-6935-F20E-EC8A4F8C1E8F}"/>
          </ac:picMkLst>
        </pc:picChg>
        <pc:picChg chg="add mod">
          <ac:chgData name="Bishop, Kaleb (bishopkw)" userId="4c0d872f-d911-42a9-9ca3-263c4f32e9b4" providerId="ADAL" clId="{F17D8546-5EA7-2241-A8D3-F5BF6F8E2748}" dt="2024-10-16T16:43:52.487" v="181" actId="1076"/>
          <ac:picMkLst>
            <pc:docMk/>
            <pc:sldMk cId="1038246914" sldId="265"/>
            <ac:picMk id="5" creationId="{6A6A5069-213C-C1AF-BD2F-EE3AEC63AEFC}"/>
          </ac:picMkLst>
        </pc:picChg>
        <pc:picChg chg="add del mod">
          <ac:chgData name="Bishop, Kaleb (bishopkw)" userId="4c0d872f-d911-42a9-9ca3-263c4f32e9b4" providerId="ADAL" clId="{F17D8546-5EA7-2241-A8D3-F5BF6F8E2748}" dt="2024-10-16T16:21:41.652" v="30" actId="478"/>
          <ac:picMkLst>
            <pc:docMk/>
            <pc:sldMk cId="1038246914" sldId="265"/>
            <ac:picMk id="6" creationId="{7A9A8A01-5B43-BED4-AAC9-88D99A636E3E}"/>
          </ac:picMkLst>
        </pc:picChg>
      </pc:sldChg>
      <pc:sldChg chg="add del">
        <pc:chgData name="Bishop, Kaleb (bishopkw)" userId="4c0d872f-d911-42a9-9ca3-263c4f32e9b4" providerId="ADAL" clId="{F17D8546-5EA7-2241-A8D3-F5BF6F8E2748}" dt="2024-10-16T16:22:33.938" v="54" actId="2696"/>
        <pc:sldMkLst>
          <pc:docMk/>
          <pc:sldMk cId="3039368772" sldId="266"/>
        </pc:sldMkLst>
      </pc:sldChg>
      <pc:sldChg chg="add del">
        <pc:chgData name="Bishop, Kaleb (bishopkw)" userId="4c0d872f-d911-42a9-9ca3-263c4f32e9b4" providerId="ADAL" clId="{F17D8546-5EA7-2241-A8D3-F5BF6F8E2748}" dt="2024-10-16T16:22:35.097" v="55" actId="2696"/>
        <pc:sldMkLst>
          <pc:docMk/>
          <pc:sldMk cId="2548858324" sldId="267"/>
        </pc:sldMkLst>
      </pc:sldChg>
      <pc:sldChg chg="add del">
        <pc:chgData name="Bishop, Kaleb (bishopkw)" userId="4c0d872f-d911-42a9-9ca3-263c4f32e9b4" providerId="ADAL" clId="{F17D8546-5EA7-2241-A8D3-F5BF6F8E2748}" dt="2024-10-16T16:22:32.347" v="53" actId="2696"/>
        <pc:sldMkLst>
          <pc:docMk/>
          <pc:sldMk cId="790032045" sldId="268"/>
        </pc:sldMkLst>
      </pc:sldChg>
      <pc:sldChg chg="addSp delSp modSp add mod setBg delDesignElem">
        <pc:chgData name="Bishop, Kaleb (bishopkw)" userId="4c0d872f-d911-42a9-9ca3-263c4f32e9b4" providerId="ADAL" clId="{F17D8546-5EA7-2241-A8D3-F5BF6F8E2748}" dt="2024-10-16T16:42:07.751" v="153" actId="1076"/>
        <pc:sldMkLst>
          <pc:docMk/>
          <pc:sldMk cId="2448919968" sldId="269"/>
        </pc:sldMkLst>
        <pc:spChg chg="mod">
          <ac:chgData name="Bishop, Kaleb (bishopkw)" userId="4c0d872f-d911-42a9-9ca3-263c4f32e9b4" providerId="ADAL" clId="{F17D8546-5EA7-2241-A8D3-F5BF6F8E2748}" dt="2024-10-16T16:41:51.142" v="144" actId="26606"/>
          <ac:spMkLst>
            <pc:docMk/>
            <pc:sldMk cId="2448919968" sldId="269"/>
            <ac:spMk id="2" creationId="{3F530B48-5F9A-9C06-DE5C-34D77700A5EB}"/>
          </ac:spMkLst>
        </pc:spChg>
        <pc:spChg chg="add del mod">
          <ac:chgData name="Bishop, Kaleb (bishopkw)" userId="4c0d872f-d911-42a9-9ca3-263c4f32e9b4" providerId="ADAL" clId="{F17D8546-5EA7-2241-A8D3-F5BF6F8E2748}" dt="2024-10-16T16:22:07.973" v="39" actId="478"/>
          <ac:spMkLst>
            <pc:docMk/>
            <pc:sldMk cId="2448919968" sldId="269"/>
            <ac:spMk id="6" creationId="{6D6FDB93-7E03-5657-1BF7-38CE4BD86A38}"/>
          </ac:spMkLst>
        </pc:spChg>
        <pc:spChg chg="add del mod">
          <ac:chgData name="Bishop, Kaleb (bishopkw)" userId="4c0d872f-d911-42a9-9ca3-263c4f32e9b4" providerId="ADAL" clId="{F17D8546-5EA7-2241-A8D3-F5BF6F8E2748}" dt="2024-10-16T16:22:17.282" v="45"/>
          <ac:spMkLst>
            <pc:docMk/>
            <pc:sldMk cId="2448919968" sldId="269"/>
            <ac:spMk id="8" creationId="{6322C2C2-ECAA-7A52-882A-551964DBB471}"/>
          </ac:spMkLst>
        </pc:spChg>
        <pc:spChg chg="del">
          <ac:chgData name="Bishop, Kaleb (bishopkw)" userId="4c0d872f-d911-42a9-9ca3-263c4f32e9b4" providerId="ADAL" clId="{F17D8546-5EA7-2241-A8D3-F5BF6F8E2748}" dt="2024-10-16T16:21:43.423" v="32"/>
          <ac:spMkLst>
            <pc:docMk/>
            <pc:sldMk cId="2448919968" sldId="269"/>
            <ac:spMk id="10" creationId="{FD505E8C-BE20-43CC-3673-43446CF3EC30}"/>
          </ac:spMkLst>
        </pc:spChg>
        <pc:spChg chg="add del mod">
          <ac:chgData name="Bishop, Kaleb (bishopkw)" userId="4c0d872f-d911-42a9-9ca3-263c4f32e9b4" providerId="ADAL" clId="{F17D8546-5EA7-2241-A8D3-F5BF6F8E2748}" dt="2024-10-16T16:22:23.922" v="48"/>
          <ac:spMkLst>
            <pc:docMk/>
            <pc:sldMk cId="2448919968" sldId="269"/>
            <ac:spMk id="11" creationId="{CDA60749-D911-4083-73BF-4508C309D1A2}"/>
          </ac:spMkLst>
        </pc:spChg>
        <pc:spChg chg="del">
          <ac:chgData name="Bishop, Kaleb (bishopkw)" userId="4c0d872f-d911-42a9-9ca3-263c4f32e9b4" providerId="ADAL" clId="{F17D8546-5EA7-2241-A8D3-F5BF6F8E2748}" dt="2024-10-16T16:21:43.423" v="32"/>
          <ac:spMkLst>
            <pc:docMk/>
            <pc:sldMk cId="2448919968" sldId="269"/>
            <ac:spMk id="12" creationId="{DE75469C-0B22-B7A2-FA38-C40640DD72C4}"/>
          </ac:spMkLst>
        </pc:spChg>
        <pc:spChg chg="add del">
          <ac:chgData name="Bishop, Kaleb (bishopkw)" userId="4c0d872f-d911-42a9-9ca3-263c4f32e9b4" providerId="ADAL" clId="{F17D8546-5EA7-2241-A8D3-F5BF6F8E2748}" dt="2024-10-16T16:41:51.142" v="144" actId="26606"/>
          <ac:spMkLst>
            <pc:docMk/>
            <pc:sldMk cId="2448919968" sldId="269"/>
            <ac:spMk id="18" creationId="{C4879EFC-8E62-4E00-973C-C45EE9EC676D}"/>
          </ac:spMkLst>
        </pc:spChg>
        <pc:spChg chg="add del">
          <ac:chgData name="Bishop, Kaleb (bishopkw)" userId="4c0d872f-d911-42a9-9ca3-263c4f32e9b4" providerId="ADAL" clId="{F17D8546-5EA7-2241-A8D3-F5BF6F8E2748}" dt="2024-10-16T16:41:51.142" v="144" actId="26606"/>
          <ac:spMkLst>
            <pc:docMk/>
            <pc:sldMk cId="2448919968" sldId="269"/>
            <ac:spMk id="20" creationId="{D6A9C53F-5F90-40A5-8C85-5412D39C8C68}"/>
          </ac:spMkLst>
        </pc:spChg>
        <pc:spChg chg="add">
          <ac:chgData name="Bishop, Kaleb (bishopkw)" userId="4c0d872f-d911-42a9-9ca3-263c4f32e9b4" providerId="ADAL" clId="{F17D8546-5EA7-2241-A8D3-F5BF6F8E2748}" dt="2024-10-16T16:41:51.142" v="144" actId="26606"/>
          <ac:spMkLst>
            <pc:docMk/>
            <pc:sldMk cId="2448919968" sldId="269"/>
            <ac:spMk id="25" creationId="{2151139A-886F-4B97-8815-729AD3831BBD}"/>
          </ac:spMkLst>
        </pc:spChg>
        <pc:spChg chg="add">
          <ac:chgData name="Bishop, Kaleb (bishopkw)" userId="4c0d872f-d911-42a9-9ca3-263c4f32e9b4" providerId="ADAL" clId="{F17D8546-5EA7-2241-A8D3-F5BF6F8E2748}" dt="2024-10-16T16:41:51.142" v="144" actId="26606"/>
          <ac:spMkLst>
            <pc:docMk/>
            <pc:sldMk cId="2448919968" sldId="269"/>
            <ac:spMk id="27" creationId="{AB5E08C4-8CDD-4623-A5B8-E998C6DEE3B7}"/>
          </ac:spMkLst>
        </pc:spChg>
        <pc:spChg chg="add">
          <ac:chgData name="Bishop, Kaleb (bishopkw)" userId="4c0d872f-d911-42a9-9ca3-263c4f32e9b4" providerId="ADAL" clId="{F17D8546-5EA7-2241-A8D3-F5BF6F8E2748}" dt="2024-10-16T16:41:51.142" v="144" actId="26606"/>
          <ac:spMkLst>
            <pc:docMk/>
            <pc:sldMk cId="2448919968" sldId="269"/>
            <ac:spMk id="29" creationId="{15F33878-D502-4FFA-8ACE-F2AECDB2A23F}"/>
          </ac:spMkLst>
        </pc:spChg>
        <pc:spChg chg="add">
          <ac:chgData name="Bishop, Kaleb (bishopkw)" userId="4c0d872f-d911-42a9-9ca3-263c4f32e9b4" providerId="ADAL" clId="{F17D8546-5EA7-2241-A8D3-F5BF6F8E2748}" dt="2024-10-16T16:41:51.142" v="144" actId="26606"/>
          <ac:spMkLst>
            <pc:docMk/>
            <pc:sldMk cId="2448919968" sldId="269"/>
            <ac:spMk id="31" creationId="{D3539FEE-81D3-4406-802E-60B20B16F4F6}"/>
          </ac:spMkLst>
        </pc:spChg>
        <pc:spChg chg="add">
          <ac:chgData name="Bishop, Kaleb (bishopkw)" userId="4c0d872f-d911-42a9-9ca3-263c4f32e9b4" providerId="ADAL" clId="{F17D8546-5EA7-2241-A8D3-F5BF6F8E2748}" dt="2024-10-16T16:41:51.142" v="144" actId="26606"/>
          <ac:spMkLst>
            <pc:docMk/>
            <pc:sldMk cId="2448919968" sldId="269"/>
            <ac:spMk id="33" creationId="{DC701763-729E-462F-A5A8-E0DEFEB1E2E4}"/>
          </ac:spMkLst>
        </pc:spChg>
        <pc:picChg chg="del mod">
          <ac:chgData name="Bishop, Kaleb (bishopkw)" userId="4c0d872f-d911-42a9-9ca3-263c4f32e9b4" providerId="ADAL" clId="{F17D8546-5EA7-2241-A8D3-F5BF6F8E2748}" dt="2024-10-16T16:22:02.491" v="36" actId="478"/>
          <ac:picMkLst>
            <pc:docMk/>
            <pc:sldMk cId="2448919968" sldId="269"/>
            <ac:picMk id="4" creationId="{127EC9FF-5B12-5870-E261-78DE777CDB7D}"/>
          </ac:picMkLst>
        </pc:picChg>
        <pc:picChg chg="del">
          <ac:chgData name="Bishop, Kaleb (bishopkw)" userId="4c0d872f-d911-42a9-9ca3-263c4f32e9b4" providerId="ADAL" clId="{F17D8546-5EA7-2241-A8D3-F5BF6F8E2748}" dt="2024-10-16T16:22:08.840" v="40" actId="478"/>
          <ac:picMkLst>
            <pc:docMk/>
            <pc:sldMk cId="2448919968" sldId="269"/>
            <ac:picMk id="5" creationId="{0B91D654-44C3-48D4-3C53-A7E568519E17}"/>
          </ac:picMkLst>
        </pc:picChg>
        <pc:picChg chg="add mod ord">
          <ac:chgData name="Bishop, Kaleb (bishopkw)" userId="4c0d872f-d911-42a9-9ca3-263c4f32e9b4" providerId="ADAL" clId="{F17D8546-5EA7-2241-A8D3-F5BF6F8E2748}" dt="2024-10-16T16:42:07.751" v="153" actId="1076"/>
          <ac:picMkLst>
            <pc:docMk/>
            <pc:sldMk cId="2448919968" sldId="269"/>
            <ac:picMk id="7" creationId="{12CD74F2-9CD9-7DCB-D88D-728C14580984}"/>
          </ac:picMkLst>
        </pc:picChg>
        <pc:picChg chg="add del mod">
          <ac:chgData name="Bishop, Kaleb (bishopkw)" userId="4c0d872f-d911-42a9-9ca3-263c4f32e9b4" providerId="ADAL" clId="{F17D8546-5EA7-2241-A8D3-F5BF6F8E2748}" dt="2024-10-16T16:22:15.493" v="43" actId="478"/>
          <ac:picMkLst>
            <pc:docMk/>
            <pc:sldMk cId="2448919968" sldId="269"/>
            <ac:picMk id="9" creationId="{E3472D13-0288-2ADB-1087-C621366DA70D}"/>
          </ac:picMkLst>
        </pc:picChg>
        <pc:picChg chg="add mod ord">
          <ac:chgData name="Bishop, Kaleb (bishopkw)" userId="4c0d872f-d911-42a9-9ca3-263c4f32e9b4" providerId="ADAL" clId="{F17D8546-5EA7-2241-A8D3-F5BF6F8E2748}" dt="2024-10-16T16:42:03.268" v="150" actId="1076"/>
          <ac:picMkLst>
            <pc:docMk/>
            <pc:sldMk cId="2448919968" sldId="269"/>
            <ac:picMk id="13" creationId="{9E622BE3-2E21-7DDA-6A1C-6BF9126D6B22}"/>
          </ac:picMkLst>
        </pc:picChg>
      </pc:sldChg>
      <pc:sldChg chg="add del">
        <pc:chgData name="Bishop, Kaleb (bishopkw)" userId="4c0d872f-d911-42a9-9ca3-263c4f32e9b4" providerId="ADAL" clId="{F17D8546-5EA7-2241-A8D3-F5BF6F8E2748}" dt="2024-10-16T16:21:15.694" v="22" actId="2696"/>
        <pc:sldMkLst>
          <pc:docMk/>
          <pc:sldMk cId="2686944710" sldId="269"/>
        </pc:sldMkLst>
      </pc:sldChg>
      <pc:sldChg chg="add del">
        <pc:chgData name="Bishop, Kaleb (bishopkw)" userId="4c0d872f-d911-42a9-9ca3-263c4f32e9b4" providerId="ADAL" clId="{F17D8546-5EA7-2241-A8D3-F5BF6F8E2748}" dt="2024-10-16T16:21:07.125" v="20" actId="2696"/>
        <pc:sldMkLst>
          <pc:docMk/>
          <pc:sldMk cId="3552726505" sldId="269"/>
        </pc:sldMkLst>
      </pc:sldChg>
      <pc:sldChg chg="addSp delSp modSp add mod setBg setClrOvrMap delDesignElem">
        <pc:chgData name="Bishop, Kaleb (bishopkw)" userId="4c0d872f-d911-42a9-9ca3-263c4f32e9b4" providerId="ADAL" clId="{F17D8546-5EA7-2241-A8D3-F5BF6F8E2748}" dt="2024-10-16T16:42:50.971" v="164" actId="1076"/>
        <pc:sldMkLst>
          <pc:docMk/>
          <pc:sldMk cId="3268695602" sldId="270"/>
        </pc:sldMkLst>
        <pc:spChg chg="mod">
          <ac:chgData name="Bishop, Kaleb (bishopkw)" userId="4c0d872f-d911-42a9-9ca3-263c4f32e9b4" providerId="ADAL" clId="{F17D8546-5EA7-2241-A8D3-F5BF6F8E2748}" dt="2024-10-16T16:42:14.167" v="154" actId="26606"/>
          <ac:spMkLst>
            <pc:docMk/>
            <pc:sldMk cId="3268695602" sldId="270"/>
            <ac:spMk id="2" creationId="{4A86635C-D840-60DD-1B51-4AFC86989978}"/>
          </ac:spMkLst>
        </pc:spChg>
        <pc:spChg chg="add">
          <ac:chgData name="Bishop, Kaleb (bishopkw)" userId="4c0d872f-d911-42a9-9ca3-263c4f32e9b4" providerId="ADAL" clId="{F17D8546-5EA7-2241-A8D3-F5BF6F8E2748}" dt="2024-10-16T16:42:14.167" v="154" actId="26606"/>
          <ac:spMkLst>
            <pc:docMk/>
            <pc:sldMk cId="3268695602" sldId="270"/>
            <ac:spMk id="6" creationId="{2151139A-886F-4B97-8815-729AD3831BBD}"/>
          </ac:spMkLst>
        </pc:spChg>
        <pc:spChg chg="add">
          <ac:chgData name="Bishop, Kaleb (bishopkw)" userId="4c0d872f-d911-42a9-9ca3-263c4f32e9b4" providerId="ADAL" clId="{F17D8546-5EA7-2241-A8D3-F5BF6F8E2748}" dt="2024-10-16T16:42:14.167" v="154" actId="26606"/>
          <ac:spMkLst>
            <pc:docMk/>
            <pc:sldMk cId="3268695602" sldId="270"/>
            <ac:spMk id="8" creationId="{AB5E08C4-8CDD-4623-A5B8-E998C6DEE3B7}"/>
          </ac:spMkLst>
        </pc:spChg>
        <pc:spChg chg="add del">
          <ac:chgData name="Bishop, Kaleb (bishopkw)" userId="4c0d872f-d911-42a9-9ca3-263c4f32e9b4" providerId="ADAL" clId="{F17D8546-5EA7-2241-A8D3-F5BF6F8E2748}" dt="2024-10-16T16:35:25.492" v="141"/>
          <ac:spMkLst>
            <pc:docMk/>
            <pc:sldMk cId="3268695602" sldId="270"/>
            <ac:spMk id="9" creationId="{C4879EFC-8E62-4E00-973C-C45EE9EC676D}"/>
          </ac:spMkLst>
        </pc:spChg>
        <pc:spChg chg="add">
          <ac:chgData name="Bishop, Kaleb (bishopkw)" userId="4c0d872f-d911-42a9-9ca3-263c4f32e9b4" providerId="ADAL" clId="{F17D8546-5EA7-2241-A8D3-F5BF6F8E2748}" dt="2024-10-16T16:42:14.167" v="154" actId="26606"/>
          <ac:spMkLst>
            <pc:docMk/>
            <pc:sldMk cId="3268695602" sldId="270"/>
            <ac:spMk id="10" creationId="{15F33878-D502-4FFA-8ACE-F2AECDB2A23F}"/>
          </ac:spMkLst>
        </pc:spChg>
        <pc:spChg chg="add del">
          <ac:chgData name="Bishop, Kaleb (bishopkw)" userId="4c0d872f-d911-42a9-9ca3-263c4f32e9b4" providerId="ADAL" clId="{F17D8546-5EA7-2241-A8D3-F5BF6F8E2748}" dt="2024-10-16T16:35:25.492" v="141"/>
          <ac:spMkLst>
            <pc:docMk/>
            <pc:sldMk cId="3268695602" sldId="270"/>
            <ac:spMk id="11" creationId="{D6A9C53F-5F90-40A5-8C85-5412D39C8C68}"/>
          </ac:spMkLst>
        </pc:spChg>
        <pc:spChg chg="add">
          <ac:chgData name="Bishop, Kaleb (bishopkw)" userId="4c0d872f-d911-42a9-9ca3-263c4f32e9b4" providerId="ADAL" clId="{F17D8546-5EA7-2241-A8D3-F5BF6F8E2748}" dt="2024-10-16T16:42:14.167" v="154" actId="26606"/>
          <ac:spMkLst>
            <pc:docMk/>
            <pc:sldMk cId="3268695602" sldId="270"/>
            <ac:spMk id="15" creationId="{D3539FEE-81D3-4406-802E-60B20B16F4F6}"/>
          </ac:spMkLst>
        </pc:spChg>
        <pc:spChg chg="add">
          <ac:chgData name="Bishop, Kaleb (bishopkw)" userId="4c0d872f-d911-42a9-9ca3-263c4f32e9b4" providerId="ADAL" clId="{F17D8546-5EA7-2241-A8D3-F5BF6F8E2748}" dt="2024-10-16T16:42:14.167" v="154" actId="26606"/>
          <ac:spMkLst>
            <pc:docMk/>
            <pc:sldMk cId="3268695602" sldId="270"/>
            <ac:spMk id="17" creationId="{DC701763-729E-462F-A5A8-E0DEFEB1E2E4}"/>
          </ac:spMkLst>
        </pc:spChg>
        <pc:spChg chg="del">
          <ac:chgData name="Bishop, Kaleb (bishopkw)" userId="4c0d872f-d911-42a9-9ca3-263c4f32e9b4" providerId="ADAL" clId="{F17D8546-5EA7-2241-A8D3-F5BF6F8E2748}" dt="2024-10-16T16:22:30.572" v="52"/>
          <ac:spMkLst>
            <pc:docMk/>
            <pc:sldMk cId="3268695602" sldId="270"/>
            <ac:spMk id="18" creationId="{329A4D22-9705-C19D-E34B-F39EC7962F04}"/>
          </ac:spMkLst>
        </pc:spChg>
        <pc:spChg chg="del">
          <ac:chgData name="Bishop, Kaleb (bishopkw)" userId="4c0d872f-d911-42a9-9ca3-263c4f32e9b4" providerId="ADAL" clId="{F17D8546-5EA7-2241-A8D3-F5BF6F8E2748}" dt="2024-10-16T16:22:30.572" v="52"/>
          <ac:spMkLst>
            <pc:docMk/>
            <pc:sldMk cId="3268695602" sldId="270"/>
            <ac:spMk id="20" creationId="{3D45530D-5E94-5C3D-D1EA-3187310FF7C1}"/>
          </ac:spMkLst>
        </pc:spChg>
        <pc:picChg chg="add mod ord">
          <ac:chgData name="Bishop, Kaleb (bishopkw)" userId="4c0d872f-d911-42a9-9ca3-263c4f32e9b4" providerId="ADAL" clId="{F17D8546-5EA7-2241-A8D3-F5BF6F8E2748}" dt="2024-10-16T16:42:49.517" v="163" actId="1076"/>
          <ac:picMkLst>
            <pc:docMk/>
            <pc:sldMk cId="3268695602" sldId="270"/>
            <ac:picMk id="3" creationId="{CE2C75FF-4A78-C291-33E3-72F95DC9A71D}"/>
          </ac:picMkLst>
        </pc:picChg>
        <pc:picChg chg="add mod ord">
          <ac:chgData name="Bishop, Kaleb (bishopkw)" userId="4c0d872f-d911-42a9-9ca3-263c4f32e9b4" providerId="ADAL" clId="{F17D8546-5EA7-2241-A8D3-F5BF6F8E2748}" dt="2024-10-16T16:42:50.971" v="164" actId="1076"/>
          <ac:picMkLst>
            <pc:docMk/>
            <pc:sldMk cId="3268695602" sldId="270"/>
            <ac:picMk id="4" creationId="{2F1AA726-B564-8F42-A80B-CF21F29B208F}"/>
          </ac:picMkLst>
        </pc:picChg>
        <pc:picChg chg="del">
          <ac:chgData name="Bishop, Kaleb (bishopkw)" userId="4c0d872f-d911-42a9-9ca3-263c4f32e9b4" providerId="ADAL" clId="{F17D8546-5EA7-2241-A8D3-F5BF6F8E2748}" dt="2024-10-16T16:22:49.614" v="58" actId="478"/>
          <ac:picMkLst>
            <pc:docMk/>
            <pc:sldMk cId="3268695602" sldId="270"/>
            <ac:picMk id="7" creationId="{C9DBE178-BA3A-26B7-C22B-FB364A84A06C}"/>
          </ac:picMkLst>
        </pc:picChg>
        <pc:picChg chg="del">
          <ac:chgData name="Bishop, Kaleb (bishopkw)" userId="4c0d872f-d911-42a9-9ca3-263c4f32e9b4" providerId="ADAL" clId="{F17D8546-5EA7-2241-A8D3-F5BF6F8E2748}" dt="2024-10-16T16:22:55.052" v="60" actId="478"/>
          <ac:picMkLst>
            <pc:docMk/>
            <pc:sldMk cId="3268695602" sldId="270"/>
            <ac:picMk id="13" creationId="{6BA5D8E2-E3DC-84B4-C800-2226C6DC64E5}"/>
          </ac:picMkLst>
        </pc:picChg>
      </pc:sldChg>
    </pc:docChg>
  </pc:docChgLst>
  <pc:docChgLst>
    <pc:chgData name="Guest User" userId="S::urn:spo:anon#6bc802baf922acaed6cf13a3d7d0c7baa2608a4317326cd41bf4ce37fccc0bd9::" providerId="AD" clId="Web-{F9A8D728-B5E7-FFE8-676B-EF1B22A55841}"/>
    <pc:docChg chg="addSld modSld">
      <pc:chgData name="Guest User" userId="S::urn:spo:anon#6bc802baf922acaed6cf13a3d7d0c7baa2608a4317326cd41bf4ce37fccc0bd9::" providerId="AD" clId="Web-{F9A8D728-B5E7-FFE8-676B-EF1B22A55841}" dt="2024-10-16T17:03:39.354" v="328" actId="20577"/>
      <pc:docMkLst>
        <pc:docMk/>
      </pc:docMkLst>
      <pc:sldChg chg="modSp">
        <pc:chgData name="Guest User" userId="S::urn:spo:anon#6bc802baf922acaed6cf13a3d7d0c7baa2608a4317326cd41bf4ce37fccc0bd9::" providerId="AD" clId="Web-{F9A8D728-B5E7-FFE8-676B-EF1B22A55841}" dt="2024-10-16T16:21:28.600" v="118" actId="20577"/>
        <pc:sldMkLst>
          <pc:docMk/>
          <pc:sldMk cId="961054930" sldId="256"/>
        </pc:sldMkLst>
        <pc:spChg chg="mod">
          <ac:chgData name="Guest User" userId="S::urn:spo:anon#6bc802baf922acaed6cf13a3d7d0c7baa2608a4317326cd41bf4ce37fccc0bd9::" providerId="AD" clId="Web-{F9A8D728-B5E7-FFE8-676B-EF1B22A55841}" dt="2024-10-16T16:19:59.194" v="64" actId="20577"/>
          <ac:spMkLst>
            <pc:docMk/>
            <pc:sldMk cId="961054930" sldId="256"/>
            <ac:spMk id="2" creationId="{B54FD147-C869-281A-AA6A-D3B8EB0F9E1E}"/>
          </ac:spMkLst>
        </pc:spChg>
        <pc:spChg chg="mod">
          <ac:chgData name="Guest User" userId="S::urn:spo:anon#6bc802baf922acaed6cf13a3d7d0c7baa2608a4317326cd41bf4ce37fccc0bd9::" providerId="AD" clId="Web-{F9A8D728-B5E7-FFE8-676B-EF1B22A55841}" dt="2024-10-16T16:21:28.600" v="118" actId="20577"/>
          <ac:spMkLst>
            <pc:docMk/>
            <pc:sldMk cId="961054930" sldId="256"/>
            <ac:spMk id="3" creationId="{573395B5-756D-B5CF-6AEA-6C9EAC84663F}"/>
          </ac:spMkLst>
        </pc:spChg>
      </pc:sldChg>
      <pc:sldChg chg="modSp">
        <pc:chgData name="Guest User" userId="S::urn:spo:anon#6bc802baf922acaed6cf13a3d7d0c7baa2608a4317326cd41bf4ce37fccc0bd9::" providerId="AD" clId="Web-{F9A8D728-B5E7-FFE8-676B-EF1B22A55841}" dt="2024-10-16T16:16:37.740" v="3" actId="20577"/>
        <pc:sldMkLst>
          <pc:docMk/>
          <pc:sldMk cId="1402107097" sldId="258"/>
        </pc:sldMkLst>
        <pc:spChg chg="mod">
          <ac:chgData name="Guest User" userId="S::urn:spo:anon#6bc802baf922acaed6cf13a3d7d0c7baa2608a4317326cd41bf4ce37fccc0bd9::" providerId="AD" clId="Web-{F9A8D728-B5E7-FFE8-676B-EF1B22A55841}" dt="2024-10-16T16:16:37.740" v="3" actId="20577"/>
          <ac:spMkLst>
            <pc:docMk/>
            <pc:sldMk cId="1402107097" sldId="258"/>
            <ac:spMk id="2" creationId="{1D56457B-C2CE-1082-ED60-B73277D9DD17}"/>
          </ac:spMkLst>
        </pc:spChg>
      </pc:sldChg>
      <pc:sldChg chg="modSp new">
        <pc:chgData name="Guest User" userId="S::urn:spo:anon#6bc802baf922acaed6cf13a3d7d0c7baa2608a4317326cd41bf4ce37fccc0bd9::" providerId="AD" clId="Web-{F9A8D728-B5E7-FFE8-676B-EF1B22A55841}" dt="2024-10-16T16:17:24.803" v="8" actId="20577"/>
        <pc:sldMkLst>
          <pc:docMk/>
          <pc:sldMk cId="2557412117" sldId="259"/>
        </pc:sldMkLst>
        <pc:spChg chg="mod">
          <ac:chgData name="Guest User" userId="S::urn:spo:anon#6bc802baf922acaed6cf13a3d7d0c7baa2608a4317326cd41bf4ce37fccc0bd9::" providerId="AD" clId="Web-{F9A8D728-B5E7-FFE8-676B-EF1B22A55841}" dt="2024-10-16T16:17:24.803" v="8" actId="20577"/>
          <ac:spMkLst>
            <pc:docMk/>
            <pc:sldMk cId="2557412117" sldId="259"/>
            <ac:spMk id="2" creationId="{673515E3-44D9-DC1E-F47C-9D9120A6FD1C}"/>
          </ac:spMkLst>
        </pc:spChg>
      </pc:sldChg>
      <pc:sldChg chg="modSp new">
        <pc:chgData name="Guest User" userId="S::urn:spo:anon#6bc802baf922acaed6cf13a3d7d0c7baa2608a4317326cd41bf4ce37fccc0bd9::" providerId="AD" clId="Web-{F9A8D728-B5E7-FFE8-676B-EF1B22A55841}" dt="2024-10-16T17:02:25.604" v="326"/>
        <pc:sldMkLst>
          <pc:docMk/>
          <pc:sldMk cId="786351161" sldId="260"/>
        </pc:sldMkLst>
        <pc:spChg chg="mod">
          <ac:chgData name="Guest User" userId="S::urn:spo:anon#6bc802baf922acaed6cf13a3d7d0c7baa2608a4317326cd41bf4ce37fccc0bd9::" providerId="AD" clId="Web-{F9A8D728-B5E7-FFE8-676B-EF1B22A55841}" dt="2024-10-16T16:17:36.521" v="13" actId="20577"/>
          <ac:spMkLst>
            <pc:docMk/>
            <pc:sldMk cId="786351161" sldId="260"/>
            <ac:spMk id="2" creationId="{0D6545F4-297B-C918-9A5F-40E3D32AACA2}"/>
          </ac:spMkLst>
        </pc:spChg>
        <pc:spChg chg="mod">
          <ac:chgData name="Guest User" userId="S::urn:spo:anon#6bc802baf922acaed6cf13a3d7d0c7baa2608a4317326cd41bf4ce37fccc0bd9::" providerId="AD" clId="Web-{F9A8D728-B5E7-FFE8-676B-EF1B22A55841}" dt="2024-10-16T16:30:32.445" v="154" actId="20577"/>
          <ac:spMkLst>
            <pc:docMk/>
            <pc:sldMk cId="786351161" sldId="260"/>
            <ac:spMk id="3" creationId="{2C7AAE04-8F3A-2CD6-1D03-29429EE4D461}"/>
          </ac:spMkLst>
        </pc:spChg>
        <pc:graphicFrameChg chg="modGraphic">
          <ac:chgData name="Guest User" userId="S::urn:spo:anon#6bc802baf922acaed6cf13a3d7d0c7baa2608a4317326cd41bf4ce37fccc0bd9::" providerId="AD" clId="Web-{F9A8D728-B5E7-FFE8-676B-EF1B22A55841}" dt="2024-10-16T17:02:25.604" v="326"/>
          <ac:graphicFrameMkLst>
            <pc:docMk/>
            <pc:sldMk cId="786351161" sldId="260"/>
            <ac:graphicFrameMk id="5" creationId="{A2965F10-08E5-4068-8646-09509BEA79F1}"/>
          </ac:graphicFrameMkLst>
        </pc:graphicFrameChg>
      </pc:sldChg>
      <pc:sldChg chg="modSp new">
        <pc:chgData name="Guest User" userId="S::urn:spo:anon#6bc802baf922acaed6cf13a3d7d0c7baa2608a4317326cd41bf4ce37fccc0bd9::" providerId="AD" clId="Web-{F9A8D728-B5E7-FFE8-676B-EF1B22A55841}" dt="2024-10-16T16:33:46.867" v="178" actId="20577"/>
        <pc:sldMkLst>
          <pc:docMk/>
          <pc:sldMk cId="2672542365" sldId="261"/>
        </pc:sldMkLst>
        <pc:spChg chg="mod">
          <ac:chgData name="Guest User" userId="S::urn:spo:anon#6bc802baf922acaed6cf13a3d7d0c7baa2608a4317326cd41bf4ce37fccc0bd9::" providerId="AD" clId="Web-{F9A8D728-B5E7-FFE8-676B-EF1B22A55841}" dt="2024-10-16T16:17:55.193" v="23" actId="20577"/>
          <ac:spMkLst>
            <pc:docMk/>
            <pc:sldMk cId="2672542365" sldId="261"/>
            <ac:spMk id="2" creationId="{BBC0649D-2096-87D3-8958-8895A57F5037}"/>
          </ac:spMkLst>
        </pc:spChg>
        <pc:spChg chg="mod">
          <ac:chgData name="Guest User" userId="S::urn:spo:anon#6bc802baf922acaed6cf13a3d7d0c7baa2608a4317326cd41bf4ce37fccc0bd9::" providerId="AD" clId="Web-{F9A8D728-B5E7-FFE8-676B-EF1B22A55841}" dt="2024-10-16T16:33:46.867" v="178" actId="20577"/>
          <ac:spMkLst>
            <pc:docMk/>
            <pc:sldMk cId="2672542365" sldId="261"/>
            <ac:spMk id="3" creationId="{BD52CFFA-BB49-D55D-BD7F-E10E206CA7B2}"/>
          </ac:spMkLst>
        </pc:spChg>
      </pc:sldChg>
      <pc:sldChg chg="modSp new">
        <pc:chgData name="Guest User" userId="S::urn:spo:anon#6bc802baf922acaed6cf13a3d7d0c7baa2608a4317326cd41bf4ce37fccc0bd9::" providerId="AD" clId="Web-{F9A8D728-B5E7-FFE8-676B-EF1B22A55841}" dt="2024-10-16T16:18:10.193" v="28" actId="20577"/>
        <pc:sldMkLst>
          <pc:docMk/>
          <pc:sldMk cId="2581769675" sldId="262"/>
        </pc:sldMkLst>
        <pc:spChg chg="mod">
          <ac:chgData name="Guest User" userId="S::urn:spo:anon#6bc802baf922acaed6cf13a3d7d0c7baa2608a4317326cd41bf4ce37fccc0bd9::" providerId="AD" clId="Web-{F9A8D728-B5E7-FFE8-676B-EF1B22A55841}" dt="2024-10-16T16:18:10.193" v="28" actId="20577"/>
          <ac:spMkLst>
            <pc:docMk/>
            <pc:sldMk cId="2581769675" sldId="262"/>
            <ac:spMk id="2" creationId="{DFBD1A92-DEC8-D824-4CAA-3F599D98622A}"/>
          </ac:spMkLst>
        </pc:spChg>
      </pc:sldChg>
      <pc:sldChg chg="modSp new">
        <pc:chgData name="Guest User" userId="S::urn:spo:anon#6bc802baf922acaed6cf13a3d7d0c7baa2608a4317326cd41bf4ce37fccc0bd9::" providerId="AD" clId="Web-{F9A8D728-B5E7-FFE8-676B-EF1B22A55841}" dt="2024-10-16T16:18:12.365" v="30" actId="20577"/>
        <pc:sldMkLst>
          <pc:docMk/>
          <pc:sldMk cId="3043629660" sldId="263"/>
        </pc:sldMkLst>
        <pc:spChg chg="mod">
          <ac:chgData name="Guest User" userId="S::urn:spo:anon#6bc802baf922acaed6cf13a3d7d0c7baa2608a4317326cd41bf4ce37fccc0bd9::" providerId="AD" clId="Web-{F9A8D728-B5E7-FFE8-676B-EF1B22A55841}" dt="2024-10-16T16:18:12.365" v="30" actId="20577"/>
          <ac:spMkLst>
            <pc:docMk/>
            <pc:sldMk cId="3043629660" sldId="263"/>
            <ac:spMk id="2" creationId="{9BC2F4FC-7EB9-1D0C-9AEA-812D6F1D5109}"/>
          </ac:spMkLst>
        </pc:spChg>
      </pc:sldChg>
      <pc:sldChg chg="modSp new">
        <pc:chgData name="Guest User" userId="S::urn:spo:anon#6bc802baf922acaed6cf13a3d7d0c7baa2608a4317326cd41bf4ce37fccc0bd9::" providerId="AD" clId="Web-{F9A8D728-B5E7-FFE8-676B-EF1B22A55841}" dt="2024-10-16T16:18:22.740" v="33" actId="20577"/>
        <pc:sldMkLst>
          <pc:docMk/>
          <pc:sldMk cId="1829394233" sldId="264"/>
        </pc:sldMkLst>
        <pc:spChg chg="mod">
          <ac:chgData name="Guest User" userId="S::urn:spo:anon#6bc802baf922acaed6cf13a3d7d0c7baa2608a4317326cd41bf4ce37fccc0bd9::" providerId="AD" clId="Web-{F9A8D728-B5E7-FFE8-676B-EF1B22A55841}" dt="2024-10-16T16:18:22.740" v="33" actId="20577"/>
          <ac:spMkLst>
            <pc:docMk/>
            <pc:sldMk cId="1829394233" sldId="264"/>
            <ac:spMk id="2" creationId="{6C2C5D6E-EDC4-C5A7-3EFB-181563BA8C73}"/>
          </ac:spMkLst>
        </pc:spChg>
      </pc:sldChg>
      <pc:sldChg chg="addSp delSp modSp">
        <pc:chgData name="Guest User" userId="S::urn:spo:anon#6bc802baf922acaed6cf13a3d7d0c7baa2608a4317326cd41bf4ce37fccc0bd9::" providerId="AD" clId="Web-{F9A8D728-B5E7-FFE8-676B-EF1B22A55841}" dt="2024-10-16T16:48:21.571" v="251" actId="20577"/>
        <pc:sldMkLst>
          <pc:docMk/>
          <pc:sldMk cId="1038246914" sldId="265"/>
        </pc:sldMkLst>
        <pc:spChg chg="mod ord">
          <ac:chgData name="Guest User" userId="S::urn:spo:anon#6bc802baf922acaed6cf13a3d7d0c7baa2608a4317326cd41bf4ce37fccc0bd9::" providerId="AD" clId="Web-{F9A8D728-B5E7-FFE8-676B-EF1B22A55841}" dt="2024-10-16T16:48:06.837" v="250"/>
          <ac:spMkLst>
            <pc:docMk/>
            <pc:sldMk cId="1038246914" sldId="265"/>
            <ac:spMk id="7" creationId="{AEF42E8B-C636-57C7-648C-8B619E41F71E}"/>
          </ac:spMkLst>
        </pc:spChg>
        <pc:spChg chg="add mod">
          <ac:chgData name="Guest User" userId="S::urn:spo:anon#6bc802baf922acaed6cf13a3d7d0c7baa2608a4317326cd41bf4ce37fccc0bd9::" providerId="AD" clId="Web-{F9A8D728-B5E7-FFE8-676B-EF1B22A55841}" dt="2024-10-16T16:48:21.571" v="251" actId="20577"/>
          <ac:spMkLst>
            <pc:docMk/>
            <pc:sldMk cId="1038246914" sldId="265"/>
            <ac:spMk id="8" creationId="{8EA615A3-278B-3B0B-263C-9881355DC825}"/>
          </ac:spMkLst>
        </pc:spChg>
        <pc:spChg chg="del">
          <ac:chgData name="Guest User" userId="S::urn:spo:anon#6bc802baf922acaed6cf13a3d7d0c7baa2608a4317326cd41bf4ce37fccc0bd9::" providerId="AD" clId="Web-{F9A8D728-B5E7-FFE8-676B-EF1B22A55841}" dt="2024-10-16T16:48:06.837" v="250"/>
          <ac:spMkLst>
            <pc:docMk/>
            <pc:sldMk cId="1038246914" sldId="265"/>
            <ac:spMk id="29" creationId="{B712E947-0734-45F9-9C4F-41114EC3A33E}"/>
          </ac:spMkLst>
        </pc:spChg>
        <pc:spChg chg="add">
          <ac:chgData name="Guest User" userId="S::urn:spo:anon#6bc802baf922acaed6cf13a3d7d0c7baa2608a4317326cd41bf4ce37fccc0bd9::" providerId="AD" clId="Web-{F9A8D728-B5E7-FFE8-676B-EF1B22A55841}" dt="2024-10-16T16:48:06.837" v="250"/>
          <ac:spMkLst>
            <pc:docMk/>
            <pc:sldMk cId="1038246914" sldId="265"/>
            <ac:spMk id="36" creationId="{B712E947-0734-45F9-9C4F-41114EC3A33E}"/>
          </ac:spMkLst>
        </pc:spChg>
        <pc:grpChg chg="del">
          <ac:chgData name="Guest User" userId="S::urn:spo:anon#6bc802baf922acaed6cf13a3d7d0c7baa2608a4317326cd41bf4ce37fccc0bd9::" providerId="AD" clId="Web-{F9A8D728-B5E7-FFE8-676B-EF1B22A55841}" dt="2024-10-16T16:48:06.837" v="250"/>
          <ac:grpSpMkLst>
            <pc:docMk/>
            <pc:sldMk cId="1038246914" sldId="265"/>
            <ac:grpSpMk id="30" creationId="{12B3290A-D3BF-4B87-B55B-FD9A98B49727}"/>
          </ac:grpSpMkLst>
        </pc:grpChg>
        <pc:grpChg chg="add">
          <ac:chgData name="Guest User" userId="S::urn:spo:anon#6bc802baf922acaed6cf13a3d7d0c7baa2608a4317326cd41bf4ce37fccc0bd9::" providerId="AD" clId="Web-{F9A8D728-B5E7-FFE8-676B-EF1B22A55841}" dt="2024-10-16T16:48:06.837" v="250"/>
          <ac:grpSpMkLst>
            <pc:docMk/>
            <pc:sldMk cId="1038246914" sldId="265"/>
            <ac:grpSpMk id="38" creationId="{12B3290A-D3BF-4B87-B55B-FD9A98B49727}"/>
          </ac:grpSpMkLst>
        </pc:grpChg>
        <pc:picChg chg="mod">
          <ac:chgData name="Guest User" userId="S::urn:spo:anon#6bc802baf922acaed6cf13a3d7d0c7baa2608a4317326cd41bf4ce37fccc0bd9::" providerId="AD" clId="Web-{F9A8D728-B5E7-FFE8-676B-EF1B22A55841}" dt="2024-10-16T16:48:06.837" v="250"/>
          <ac:picMkLst>
            <pc:docMk/>
            <pc:sldMk cId="1038246914" sldId="265"/>
            <ac:picMk id="4" creationId="{69051508-86EF-6935-F20E-EC8A4F8C1E8F}"/>
          </ac:picMkLst>
        </pc:picChg>
        <pc:picChg chg="mod">
          <ac:chgData name="Guest User" userId="S::urn:spo:anon#6bc802baf922acaed6cf13a3d7d0c7baa2608a4317326cd41bf4ce37fccc0bd9::" providerId="AD" clId="Web-{F9A8D728-B5E7-FFE8-676B-EF1B22A55841}" dt="2024-10-16T16:48:06.837" v="250"/>
          <ac:picMkLst>
            <pc:docMk/>
            <pc:sldMk cId="1038246914" sldId="265"/>
            <ac:picMk id="5" creationId="{6A6A5069-213C-C1AF-BD2F-EE3AEC63AEFC}"/>
          </ac:picMkLst>
        </pc:picChg>
      </pc:sldChg>
      <pc:sldChg chg="addSp delSp modSp">
        <pc:chgData name="Guest User" userId="S::urn:spo:anon#6bc802baf922acaed6cf13a3d7d0c7baa2608a4317326cd41bf4ce37fccc0bd9::" providerId="AD" clId="Web-{F9A8D728-B5E7-FFE8-676B-EF1B22A55841}" dt="2024-10-16T17:03:33.041" v="327" actId="20577"/>
        <pc:sldMkLst>
          <pc:docMk/>
          <pc:sldMk cId="2448919968" sldId="269"/>
        </pc:sldMkLst>
        <pc:spChg chg="mod">
          <ac:chgData name="Guest User" userId="S::urn:spo:anon#6bc802baf922acaed6cf13a3d7d0c7baa2608a4317326cd41bf4ce37fccc0bd9::" providerId="AD" clId="Web-{F9A8D728-B5E7-FFE8-676B-EF1B22A55841}" dt="2024-10-16T16:49:27.978" v="267"/>
          <ac:spMkLst>
            <pc:docMk/>
            <pc:sldMk cId="2448919968" sldId="269"/>
            <ac:spMk id="2" creationId="{3F530B48-5F9A-9C06-DE5C-34D77700A5EB}"/>
          </ac:spMkLst>
        </pc:spChg>
        <pc:spChg chg="add mod">
          <ac:chgData name="Guest User" userId="S::urn:spo:anon#6bc802baf922acaed6cf13a3d7d0c7baa2608a4317326cd41bf4ce37fccc0bd9::" providerId="AD" clId="Web-{F9A8D728-B5E7-FFE8-676B-EF1B22A55841}" dt="2024-10-16T17:03:33.041" v="327" actId="20577"/>
          <ac:spMkLst>
            <pc:docMk/>
            <pc:sldMk cId="2448919968" sldId="269"/>
            <ac:spMk id="3" creationId="{701B70FD-466B-C89E-6A0A-1B755D17D542}"/>
          </ac:spMkLst>
        </pc:spChg>
        <pc:spChg chg="del">
          <ac:chgData name="Guest User" userId="S::urn:spo:anon#6bc802baf922acaed6cf13a3d7d0c7baa2608a4317326cd41bf4ce37fccc0bd9::" providerId="AD" clId="Web-{F9A8D728-B5E7-FFE8-676B-EF1B22A55841}" dt="2024-10-16T16:49:27.978" v="267"/>
          <ac:spMkLst>
            <pc:docMk/>
            <pc:sldMk cId="2448919968" sldId="269"/>
            <ac:spMk id="25" creationId="{2151139A-886F-4B97-8815-729AD3831BBD}"/>
          </ac:spMkLst>
        </pc:spChg>
        <pc:spChg chg="del">
          <ac:chgData name="Guest User" userId="S::urn:spo:anon#6bc802baf922acaed6cf13a3d7d0c7baa2608a4317326cd41bf4ce37fccc0bd9::" providerId="AD" clId="Web-{F9A8D728-B5E7-FFE8-676B-EF1B22A55841}" dt="2024-10-16T16:49:27.978" v="267"/>
          <ac:spMkLst>
            <pc:docMk/>
            <pc:sldMk cId="2448919968" sldId="269"/>
            <ac:spMk id="27" creationId="{AB5E08C4-8CDD-4623-A5B8-E998C6DEE3B7}"/>
          </ac:spMkLst>
        </pc:spChg>
        <pc:spChg chg="del">
          <ac:chgData name="Guest User" userId="S::urn:spo:anon#6bc802baf922acaed6cf13a3d7d0c7baa2608a4317326cd41bf4ce37fccc0bd9::" providerId="AD" clId="Web-{F9A8D728-B5E7-FFE8-676B-EF1B22A55841}" dt="2024-10-16T16:49:27.978" v="267"/>
          <ac:spMkLst>
            <pc:docMk/>
            <pc:sldMk cId="2448919968" sldId="269"/>
            <ac:spMk id="29" creationId="{15F33878-D502-4FFA-8ACE-F2AECDB2A23F}"/>
          </ac:spMkLst>
        </pc:spChg>
        <pc:spChg chg="del">
          <ac:chgData name="Guest User" userId="S::urn:spo:anon#6bc802baf922acaed6cf13a3d7d0c7baa2608a4317326cd41bf4ce37fccc0bd9::" providerId="AD" clId="Web-{F9A8D728-B5E7-FFE8-676B-EF1B22A55841}" dt="2024-10-16T16:49:27.978" v="267"/>
          <ac:spMkLst>
            <pc:docMk/>
            <pc:sldMk cId="2448919968" sldId="269"/>
            <ac:spMk id="31" creationId="{D3539FEE-81D3-4406-802E-60B20B16F4F6}"/>
          </ac:spMkLst>
        </pc:spChg>
        <pc:spChg chg="del">
          <ac:chgData name="Guest User" userId="S::urn:spo:anon#6bc802baf922acaed6cf13a3d7d0c7baa2608a4317326cd41bf4ce37fccc0bd9::" providerId="AD" clId="Web-{F9A8D728-B5E7-FFE8-676B-EF1B22A55841}" dt="2024-10-16T16:49:27.978" v="267"/>
          <ac:spMkLst>
            <pc:docMk/>
            <pc:sldMk cId="2448919968" sldId="269"/>
            <ac:spMk id="33" creationId="{DC701763-729E-462F-A5A8-E0DEFEB1E2E4}"/>
          </ac:spMkLst>
        </pc:spChg>
        <pc:spChg chg="add">
          <ac:chgData name="Guest User" userId="S::urn:spo:anon#6bc802baf922acaed6cf13a3d7d0c7baa2608a4317326cd41bf4ce37fccc0bd9::" providerId="AD" clId="Web-{F9A8D728-B5E7-FFE8-676B-EF1B22A55841}" dt="2024-10-16T16:49:27.978" v="267"/>
          <ac:spMkLst>
            <pc:docMk/>
            <pc:sldMk cId="2448919968" sldId="269"/>
            <ac:spMk id="38" creationId="{B712E947-0734-45F9-9C4F-41114EC3A33E}"/>
          </ac:spMkLst>
        </pc:spChg>
        <pc:grpChg chg="add">
          <ac:chgData name="Guest User" userId="S::urn:spo:anon#6bc802baf922acaed6cf13a3d7d0c7baa2608a4317326cd41bf4ce37fccc0bd9::" providerId="AD" clId="Web-{F9A8D728-B5E7-FFE8-676B-EF1B22A55841}" dt="2024-10-16T16:49:27.978" v="267"/>
          <ac:grpSpMkLst>
            <pc:docMk/>
            <pc:sldMk cId="2448919968" sldId="269"/>
            <ac:grpSpMk id="40" creationId="{12B3290A-D3BF-4B87-B55B-FD9A98B49727}"/>
          </ac:grpSpMkLst>
        </pc:grpChg>
        <pc:picChg chg="mod ord">
          <ac:chgData name="Guest User" userId="S::urn:spo:anon#6bc802baf922acaed6cf13a3d7d0c7baa2608a4317326cd41bf4ce37fccc0bd9::" providerId="AD" clId="Web-{F9A8D728-B5E7-FFE8-676B-EF1B22A55841}" dt="2024-10-16T16:50:58.150" v="283" actId="1076"/>
          <ac:picMkLst>
            <pc:docMk/>
            <pc:sldMk cId="2448919968" sldId="269"/>
            <ac:picMk id="7" creationId="{12CD74F2-9CD9-7DCB-D88D-728C14580984}"/>
          </ac:picMkLst>
        </pc:picChg>
        <pc:picChg chg="mod">
          <ac:chgData name="Guest User" userId="S::urn:spo:anon#6bc802baf922acaed6cf13a3d7d0c7baa2608a4317326cd41bf4ce37fccc0bd9::" providerId="AD" clId="Web-{F9A8D728-B5E7-FFE8-676B-EF1B22A55841}" dt="2024-10-16T16:50:59.243" v="284" actId="1076"/>
          <ac:picMkLst>
            <pc:docMk/>
            <pc:sldMk cId="2448919968" sldId="269"/>
            <ac:picMk id="13" creationId="{9E622BE3-2E21-7DDA-6A1C-6BF9126D6B22}"/>
          </ac:picMkLst>
        </pc:picChg>
      </pc:sldChg>
      <pc:sldChg chg="addSp modSp">
        <pc:chgData name="Guest User" userId="S::urn:spo:anon#6bc802baf922acaed6cf13a3d7d0c7baa2608a4317326cd41bf4ce37fccc0bd9::" providerId="AD" clId="Web-{F9A8D728-B5E7-FFE8-676B-EF1B22A55841}" dt="2024-10-16T17:03:39.354" v="328" actId="20577"/>
        <pc:sldMkLst>
          <pc:docMk/>
          <pc:sldMk cId="3268695602" sldId="270"/>
        </pc:sldMkLst>
        <pc:spChg chg="add mod">
          <ac:chgData name="Guest User" userId="S::urn:spo:anon#6bc802baf922acaed6cf13a3d7d0c7baa2608a4317326cd41bf4ce37fccc0bd9::" providerId="AD" clId="Web-{F9A8D728-B5E7-FFE8-676B-EF1B22A55841}" dt="2024-10-16T17:03:39.354" v="328" actId="20577"/>
          <ac:spMkLst>
            <pc:docMk/>
            <pc:sldMk cId="3268695602" sldId="270"/>
            <ac:spMk id="5" creationId="{E29591D1-FE3C-4171-ED61-5159BB329F34}"/>
          </ac:spMkLst>
        </pc:spChg>
        <pc:picChg chg="mod">
          <ac:chgData name="Guest User" userId="S::urn:spo:anon#6bc802baf922acaed6cf13a3d7d0c7baa2608a4317326cd41bf4ce37fccc0bd9::" providerId="AD" clId="Web-{F9A8D728-B5E7-FFE8-676B-EF1B22A55841}" dt="2024-10-16T16:55:11.603" v="295" actId="14100"/>
          <ac:picMkLst>
            <pc:docMk/>
            <pc:sldMk cId="3268695602" sldId="270"/>
            <ac:picMk id="3" creationId="{CE2C75FF-4A78-C291-33E3-72F95DC9A71D}"/>
          </ac:picMkLst>
        </pc:picChg>
        <pc:picChg chg="mod modCrop">
          <ac:chgData name="Guest User" userId="S::urn:spo:anon#6bc802baf922acaed6cf13a3d7d0c7baa2608a4317326cd41bf4ce37fccc0bd9::" providerId="AD" clId="Web-{F9A8D728-B5E7-FFE8-676B-EF1B22A55841}" dt="2024-10-16T17:00:21.650" v="317" actId="1076"/>
          <ac:picMkLst>
            <pc:docMk/>
            <pc:sldMk cId="3268695602" sldId="270"/>
            <ac:picMk id="4" creationId="{2F1AA726-B564-8F42-A80B-CF21F29B208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mailto:bishopkw@mail.uc.edu" TargetMode="External"/><Relationship Id="rId2" Type="http://schemas.openxmlformats.org/officeDocument/2006/relationships/hyperlink" Target="mailto:buffinea@mail.uc.edu" TargetMode="External"/><Relationship Id="rId1" Type="http://schemas.openxmlformats.org/officeDocument/2006/relationships/hyperlink" Target="http://fred.annexstein@uc.edu" TargetMode="External"/><Relationship Id="rId5" Type="http://schemas.openxmlformats.org/officeDocument/2006/relationships/hyperlink" Target="mailto:nguye3hv@mail.uc.edu" TargetMode="External"/><Relationship Id="rId4" Type="http://schemas.openxmlformats.org/officeDocument/2006/relationships/hyperlink" Target="mailto:bryantmw@mail.uc.edu"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hyperlink" Target="mailto:bishopkw@mail.uc.edu" TargetMode="External"/><Relationship Id="rId2" Type="http://schemas.openxmlformats.org/officeDocument/2006/relationships/hyperlink" Target="mailto:buffinea@mail.uc.edu" TargetMode="External"/><Relationship Id="rId1" Type="http://schemas.openxmlformats.org/officeDocument/2006/relationships/hyperlink" Target="http://fred.annexstein@uc.edu" TargetMode="External"/><Relationship Id="rId5" Type="http://schemas.openxmlformats.org/officeDocument/2006/relationships/hyperlink" Target="mailto:nguye3hv@mail.uc.edu" TargetMode="External"/><Relationship Id="rId4" Type="http://schemas.openxmlformats.org/officeDocument/2006/relationships/hyperlink" Target="mailto:bryantmw@mail.uc.edu"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82B4B-937F-A84D-AB0F-1581797F55E3}" type="doc">
      <dgm:prSet loTypeId="urn:microsoft.com/office/officeart/2008/layout/HalfCircleOrganizationChart" loCatId="" qsTypeId="urn:microsoft.com/office/officeart/2005/8/quickstyle/simple1" qsCatId="simple" csTypeId="urn:microsoft.com/office/officeart/2005/8/colors/accent1_2" csCatId="accent1" phldr="1"/>
      <dgm:spPr/>
      <dgm:t>
        <a:bodyPr/>
        <a:lstStyle/>
        <a:p>
          <a:endParaRPr lang="en-US"/>
        </a:p>
      </dgm:t>
    </dgm:pt>
    <dgm:pt modelId="{055E7470-35FE-3F43-A2D1-A251A190C771}">
      <dgm:prSet custT="1"/>
      <dgm:spPr/>
      <dgm:t>
        <a:bodyPr/>
        <a:lstStyle/>
        <a:p>
          <a:r>
            <a:rPr lang="en-US" sz="2000" b="1"/>
            <a:t>Fred </a:t>
          </a:r>
          <a:r>
            <a:rPr lang="en-US" sz="2000" b="1" err="1"/>
            <a:t>Annexstein</a:t>
          </a:r>
          <a:r>
            <a:rPr lang="en-US" sz="2000" b="1"/>
            <a:t> (Advisor)</a:t>
          </a:r>
        </a:p>
        <a:p>
          <a:r>
            <a:rPr lang="en-US" sz="2000" b="1" err="1">
              <a:hlinkClick xmlns:r="http://schemas.openxmlformats.org/officeDocument/2006/relationships" r:id="rId1"/>
            </a:rPr>
            <a:t>fred.annexstein@uc.edu</a:t>
          </a:r>
          <a:endParaRPr lang="en-US" sz="2000" b="1"/>
        </a:p>
      </dgm:t>
    </dgm:pt>
    <dgm:pt modelId="{6DAF597B-37BD-A84F-B937-A45E15F2ECB9}" type="parTrans" cxnId="{BD68EC48-55DC-1B4C-8013-003F788A9873}">
      <dgm:prSet/>
      <dgm:spPr/>
      <dgm:t>
        <a:bodyPr/>
        <a:lstStyle/>
        <a:p>
          <a:endParaRPr lang="en-US"/>
        </a:p>
      </dgm:t>
    </dgm:pt>
    <dgm:pt modelId="{F0C90257-844D-B643-8322-AD9498322171}" type="sibTrans" cxnId="{BD68EC48-55DC-1B4C-8013-003F788A9873}">
      <dgm:prSet/>
      <dgm:spPr/>
      <dgm:t>
        <a:bodyPr/>
        <a:lstStyle/>
        <a:p>
          <a:endParaRPr lang="en-US"/>
        </a:p>
      </dgm:t>
    </dgm:pt>
    <dgm:pt modelId="{4B293522-CBB9-EA40-91DD-97EC0992A09D}">
      <dgm:prSet/>
      <dgm:spPr/>
      <dgm:t>
        <a:bodyPr/>
        <a:lstStyle/>
        <a:p>
          <a:r>
            <a:rPr lang="en-US"/>
            <a:t>Eric Buffington </a:t>
          </a:r>
          <a:r>
            <a:rPr lang="en-US">
              <a:hlinkClick xmlns:r="http://schemas.openxmlformats.org/officeDocument/2006/relationships" r:id="rId2"/>
            </a:rPr>
            <a:t>buffinea@mail.uc.edu</a:t>
          </a:r>
          <a:endParaRPr lang="en-US"/>
        </a:p>
      </dgm:t>
    </dgm:pt>
    <dgm:pt modelId="{041A38E9-12C7-E847-8B5D-9DB4402F1F91}" type="parTrans" cxnId="{AE15FA65-8B5B-9745-9213-45266E929B58}">
      <dgm:prSet/>
      <dgm:spPr/>
      <dgm:t>
        <a:bodyPr/>
        <a:lstStyle/>
        <a:p>
          <a:endParaRPr lang="en-US"/>
        </a:p>
      </dgm:t>
    </dgm:pt>
    <dgm:pt modelId="{A95AD25B-DED9-784D-B0BC-29117C41DE13}" type="sibTrans" cxnId="{AE15FA65-8B5B-9745-9213-45266E929B58}">
      <dgm:prSet/>
      <dgm:spPr/>
      <dgm:t>
        <a:bodyPr/>
        <a:lstStyle/>
        <a:p>
          <a:endParaRPr lang="en-US"/>
        </a:p>
      </dgm:t>
    </dgm:pt>
    <dgm:pt modelId="{E2471292-4CB6-A944-942E-1D3C01522FC3}">
      <dgm:prSet/>
      <dgm:spPr/>
      <dgm:t>
        <a:bodyPr/>
        <a:lstStyle/>
        <a:p>
          <a:r>
            <a:rPr lang="en-US"/>
            <a:t>Kaleb Bishop </a:t>
          </a:r>
          <a:r>
            <a:rPr lang="en-US">
              <a:hlinkClick xmlns:r="http://schemas.openxmlformats.org/officeDocument/2006/relationships" r:id="rId3"/>
            </a:rPr>
            <a:t>bishopkw@mail.uc.edu</a:t>
          </a:r>
          <a:endParaRPr lang="en-US"/>
        </a:p>
      </dgm:t>
    </dgm:pt>
    <dgm:pt modelId="{ADD28F64-F5F0-6742-88EE-D5E88C84EB17}" type="parTrans" cxnId="{7C1FC5BD-ED60-804E-B161-F0B5E7007EDF}">
      <dgm:prSet/>
      <dgm:spPr/>
      <dgm:t>
        <a:bodyPr/>
        <a:lstStyle/>
        <a:p>
          <a:endParaRPr lang="en-US"/>
        </a:p>
      </dgm:t>
    </dgm:pt>
    <dgm:pt modelId="{171AF3D1-F03C-254A-9208-E6A700E3ECE8}" type="sibTrans" cxnId="{7C1FC5BD-ED60-804E-B161-F0B5E7007EDF}">
      <dgm:prSet/>
      <dgm:spPr/>
      <dgm:t>
        <a:bodyPr/>
        <a:lstStyle/>
        <a:p>
          <a:endParaRPr lang="en-US"/>
        </a:p>
      </dgm:t>
    </dgm:pt>
    <dgm:pt modelId="{293038C0-981C-A44F-8F3B-2BE84255BEC2}">
      <dgm:prSet/>
      <dgm:spPr/>
      <dgm:t>
        <a:bodyPr/>
        <a:lstStyle/>
        <a:p>
          <a:r>
            <a:rPr lang="en-US"/>
            <a:t>Matthew Bryant </a:t>
          </a:r>
          <a:r>
            <a:rPr lang="en-US">
              <a:hlinkClick xmlns:r="http://schemas.openxmlformats.org/officeDocument/2006/relationships" r:id="rId4"/>
            </a:rPr>
            <a:t>bryantmw@mail.uc.edu</a:t>
          </a:r>
          <a:endParaRPr lang="en-US"/>
        </a:p>
      </dgm:t>
    </dgm:pt>
    <dgm:pt modelId="{FAB7FBEA-782D-8E41-9CF1-5C65482E539A}" type="parTrans" cxnId="{BC108DFC-7B0D-0540-A177-A4424C276D61}">
      <dgm:prSet/>
      <dgm:spPr/>
      <dgm:t>
        <a:bodyPr/>
        <a:lstStyle/>
        <a:p>
          <a:endParaRPr lang="en-US"/>
        </a:p>
      </dgm:t>
    </dgm:pt>
    <dgm:pt modelId="{73AC64C5-8CFA-A841-8C32-EE8AFA74585F}" type="sibTrans" cxnId="{BC108DFC-7B0D-0540-A177-A4424C276D61}">
      <dgm:prSet/>
      <dgm:spPr/>
      <dgm:t>
        <a:bodyPr/>
        <a:lstStyle/>
        <a:p>
          <a:endParaRPr lang="en-US"/>
        </a:p>
      </dgm:t>
    </dgm:pt>
    <dgm:pt modelId="{90C8CDD5-1B36-944E-B38B-B84663CFE746}">
      <dgm:prSet/>
      <dgm:spPr/>
      <dgm:t>
        <a:bodyPr/>
        <a:lstStyle/>
        <a:p>
          <a:r>
            <a:rPr lang="en-US"/>
            <a:t>Hung Nguyen </a:t>
          </a:r>
          <a:r>
            <a:rPr lang="en-US">
              <a:hlinkClick xmlns:r="http://schemas.openxmlformats.org/officeDocument/2006/relationships" r:id="rId5"/>
            </a:rPr>
            <a:t>nguye3hv@mail.uc.edu</a:t>
          </a:r>
          <a:endParaRPr lang="en-US"/>
        </a:p>
      </dgm:t>
    </dgm:pt>
    <dgm:pt modelId="{D9AB2E11-5107-8B42-B81B-3A8152ED363B}" type="parTrans" cxnId="{02A353BF-C739-E148-95BA-01DBE9858B8C}">
      <dgm:prSet/>
      <dgm:spPr/>
      <dgm:t>
        <a:bodyPr/>
        <a:lstStyle/>
        <a:p>
          <a:endParaRPr lang="en-US"/>
        </a:p>
      </dgm:t>
    </dgm:pt>
    <dgm:pt modelId="{562E509D-A2D2-7440-9B9D-112FA9D09DED}" type="sibTrans" cxnId="{02A353BF-C739-E148-95BA-01DBE9858B8C}">
      <dgm:prSet/>
      <dgm:spPr/>
      <dgm:t>
        <a:bodyPr/>
        <a:lstStyle/>
        <a:p>
          <a:endParaRPr lang="en-US"/>
        </a:p>
      </dgm:t>
    </dgm:pt>
    <dgm:pt modelId="{5AF31438-7F96-B44F-95BE-9F47E5402999}" type="pres">
      <dgm:prSet presAssocID="{A9382B4B-937F-A84D-AB0F-1581797F55E3}" presName="Name0" presStyleCnt="0">
        <dgm:presLayoutVars>
          <dgm:orgChart val="1"/>
          <dgm:chPref val="1"/>
          <dgm:dir/>
          <dgm:animOne val="branch"/>
          <dgm:animLvl val="lvl"/>
          <dgm:resizeHandles/>
        </dgm:presLayoutVars>
      </dgm:prSet>
      <dgm:spPr/>
    </dgm:pt>
    <dgm:pt modelId="{C8C224CA-A430-C245-98D5-900035BC04F6}" type="pres">
      <dgm:prSet presAssocID="{055E7470-35FE-3F43-A2D1-A251A190C771}" presName="hierRoot1" presStyleCnt="0">
        <dgm:presLayoutVars>
          <dgm:hierBranch val="init"/>
        </dgm:presLayoutVars>
      </dgm:prSet>
      <dgm:spPr/>
    </dgm:pt>
    <dgm:pt modelId="{29B037EB-5FFB-2A48-8AA8-8765F75984E7}" type="pres">
      <dgm:prSet presAssocID="{055E7470-35FE-3F43-A2D1-A251A190C771}" presName="rootComposite1" presStyleCnt="0"/>
      <dgm:spPr/>
    </dgm:pt>
    <dgm:pt modelId="{79A12B8E-5840-0647-A23A-C1CB90E8F6EF}" type="pres">
      <dgm:prSet presAssocID="{055E7470-35FE-3F43-A2D1-A251A190C771}" presName="rootText1" presStyleLbl="alignAcc1" presStyleIdx="0" presStyleCnt="0" custScaleX="162037" custScaleY="149248">
        <dgm:presLayoutVars>
          <dgm:chPref val="3"/>
        </dgm:presLayoutVars>
      </dgm:prSet>
      <dgm:spPr/>
    </dgm:pt>
    <dgm:pt modelId="{13CCBFEA-80A7-484F-A838-1FFBD267D808}" type="pres">
      <dgm:prSet presAssocID="{055E7470-35FE-3F43-A2D1-A251A190C771}" presName="topArc1" presStyleLbl="parChTrans1D1" presStyleIdx="0" presStyleCnt="10"/>
      <dgm:spPr/>
    </dgm:pt>
    <dgm:pt modelId="{A1CD73F4-6796-8445-9E1A-5B05E4D8F885}" type="pres">
      <dgm:prSet presAssocID="{055E7470-35FE-3F43-A2D1-A251A190C771}" presName="bottomArc1" presStyleLbl="parChTrans1D1" presStyleIdx="1" presStyleCnt="10"/>
      <dgm:spPr/>
    </dgm:pt>
    <dgm:pt modelId="{1A584D58-6D42-0246-A4BE-3E2B6A85A75B}" type="pres">
      <dgm:prSet presAssocID="{055E7470-35FE-3F43-A2D1-A251A190C771}" presName="topConnNode1" presStyleLbl="node1" presStyleIdx="0" presStyleCnt="0"/>
      <dgm:spPr/>
    </dgm:pt>
    <dgm:pt modelId="{7CAD16F0-FE2F-4A47-94ED-5397CE18F11C}" type="pres">
      <dgm:prSet presAssocID="{055E7470-35FE-3F43-A2D1-A251A190C771}" presName="hierChild2" presStyleCnt="0"/>
      <dgm:spPr/>
    </dgm:pt>
    <dgm:pt modelId="{9CDFB9DF-3AAB-804C-8A61-27E9E560D9FA}" type="pres">
      <dgm:prSet presAssocID="{041A38E9-12C7-E847-8B5D-9DB4402F1F91}" presName="Name28" presStyleLbl="parChTrans1D2" presStyleIdx="0" presStyleCnt="4"/>
      <dgm:spPr/>
    </dgm:pt>
    <dgm:pt modelId="{D4043D98-800F-1644-B991-BE688E3B0AF1}" type="pres">
      <dgm:prSet presAssocID="{4B293522-CBB9-EA40-91DD-97EC0992A09D}" presName="hierRoot2" presStyleCnt="0">
        <dgm:presLayoutVars>
          <dgm:hierBranch val="init"/>
        </dgm:presLayoutVars>
      </dgm:prSet>
      <dgm:spPr/>
    </dgm:pt>
    <dgm:pt modelId="{0EB15763-F4B9-5443-9DA1-3400D5C90910}" type="pres">
      <dgm:prSet presAssocID="{4B293522-CBB9-EA40-91DD-97EC0992A09D}" presName="rootComposite2" presStyleCnt="0"/>
      <dgm:spPr/>
    </dgm:pt>
    <dgm:pt modelId="{52A4E96D-C526-FE4C-ABD3-054EA1CDE8E7}" type="pres">
      <dgm:prSet presAssocID="{4B293522-CBB9-EA40-91DD-97EC0992A09D}" presName="rootText2" presStyleLbl="alignAcc1" presStyleIdx="0" presStyleCnt="0">
        <dgm:presLayoutVars>
          <dgm:chPref val="3"/>
        </dgm:presLayoutVars>
      </dgm:prSet>
      <dgm:spPr/>
    </dgm:pt>
    <dgm:pt modelId="{7E66CF93-E458-5D4C-8D24-B8C7273E40F4}" type="pres">
      <dgm:prSet presAssocID="{4B293522-CBB9-EA40-91DD-97EC0992A09D}" presName="topArc2" presStyleLbl="parChTrans1D1" presStyleIdx="2" presStyleCnt="10"/>
      <dgm:spPr/>
    </dgm:pt>
    <dgm:pt modelId="{3C89D221-20A4-0A41-944C-61A6FF08AAB9}" type="pres">
      <dgm:prSet presAssocID="{4B293522-CBB9-EA40-91DD-97EC0992A09D}" presName="bottomArc2" presStyleLbl="parChTrans1D1" presStyleIdx="3" presStyleCnt="10"/>
      <dgm:spPr/>
    </dgm:pt>
    <dgm:pt modelId="{515B87EB-AE3B-174E-B388-92CA43CC1B3D}" type="pres">
      <dgm:prSet presAssocID="{4B293522-CBB9-EA40-91DD-97EC0992A09D}" presName="topConnNode2" presStyleLbl="node2" presStyleIdx="0" presStyleCnt="0"/>
      <dgm:spPr/>
    </dgm:pt>
    <dgm:pt modelId="{DEE1BF8C-0F67-C143-93F2-A41A40D3ACBA}" type="pres">
      <dgm:prSet presAssocID="{4B293522-CBB9-EA40-91DD-97EC0992A09D}" presName="hierChild4" presStyleCnt="0"/>
      <dgm:spPr/>
    </dgm:pt>
    <dgm:pt modelId="{42404360-1C6F-E54F-A353-716ECF46E95A}" type="pres">
      <dgm:prSet presAssocID="{4B293522-CBB9-EA40-91DD-97EC0992A09D}" presName="hierChild5" presStyleCnt="0"/>
      <dgm:spPr/>
    </dgm:pt>
    <dgm:pt modelId="{FEDC6BC3-5A49-D74D-A8FC-8BB503B74E26}" type="pres">
      <dgm:prSet presAssocID="{ADD28F64-F5F0-6742-88EE-D5E88C84EB17}" presName="Name28" presStyleLbl="parChTrans1D2" presStyleIdx="1" presStyleCnt="4"/>
      <dgm:spPr/>
    </dgm:pt>
    <dgm:pt modelId="{2FD4CBC9-1705-A944-A9D5-FFE1005AE9F6}" type="pres">
      <dgm:prSet presAssocID="{E2471292-4CB6-A944-942E-1D3C01522FC3}" presName="hierRoot2" presStyleCnt="0">
        <dgm:presLayoutVars>
          <dgm:hierBranch val="init"/>
        </dgm:presLayoutVars>
      </dgm:prSet>
      <dgm:spPr/>
    </dgm:pt>
    <dgm:pt modelId="{E9D47A92-E5F5-7A42-AA11-89036C854290}" type="pres">
      <dgm:prSet presAssocID="{E2471292-4CB6-A944-942E-1D3C01522FC3}" presName="rootComposite2" presStyleCnt="0"/>
      <dgm:spPr/>
    </dgm:pt>
    <dgm:pt modelId="{E219ECBF-4E38-3D4F-BD49-AF127162174F}" type="pres">
      <dgm:prSet presAssocID="{E2471292-4CB6-A944-942E-1D3C01522FC3}" presName="rootText2" presStyleLbl="alignAcc1" presStyleIdx="0" presStyleCnt="0">
        <dgm:presLayoutVars>
          <dgm:chPref val="3"/>
        </dgm:presLayoutVars>
      </dgm:prSet>
      <dgm:spPr/>
    </dgm:pt>
    <dgm:pt modelId="{D1D1F82F-6B93-EA4E-93CA-ECAD097FC670}" type="pres">
      <dgm:prSet presAssocID="{E2471292-4CB6-A944-942E-1D3C01522FC3}" presName="topArc2" presStyleLbl="parChTrans1D1" presStyleIdx="4" presStyleCnt="10"/>
      <dgm:spPr/>
    </dgm:pt>
    <dgm:pt modelId="{502814C1-C865-044C-BE04-E32D7441FB79}" type="pres">
      <dgm:prSet presAssocID="{E2471292-4CB6-A944-942E-1D3C01522FC3}" presName="bottomArc2" presStyleLbl="parChTrans1D1" presStyleIdx="5" presStyleCnt="10"/>
      <dgm:spPr/>
    </dgm:pt>
    <dgm:pt modelId="{65AE8360-6036-8B43-9E62-CEFF2C80CFA1}" type="pres">
      <dgm:prSet presAssocID="{E2471292-4CB6-A944-942E-1D3C01522FC3}" presName="topConnNode2" presStyleLbl="node2" presStyleIdx="0" presStyleCnt="0"/>
      <dgm:spPr/>
    </dgm:pt>
    <dgm:pt modelId="{7099E1D9-D493-614E-B618-BDB1B7E5928B}" type="pres">
      <dgm:prSet presAssocID="{E2471292-4CB6-A944-942E-1D3C01522FC3}" presName="hierChild4" presStyleCnt="0"/>
      <dgm:spPr/>
    </dgm:pt>
    <dgm:pt modelId="{573AB5E4-850B-8443-B134-77412502E17F}" type="pres">
      <dgm:prSet presAssocID="{E2471292-4CB6-A944-942E-1D3C01522FC3}" presName="hierChild5" presStyleCnt="0"/>
      <dgm:spPr/>
    </dgm:pt>
    <dgm:pt modelId="{B056C6F0-3D8F-D64E-A9B8-D7F45EE296C3}" type="pres">
      <dgm:prSet presAssocID="{FAB7FBEA-782D-8E41-9CF1-5C65482E539A}" presName="Name28" presStyleLbl="parChTrans1D2" presStyleIdx="2" presStyleCnt="4"/>
      <dgm:spPr/>
    </dgm:pt>
    <dgm:pt modelId="{DBBAC5B3-5221-AB44-8098-FB27D713733D}" type="pres">
      <dgm:prSet presAssocID="{293038C0-981C-A44F-8F3B-2BE84255BEC2}" presName="hierRoot2" presStyleCnt="0">
        <dgm:presLayoutVars>
          <dgm:hierBranch val="init"/>
        </dgm:presLayoutVars>
      </dgm:prSet>
      <dgm:spPr/>
    </dgm:pt>
    <dgm:pt modelId="{06B70BB6-8FAF-A648-9990-AC49EB66F003}" type="pres">
      <dgm:prSet presAssocID="{293038C0-981C-A44F-8F3B-2BE84255BEC2}" presName="rootComposite2" presStyleCnt="0"/>
      <dgm:spPr/>
    </dgm:pt>
    <dgm:pt modelId="{F63D89C8-4F85-884E-93B2-AED28045E956}" type="pres">
      <dgm:prSet presAssocID="{293038C0-981C-A44F-8F3B-2BE84255BEC2}" presName="rootText2" presStyleLbl="alignAcc1" presStyleIdx="0" presStyleCnt="0">
        <dgm:presLayoutVars>
          <dgm:chPref val="3"/>
        </dgm:presLayoutVars>
      </dgm:prSet>
      <dgm:spPr/>
    </dgm:pt>
    <dgm:pt modelId="{DC161EDC-6F07-254C-A476-3EB285161DD3}" type="pres">
      <dgm:prSet presAssocID="{293038C0-981C-A44F-8F3B-2BE84255BEC2}" presName="topArc2" presStyleLbl="parChTrans1D1" presStyleIdx="6" presStyleCnt="10"/>
      <dgm:spPr/>
    </dgm:pt>
    <dgm:pt modelId="{DB3AE484-71A4-C848-BB26-C3C44D62233E}" type="pres">
      <dgm:prSet presAssocID="{293038C0-981C-A44F-8F3B-2BE84255BEC2}" presName="bottomArc2" presStyleLbl="parChTrans1D1" presStyleIdx="7" presStyleCnt="10"/>
      <dgm:spPr/>
    </dgm:pt>
    <dgm:pt modelId="{B51AE510-ECFB-9841-B395-15897E22C59B}" type="pres">
      <dgm:prSet presAssocID="{293038C0-981C-A44F-8F3B-2BE84255BEC2}" presName="topConnNode2" presStyleLbl="node2" presStyleIdx="0" presStyleCnt="0"/>
      <dgm:spPr/>
    </dgm:pt>
    <dgm:pt modelId="{1A4D1CA7-8093-A942-A64F-D0ED5AAF7BF7}" type="pres">
      <dgm:prSet presAssocID="{293038C0-981C-A44F-8F3B-2BE84255BEC2}" presName="hierChild4" presStyleCnt="0"/>
      <dgm:spPr/>
    </dgm:pt>
    <dgm:pt modelId="{6FF707CE-90FF-8542-8353-5A17DF343A16}" type="pres">
      <dgm:prSet presAssocID="{293038C0-981C-A44F-8F3B-2BE84255BEC2}" presName="hierChild5" presStyleCnt="0"/>
      <dgm:spPr/>
    </dgm:pt>
    <dgm:pt modelId="{3C046A86-287D-4D4D-BA33-6D399B147129}" type="pres">
      <dgm:prSet presAssocID="{D9AB2E11-5107-8B42-B81B-3A8152ED363B}" presName="Name28" presStyleLbl="parChTrans1D2" presStyleIdx="3" presStyleCnt="4"/>
      <dgm:spPr/>
    </dgm:pt>
    <dgm:pt modelId="{88DD639D-1656-8849-95AA-3A89EF6B8630}" type="pres">
      <dgm:prSet presAssocID="{90C8CDD5-1B36-944E-B38B-B84663CFE746}" presName="hierRoot2" presStyleCnt="0">
        <dgm:presLayoutVars>
          <dgm:hierBranch val="init"/>
        </dgm:presLayoutVars>
      </dgm:prSet>
      <dgm:spPr/>
    </dgm:pt>
    <dgm:pt modelId="{42AFD911-0641-A94D-B95E-770461573B4D}" type="pres">
      <dgm:prSet presAssocID="{90C8CDD5-1B36-944E-B38B-B84663CFE746}" presName="rootComposite2" presStyleCnt="0"/>
      <dgm:spPr/>
    </dgm:pt>
    <dgm:pt modelId="{0C383D2E-6EF5-8F44-B5AF-2ED7BE92C24E}" type="pres">
      <dgm:prSet presAssocID="{90C8CDD5-1B36-944E-B38B-B84663CFE746}" presName="rootText2" presStyleLbl="alignAcc1" presStyleIdx="0" presStyleCnt="0">
        <dgm:presLayoutVars>
          <dgm:chPref val="3"/>
        </dgm:presLayoutVars>
      </dgm:prSet>
      <dgm:spPr/>
    </dgm:pt>
    <dgm:pt modelId="{4B097716-E5BA-9D42-BA3C-673E94FDB42F}" type="pres">
      <dgm:prSet presAssocID="{90C8CDD5-1B36-944E-B38B-B84663CFE746}" presName="topArc2" presStyleLbl="parChTrans1D1" presStyleIdx="8" presStyleCnt="10"/>
      <dgm:spPr/>
    </dgm:pt>
    <dgm:pt modelId="{F72A050B-8D9C-C944-A239-439472171082}" type="pres">
      <dgm:prSet presAssocID="{90C8CDD5-1B36-944E-B38B-B84663CFE746}" presName="bottomArc2" presStyleLbl="parChTrans1D1" presStyleIdx="9" presStyleCnt="10"/>
      <dgm:spPr/>
    </dgm:pt>
    <dgm:pt modelId="{0BB77CD4-8EEB-3644-ADA4-FD049B4D2A86}" type="pres">
      <dgm:prSet presAssocID="{90C8CDD5-1B36-944E-B38B-B84663CFE746}" presName="topConnNode2" presStyleLbl="node2" presStyleIdx="0" presStyleCnt="0"/>
      <dgm:spPr/>
    </dgm:pt>
    <dgm:pt modelId="{E7C36CA6-11FE-3D47-BB69-961E58408624}" type="pres">
      <dgm:prSet presAssocID="{90C8CDD5-1B36-944E-B38B-B84663CFE746}" presName="hierChild4" presStyleCnt="0"/>
      <dgm:spPr/>
    </dgm:pt>
    <dgm:pt modelId="{BF85C66F-4FC3-484F-B16A-26AEE8DF0F6E}" type="pres">
      <dgm:prSet presAssocID="{90C8CDD5-1B36-944E-B38B-B84663CFE746}" presName="hierChild5" presStyleCnt="0"/>
      <dgm:spPr/>
    </dgm:pt>
    <dgm:pt modelId="{225D50FD-0576-6746-8D0E-44D492737B61}" type="pres">
      <dgm:prSet presAssocID="{055E7470-35FE-3F43-A2D1-A251A190C771}" presName="hierChild3" presStyleCnt="0"/>
      <dgm:spPr/>
    </dgm:pt>
  </dgm:ptLst>
  <dgm:cxnLst>
    <dgm:cxn modelId="{F5E88A14-5316-9D48-B705-9B0A8A09EC67}" type="presOf" srcId="{ADD28F64-F5F0-6742-88EE-D5E88C84EB17}" destId="{FEDC6BC3-5A49-D74D-A8FC-8BB503B74E26}" srcOrd="0" destOrd="0" presId="urn:microsoft.com/office/officeart/2008/layout/HalfCircleOrganizationChart"/>
    <dgm:cxn modelId="{2C233F18-F97C-FC41-9512-22DC312B0D98}" type="presOf" srcId="{4B293522-CBB9-EA40-91DD-97EC0992A09D}" destId="{52A4E96D-C526-FE4C-ABD3-054EA1CDE8E7}" srcOrd="0" destOrd="0" presId="urn:microsoft.com/office/officeart/2008/layout/HalfCircleOrganizationChart"/>
    <dgm:cxn modelId="{9AF3291E-8695-AC4B-9AE8-F9BC32D61DC5}" type="presOf" srcId="{293038C0-981C-A44F-8F3B-2BE84255BEC2}" destId="{F63D89C8-4F85-884E-93B2-AED28045E956}" srcOrd="0" destOrd="0" presId="urn:microsoft.com/office/officeart/2008/layout/HalfCircleOrganizationChart"/>
    <dgm:cxn modelId="{3413A535-2070-C84B-A233-6CAFEA0680DD}" type="presOf" srcId="{4B293522-CBB9-EA40-91DD-97EC0992A09D}" destId="{515B87EB-AE3B-174E-B388-92CA43CC1B3D}" srcOrd="1" destOrd="0" presId="urn:microsoft.com/office/officeart/2008/layout/HalfCircleOrganizationChart"/>
    <dgm:cxn modelId="{AE15FA65-8B5B-9745-9213-45266E929B58}" srcId="{055E7470-35FE-3F43-A2D1-A251A190C771}" destId="{4B293522-CBB9-EA40-91DD-97EC0992A09D}" srcOrd="0" destOrd="0" parTransId="{041A38E9-12C7-E847-8B5D-9DB4402F1F91}" sibTransId="{A95AD25B-DED9-784D-B0BC-29117C41DE13}"/>
    <dgm:cxn modelId="{BD68EC48-55DC-1B4C-8013-003F788A9873}" srcId="{A9382B4B-937F-A84D-AB0F-1581797F55E3}" destId="{055E7470-35FE-3F43-A2D1-A251A190C771}" srcOrd="0" destOrd="0" parTransId="{6DAF597B-37BD-A84F-B937-A45E15F2ECB9}" sibTransId="{F0C90257-844D-B643-8322-AD9498322171}"/>
    <dgm:cxn modelId="{B7E92D77-60A9-1240-A2EE-35007656FD5E}" type="presOf" srcId="{041A38E9-12C7-E847-8B5D-9DB4402F1F91}" destId="{9CDFB9DF-3AAB-804C-8A61-27E9E560D9FA}" srcOrd="0" destOrd="0" presId="urn:microsoft.com/office/officeart/2008/layout/HalfCircleOrganizationChart"/>
    <dgm:cxn modelId="{8922BA57-AB77-CA40-B6DC-74F59090869D}" type="presOf" srcId="{90C8CDD5-1B36-944E-B38B-B84663CFE746}" destId="{0BB77CD4-8EEB-3644-ADA4-FD049B4D2A86}" srcOrd="1" destOrd="0" presId="urn:microsoft.com/office/officeart/2008/layout/HalfCircleOrganizationChart"/>
    <dgm:cxn modelId="{7099C688-EBB5-774B-9C85-0EA50D5024DF}" type="presOf" srcId="{FAB7FBEA-782D-8E41-9CF1-5C65482E539A}" destId="{B056C6F0-3D8F-D64E-A9B8-D7F45EE296C3}" srcOrd="0" destOrd="0" presId="urn:microsoft.com/office/officeart/2008/layout/HalfCircleOrganizationChart"/>
    <dgm:cxn modelId="{BEE4E491-8CB2-6E42-A498-5CBC33BEE2A3}" type="presOf" srcId="{055E7470-35FE-3F43-A2D1-A251A190C771}" destId="{79A12B8E-5840-0647-A23A-C1CB90E8F6EF}" srcOrd="0" destOrd="0" presId="urn:microsoft.com/office/officeart/2008/layout/HalfCircleOrganizationChart"/>
    <dgm:cxn modelId="{87F75B96-B204-B548-9DB0-7F53493BE55C}" type="presOf" srcId="{293038C0-981C-A44F-8F3B-2BE84255BEC2}" destId="{B51AE510-ECFB-9841-B395-15897E22C59B}" srcOrd="1" destOrd="0" presId="urn:microsoft.com/office/officeart/2008/layout/HalfCircleOrganizationChart"/>
    <dgm:cxn modelId="{FEBF41A3-B10B-254E-A0A8-24D1ED7AC3F3}" type="presOf" srcId="{055E7470-35FE-3F43-A2D1-A251A190C771}" destId="{1A584D58-6D42-0246-A4BE-3E2B6A85A75B}" srcOrd="1" destOrd="0" presId="urn:microsoft.com/office/officeart/2008/layout/HalfCircleOrganizationChart"/>
    <dgm:cxn modelId="{4D440BA6-F14F-DA49-AF72-416C8558CB0B}" type="presOf" srcId="{D9AB2E11-5107-8B42-B81B-3A8152ED363B}" destId="{3C046A86-287D-4D4D-BA33-6D399B147129}" srcOrd="0" destOrd="0" presId="urn:microsoft.com/office/officeart/2008/layout/HalfCircleOrganizationChart"/>
    <dgm:cxn modelId="{1F8950AD-9990-E84A-B349-FA7CBE0285EE}" type="presOf" srcId="{90C8CDD5-1B36-944E-B38B-B84663CFE746}" destId="{0C383D2E-6EF5-8F44-B5AF-2ED7BE92C24E}" srcOrd="0" destOrd="0" presId="urn:microsoft.com/office/officeart/2008/layout/HalfCircleOrganizationChart"/>
    <dgm:cxn modelId="{F49564B1-86D7-9F4B-AEFD-31B06098B614}" type="presOf" srcId="{E2471292-4CB6-A944-942E-1D3C01522FC3}" destId="{E219ECBF-4E38-3D4F-BD49-AF127162174F}" srcOrd="0" destOrd="0" presId="urn:microsoft.com/office/officeart/2008/layout/HalfCircleOrganizationChart"/>
    <dgm:cxn modelId="{D6E4CDB1-F224-7744-A520-FE0203762A4D}" type="presOf" srcId="{A9382B4B-937F-A84D-AB0F-1581797F55E3}" destId="{5AF31438-7F96-B44F-95BE-9F47E5402999}" srcOrd="0" destOrd="0" presId="urn:microsoft.com/office/officeart/2008/layout/HalfCircleOrganizationChart"/>
    <dgm:cxn modelId="{7C1FC5BD-ED60-804E-B161-F0B5E7007EDF}" srcId="{055E7470-35FE-3F43-A2D1-A251A190C771}" destId="{E2471292-4CB6-A944-942E-1D3C01522FC3}" srcOrd="1" destOrd="0" parTransId="{ADD28F64-F5F0-6742-88EE-D5E88C84EB17}" sibTransId="{171AF3D1-F03C-254A-9208-E6A700E3ECE8}"/>
    <dgm:cxn modelId="{02A353BF-C739-E148-95BA-01DBE9858B8C}" srcId="{055E7470-35FE-3F43-A2D1-A251A190C771}" destId="{90C8CDD5-1B36-944E-B38B-B84663CFE746}" srcOrd="3" destOrd="0" parTransId="{D9AB2E11-5107-8B42-B81B-3A8152ED363B}" sibTransId="{562E509D-A2D2-7440-9B9D-112FA9D09DED}"/>
    <dgm:cxn modelId="{BC108DFC-7B0D-0540-A177-A4424C276D61}" srcId="{055E7470-35FE-3F43-A2D1-A251A190C771}" destId="{293038C0-981C-A44F-8F3B-2BE84255BEC2}" srcOrd="2" destOrd="0" parTransId="{FAB7FBEA-782D-8E41-9CF1-5C65482E539A}" sibTransId="{73AC64C5-8CFA-A841-8C32-EE8AFA74585F}"/>
    <dgm:cxn modelId="{77FCC3FD-26E4-ED42-A3D8-D6C8213D2064}" type="presOf" srcId="{E2471292-4CB6-A944-942E-1D3C01522FC3}" destId="{65AE8360-6036-8B43-9E62-CEFF2C80CFA1}" srcOrd="1" destOrd="0" presId="urn:microsoft.com/office/officeart/2008/layout/HalfCircleOrganizationChart"/>
    <dgm:cxn modelId="{60A35B8C-517C-A14B-841E-215A4169E4D0}" type="presParOf" srcId="{5AF31438-7F96-B44F-95BE-9F47E5402999}" destId="{C8C224CA-A430-C245-98D5-900035BC04F6}" srcOrd="0" destOrd="0" presId="urn:microsoft.com/office/officeart/2008/layout/HalfCircleOrganizationChart"/>
    <dgm:cxn modelId="{17A421AE-F7BD-224E-BE92-60BE7BCB795E}" type="presParOf" srcId="{C8C224CA-A430-C245-98D5-900035BC04F6}" destId="{29B037EB-5FFB-2A48-8AA8-8765F75984E7}" srcOrd="0" destOrd="0" presId="urn:microsoft.com/office/officeart/2008/layout/HalfCircleOrganizationChart"/>
    <dgm:cxn modelId="{A1DD931B-D813-1A48-BC06-1A77EDBB8954}" type="presParOf" srcId="{29B037EB-5FFB-2A48-8AA8-8765F75984E7}" destId="{79A12B8E-5840-0647-A23A-C1CB90E8F6EF}" srcOrd="0" destOrd="0" presId="urn:microsoft.com/office/officeart/2008/layout/HalfCircleOrganizationChart"/>
    <dgm:cxn modelId="{D541DF82-F156-4A48-AF1D-8E97356DE03A}" type="presParOf" srcId="{29B037EB-5FFB-2A48-8AA8-8765F75984E7}" destId="{13CCBFEA-80A7-484F-A838-1FFBD267D808}" srcOrd="1" destOrd="0" presId="urn:microsoft.com/office/officeart/2008/layout/HalfCircleOrganizationChart"/>
    <dgm:cxn modelId="{CBB8384C-0750-8145-81AF-CB594DC7811A}" type="presParOf" srcId="{29B037EB-5FFB-2A48-8AA8-8765F75984E7}" destId="{A1CD73F4-6796-8445-9E1A-5B05E4D8F885}" srcOrd="2" destOrd="0" presId="urn:microsoft.com/office/officeart/2008/layout/HalfCircleOrganizationChart"/>
    <dgm:cxn modelId="{572E7A2B-C797-D747-B196-DAD683C34C04}" type="presParOf" srcId="{29B037EB-5FFB-2A48-8AA8-8765F75984E7}" destId="{1A584D58-6D42-0246-A4BE-3E2B6A85A75B}" srcOrd="3" destOrd="0" presId="urn:microsoft.com/office/officeart/2008/layout/HalfCircleOrganizationChart"/>
    <dgm:cxn modelId="{430CF168-6C66-114D-A8DE-65098FE44F8C}" type="presParOf" srcId="{C8C224CA-A430-C245-98D5-900035BC04F6}" destId="{7CAD16F0-FE2F-4A47-94ED-5397CE18F11C}" srcOrd="1" destOrd="0" presId="urn:microsoft.com/office/officeart/2008/layout/HalfCircleOrganizationChart"/>
    <dgm:cxn modelId="{13848102-1D15-E94C-BA53-D466308B04CF}" type="presParOf" srcId="{7CAD16F0-FE2F-4A47-94ED-5397CE18F11C}" destId="{9CDFB9DF-3AAB-804C-8A61-27E9E560D9FA}" srcOrd="0" destOrd="0" presId="urn:microsoft.com/office/officeart/2008/layout/HalfCircleOrganizationChart"/>
    <dgm:cxn modelId="{F0BF154F-FEAA-BD45-8A53-0C480113D4BD}" type="presParOf" srcId="{7CAD16F0-FE2F-4A47-94ED-5397CE18F11C}" destId="{D4043D98-800F-1644-B991-BE688E3B0AF1}" srcOrd="1" destOrd="0" presId="urn:microsoft.com/office/officeart/2008/layout/HalfCircleOrganizationChart"/>
    <dgm:cxn modelId="{7338B7B2-1EC2-5C48-9060-BF2A4517349D}" type="presParOf" srcId="{D4043D98-800F-1644-B991-BE688E3B0AF1}" destId="{0EB15763-F4B9-5443-9DA1-3400D5C90910}" srcOrd="0" destOrd="0" presId="urn:microsoft.com/office/officeart/2008/layout/HalfCircleOrganizationChart"/>
    <dgm:cxn modelId="{75341A95-924A-2D4C-ABD6-C06186520A54}" type="presParOf" srcId="{0EB15763-F4B9-5443-9DA1-3400D5C90910}" destId="{52A4E96D-C526-FE4C-ABD3-054EA1CDE8E7}" srcOrd="0" destOrd="0" presId="urn:microsoft.com/office/officeart/2008/layout/HalfCircleOrganizationChart"/>
    <dgm:cxn modelId="{FB6F55AC-1FF1-9C43-B9A3-A3714E2D202A}" type="presParOf" srcId="{0EB15763-F4B9-5443-9DA1-3400D5C90910}" destId="{7E66CF93-E458-5D4C-8D24-B8C7273E40F4}" srcOrd="1" destOrd="0" presId="urn:microsoft.com/office/officeart/2008/layout/HalfCircleOrganizationChart"/>
    <dgm:cxn modelId="{D42BF819-6243-3741-A491-CE08695A8764}" type="presParOf" srcId="{0EB15763-F4B9-5443-9DA1-3400D5C90910}" destId="{3C89D221-20A4-0A41-944C-61A6FF08AAB9}" srcOrd="2" destOrd="0" presId="urn:microsoft.com/office/officeart/2008/layout/HalfCircleOrganizationChart"/>
    <dgm:cxn modelId="{CEC194DA-619E-3A45-8161-5C4DC834169F}" type="presParOf" srcId="{0EB15763-F4B9-5443-9DA1-3400D5C90910}" destId="{515B87EB-AE3B-174E-B388-92CA43CC1B3D}" srcOrd="3" destOrd="0" presId="urn:microsoft.com/office/officeart/2008/layout/HalfCircleOrganizationChart"/>
    <dgm:cxn modelId="{1D0474FC-A5C4-4540-B4DB-E26AA5F173E8}" type="presParOf" srcId="{D4043D98-800F-1644-B991-BE688E3B0AF1}" destId="{DEE1BF8C-0F67-C143-93F2-A41A40D3ACBA}" srcOrd="1" destOrd="0" presId="urn:microsoft.com/office/officeart/2008/layout/HalfCircleOrganizationChart"/>
    <dgm:cxn modelId="{FB21A449-CD12-0B4E-8AA2-B6DC405C637A}" type="presParOf" srcId="{D4043D98-800F-1644-B991-BE688E3B0AF1}" destId="{42404360-1C6F-E54F-A353-716ECF46E95A}" srcOrd="2" destOrd="0" presId="urn:microsoft.com/office/officeart/2008/layout/HalfCircleOrganizationChart"/>
    <dgm:cxn modelId="{FA1F93FC-00EA-7C42-80C7-55B9B03797F7}" type="presParOf" srcId="{7CAD16F0-FE2F-4A47-94ED-5397CE18F11C}" destId="{FEDC6BC3-5A49-D74D-A8FC-8BB503B74E26}" srcOrd="2" destOrd="0" presId="urn:microsoft.com/office/officeart/2008/layout/HalfCircleOrganizationChart"/>
    <dgm:cxn modelId="{C6419447-7E72-F444-B764-7EF07070F776}" type="presParOf" srcId="{7CAD16F0-FE2F-4A47-94ED-5397CE18F11C}" destId="{2FD4CBC9-1705-A944-A9D5-FFE1005AE9F6}" srcOrd="3" destOrd="0" presId="urn:microsoft.com/office/officeart/2008/layout/HalfCircleOrganizationChart"/>
    <dgm:cxn modelId="{E75E3174-16E5-5048-B7C7-8C874F0B2507}" type="presParOf" srcId="{2FD4CBC9-1705-A944-A9D5-FFE1005AE9F6}" destId="{E9D47A92-E5F5-7A42-AA11-89036C854290}" srcOrd="0" destOrd="0" presId="urn:microsoft.com/office/officeart/2008/layout/HalfCircleOrganizationChart"/>
    <dgm:cxn modelId="{2CE2E136-82DC-7644-BD9A-07A5AB205D09}" type="presParOf" srcId="{E9D47A92-E5F5-7A42-AA11-89036C854290}" destId="{E219ECBF-4E38-3D4F-BD49-AF127162174F}" srcOrd="0" destOrd="0" presId="urn:microsoft.com/office/officeart/2008/layout/HalfCircleOrganizationChart"/>
    <dgm:cxn modelId="{3A8813EA-F098-E841-BB53-416979A271E6}" type="presParOf" srcId="{E9D47A92-E5F5-7A42-AA11-89036C854290}" destId="{D1D1F82F-6B93-EA4E-93CA-ECAD097FC670}" srcOrd="1" destOrd="0" presId="urn:microsoft.com/office/officeart/2008/layout/HalfCircleOrganizationChart"/>
    <dgm:cxn modelId="{3D351CE5-018B-E14F-96D1-953569017004}" type="presParOf" srcId="{E9D47A92-E5F5-7A42-AA11-89036C854290}" destId="{502814C1-C865-044C-BE04-E32D7441FB79}" srcOrd="2" destOrd="0" presId="urn:microsoft.com/office/officeart/2008/layout/HalfCircleOrganizationChart"/>
    <dgm:cxn modelId="{26936221-1BC8-4F44-9ABF-B9FB5929E5B7}" type="presParOf" srcId="{E9D47A92-E5F5-7A42-AA11-89036C854290}" destId="{65AE8360-6036-8B43-9E62-CEFF2C80CFA1}" srcOrd="3" destOrd="0" presId="urn:microsoft.com/office/officeart/2008/layout/HalfCircleOrganizationChart"/>
    <dgm:cxn modelId="{9C60CE43-30AD-FB4F-8087-968444E288AD}" type="presParOf" srcId="{2FD4CBC9-1705-A944-A9D5-FFE1005AE9F6}" destId="{7099E1D9-D493-614E-B618-BDB1B7E5928B}" srcOrd="1" destOrd="0" presId="urn:microsoft.com/office/officeart/2008/layout/HalfCircleOrganizationChart"/>
    <dgm:cxn modelId="{C549C62F-AF3E-E548-B412-DFC9FA9FC399}" type="presParOf" srcId="{2FD4CBC9-1705-A944-A9D5-FFE1005AE9F6}" destId="{573AB5E4-850B-8443-B134-77412502E17F}" srcOrd="2" destOrd="0" presId="urn:microsoft.com/office/officeart/2008/layout/HalfCircleOrganizationChart"/>
    <dgm:cxn modelId="{E2110C60-6CD6-0540-8E9D-1BF78AD4DD8D}" type="presParOf" srcId="{7CAD16F0-FE2F-4A47-94ED-5397CE18F11C}" destId="{B056C6F0-3D8F-D64E-A9B8-D7F45EE296C3}" srcOrd="4" destOrd="0" presId="urn:microsoft.com/office/officeart/2008/layout/HalfCircleOrganizationChart"/>
    <dgm:cxn modelId="{120B7BE9-1F61-C84E-8A36-46975EB1A7A2}" type="presParOf" srcId="{7CAD16F0-FE2F-4A47-94ED-5397CE18F11C}" destId="{DBBAC5B3-5221-AB44-8098-FB27D713733D}" srcOrd="5" destOrd="0" presId="urn:microsoft.com/office/officeart/2008/layout/HalfCircleOrganizationChart"/>
    <dgm:cxn modelId="{957237DA-578B-EF40-9995-3585FABE5B04}" type="presParOf" srcId="{DBBAC5B3-5221-AB44-8098-FB27D713733D}" destId="{06B70BB6-8FAF-A648-9990-AC49EB66F003}" srcOrd="0" destOrd="0" presId="urn:microsoft.com/office/officeart/2008/layout/HalfCircleOrganizationChart"/>
    <dgm:cxn modelId="{896B4D75-A929-1F4B-8FA6-ED73E94E93D5}" type="presParOf" srcId="{06B70BB6-8FAF-A648-9990-AC49EB66F003}" destId="{F63D89C8-4F85-884E-93B2-AED28045E956}" srcOrd="0" destOrd="0" presId="urn:microsoft.com/office/officeart/2008/layout/HalfCircleOrganizationChart"/>
    <dgm:cxn modelId="{163CE56B-8D1B-454C-8665-A907B9872EB3}" type="presParOf" srcId="{06B70BB6-8FAF-A648-9990-AC49EB66F003}" destId="{DC161EDC-6F07-254C-A476-3EB285161DD3}" srcOrd="1" destOrd="0" presId="urn:microsoft.com/office/officeart/2008/layout/HalfCircleOrganizationChart"/>
    <dgm:cxn modelId="{9DC6581B-FA1C-1C4E-9990-D04CF1817390}" type="presParOf" srcId="{06B70BB6-8FAF-A648-9990-AC49EB66F003}" destId="{DB3AE484-71A4-C848-BB26-C3C44D62233E}" srcOrd="2" destOrd="0" presId="urn:microsoft.com/office/officeart/2008/layout/HalfCircleOrganizationChart"/>
    <dgm:cxn modelId="{840A521B-713F-B745-AB35-0FEACBEDC2A3}" type="presParOf" srcId="{06B70BB6-8FAF-A648-9990-AC49EB66F003}" destId="{B51AE510-ECFB-9841-B395-15897E22C59B}" srcOrd="3" destOrd="0" presId="urn:microsoft.com/office/officeart/2008/layout/HalfCircleOrganizationChart"/>
    <dgm:cxn modelId="{03D5B509-64D5-BF42-9B80-10E432C6798C}" type="presParOf" srcId="{DBBAC5B3-5221-AB44-8098-FB27D713733D}" destId="{1A4D1CA7-8093-A942-A64F-D0ED5AAF7BF7}" srcOrd="1" destOrd="0" presId="urn:microsoft.com/office/officeart/2008/layout/HalfCircleOrganizationChart"/>
    <dgm:cxn modelId="{D90DE88A-F350-154F-80F9-259AF735D0F2}" type="presParOf" srcId="{DBBAC5B3-5221-AB44-8098-FB27D713733D}" destId="{6FF707CE-90FF-8542-8353-5A17DF343A16}" srcOrd="2" destOrd="0" presId="urn:microsoft.com/office/officeart/2008/layout/HalfCircleOrganizationChart"/>
    <dgm:cxn modelId="{33D927B4-DB5F-5C47-A6CF-4F3F4F6E5638}" type="presParOf" srcId="{7CAD16F0-FE2F-4A47-94ED-5397CE18F11C}" destId="{3C046A86-287D-4D4D-BA33-6D399B147129}" srcOrd="6" destOrd="0" presId="urn:microsoft.com/office/officeart/2008/layout/HalfCircleOrganizationChart"/>
    <dgm:cxn modelId="{D21B78A2-57FC-5044-B47C-6B6317600F6C}" type="presParOf" srcId="{7CAD16F0-FE2F-4A47-94ED-5397CE18F11C}" destId="{88DD639D-1656-8849-95AA-3A89EF6B8630}" srcOrd="7" destOrd="0" presId="urn:microsoft.com/office/officeart/2008/layout/HalfCircleOrganizationChart"/>
    <dgm:cxn modelId="{6EAB8192-FF1A-F64B-A6B7-D958E63B12DD}" type="presParOf" srcId="{88DD639D-1656-8849-95AA-3A89EF6B8630}" destId="{42AFD911-0641-A94D-B95E-770461573B4D}" srcOrd="0" destOrd="0" presId="urn:microsoft.com/office/officeart/2008/layout/HalfCircleOrganizationChart"/>
    <dgm:cxn modelId="{78B61AEE-B3FA-D347-8641-D0792760F2A2}" type="presParOf" srcId="{42AFD911-0641-A94D-B95E-770461573B4D}" destId="{0C383D2E-6EF5-8F44-B5AF-2ED7BE92C24E}" srcOrd="0" destOrd="0" presId="urn:microsoft.com/office/officeart/2008/layout/HalfCircleOrganizationChart"/>
    <dgm:cxn modelId="{2A5D5AE9-1D1C-0F4B-80F6-AE87F24974F4}" type="presParOf" srcId="{42AFD911-0641-A94D-B95E-770461573B4D}" destId="{4B097716-E5BA-9D42-BA3C-673E94FDB42F}" srcOrd="1" destOrd="0" presId="urn:microsoft.com/office/officeart/2008/layout/HalfCircleOrganizationChart"/>
    <dgm:cxn modelId="{AF0AA781-5E78-FB4A-8684-B80DEC66D5D8}" type="presParOf" srcId="{42AFD911-0641-A94D-B95E-770461573B4D}" destId="{F72A050B-8D9C-C944-A239-439472171082}" srcOrd="2" destOrd="0" presId="urn:microsoft.com/office/officeart/2008/layout/HalfCircleOrganizationChart"/>
    <dgm:cxn modelId="{FC663EDD-1CF5-BD46-A59B-1C7CB5B94D37}" type="presParOf" srcId="{42AFD911-0641-A94D-B95E-770461573B4D}" destId="{0BB77CD4-8EEB-3644-ADA4-FD049B4D2A86}" srcOrd="3" destOrd="0" presId="urn:microsoft.com/office/officeart/2008/layout/HalfCircleOrganizationChart"/>
    <dgm:cxn modelId="{C462F664-FE1A-D244-9D2A-BBAC968D3C37}" type="presParOf" srcId="{88DD639D-1656-8849-95AA-3A89EF6B8630}" destId="{E7C36CA6-11FE-3D47-BB69-961E58408624}" srcOrd="1" destOrd="0" presId="urn:microsoft.com/office/officeart/2008/layout/HalfCircleOrganizationChart"/>
    <dgm:cxn modelId="{31233C7A-290B-3A47-89AE-3563DC9CA3A3}" type="presParOf" srcId="{88DD639D-1656-8849-95AA-3A89EF6B8630}" destId="{BF85C66F-4FC3-484F-B16A-26AEE8DF0F6E}" srcOrd="2" destOrd="0" presId="urn:microsoft.com/office/officeart/2008/layout/HalfCircleOrganizationChart"/>
    <dgm:cxn modelId="{A007D57E-2C7D-C147-B7BD-8A01A3386C85}" type="presParOf" srcId="{C8C224CA-A430-C245-98D5-900035BC04F6}" destId="{225D50FD-0576-6746-8D0E-44D492737B6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5C984B-0C04-4A35-AAA6-849902EBEFE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CF58CCE7-82A2-4CF7-AC6F-29EE1E6A7779}">
      <dgm:prSet/>
      <dgm:spPr/>
      <dgm:t>
        <a:bodyPr/>
        <a:lstStyle/>
        <a:p>
          <a:r>
            <a:rPr lang="en-US" b="1"/>
            <a:t>As a person with food allergies,</a:t>
          </a:r>
          <a:r>
            <a:rPr lang="en-US" b="0"/>
            <a:t> I want to scan a menu for potential allergens so that I can confidently decide what to order without risking an allergic reaction.</a:t>
          </a:r>
          <a:endParaRPr lang="en-US"/>
        </a:p>
      </dgm:t>
    </dgm:pt>
    <dgm:pt modelId="{DAA9444E-9810-43A9-B55E-E46AED13909D}" type="parTrans" cxnId="{D3B6679D-C824-49BC-9B67-F4D2425AE357}">
      <dgm:prSet/>
      <dgm:spPr/>
      <dgm:t>
        <a:bodyPr/>
        <a:lstStyle/>
        <a:p>
          <a:endParaRPr lang="en-US"/>
        </a:p>
      </dgm:t>
    </dgm:pt>
    <dgm:pt modelId="{0BEF28C4-625B-46F5-9396-F0110B90ED1B}" type="sibTrans" cxnId="{D3B6679D-C824-49BC-9B67-F4D2425AE357}">
      <dgm:prSet/>
      <dgm:spPr/>
      <dgm:t>
        <a:bodyPr/>
        <a:lstStyle/>
        <a:p>
          <a:endParaRPr lang="en-US"/>
        </a:p>
      </dgm:t>
    </dgm:pt>
    <dgm:pt modelId="{A345463A-835B-4F01-9AE0-D76AA3BC66A6}">
      <dgm:prSet/>
      <dgm:spPr/>
      <dgm:t>
        <a:bodyPr/>
        <a:lstStyle/>
        <a:p>
          <a:r>
            <a:rPr lang="en-US" b="1"/>
            <a:t>As a parent of a child with allergies,</a:t>
          </a:r>
          <a:r>
            <a:rPr lang="en-US" b="0"/>
            <a:t> I want to take a photo of a packaged food item and have the app identify any allergens so that I can ensure it's safe for my child to consume.</a:t>
          </a:r>
          <a:endParaRPr lang="en-US"/>
        </a:p>
      </dgm:t>
    </dgm:pt>
    <dgm:pt modelId="{2664A8E7-D201-4D5B-920D-1245F934D632}" type="parTrans" cxnId="{A8ED486B-2F91-4DC1-98C2-CE58C7613DAB}">
      <dgm:prSet/>
      <dgm:spPr/>
      <dgm:t>
        <a:bodyPr/>
        <a:lstStyle/>
        <a:p>
          <a:endParaRPr lang="en-US"/>
        </a:p>
      </dgm:t>
    </dgm:pt>
    <dgm:pt modelId="{BADAC498-EEBE-48D7-948C-3489BDB8C5D5}" type="sibTrans" cxnId="{A8ED486B-2F91-4DC1-98C2-CE58C7613DAB}">
      <dgm:prSet/>
      <dgm:spPr/>
      <dgm:t>
        <a:bodyPr/>
        <a:lstStyle/>
        <a:p>
          <a:endParaRPr lang="en-US"/>
        </a:p>
      </dgm:t>
    </dgm:pt>
    <dgm:pt modelId="{0F71D1CB-796E-41B5-A4DF-D9E6E8903B52}">
      <dgm:prSet/>
      <dgm:spPr/>
      <dgm:t>
        <a:bodyPr/>
        <a:lstStyle/>
        <a:p>
          <a:r>
            <a:rPr lang="en-US" b="1"/>
            <a:t>As a caregiver,</a:t>
          </a:r>
          <a:r>
            <a:rPr lang="en-US" b="0"/>
            <a:t> I want to input a list of ingredients into the app to identify hidden allergens so that I can prepare meals that are safe for the person I care for.</a:t>
          </a:r>
          <a:endParaRPr lang="en-US"/>
        </a:p>
      </dgm:t>
    </dgm:pt>
    <dgm:pt modelId="{6F77B4D8-7411-47EC-AC03-D59137E5ADE2}" type="parTrans" cxnId="{218A47F5-023D-448A-A6FB-AB122D311556}">
      <dgm:prSet/>
      <dgm:spPr/>
      <dgm:t>
        <a:bodyPr/>
        <a:lstStyle/>
        <a:p>
          <a:endParaRPr lang="en-US"/>
        </a:p>
      </dgm:t>
    </dgm:pt>
    <dgm:pt modelId="{6FAD6F0A-F225-436E-83E8-D59BEDC50B99}" type="sibTrans" cxnId="{218A47F5-023D-448A-A6FB-AB122D311556}">
      <dgm:prSet/>
      <dgm:spPr/>
      <dgm:t>
        <a:bodyPr/>
        <a:lstStyle/>
        <a:p>
          <a:endParaRPr lang="en-US"/>
        </a:p>
      </dgm:t>
    </dgm:pt>
    <dgm:pt modelId="{F6D713C9-E4EE-4D01-BB42-892E896AA91C}">
      <dgm:prSet/>
      <dgm:spPr/>
      <dgm:t>
        <a:bodyPr/>
        <a:lstStyle/>
        <a:p>
          <a:r>
            <a:rPr lang="en-US" b="1"/>
            <a:t>As a user with multiple allergies,</a:t>
          </a:r>
          <a:r>
            <a:rPr lang="en-US" b="0"/>
            <a:t> I want to be alerted to the presence of allergens and their aliases in recipes so that I can avoid unexpected allergic reactions.</a:t>
          </a:r>
          <a:endParaRPr lang="en-US"/>
        </a:p>
      </dgm:t>
    </dgm:pt>
    <dgm:pt modelId="{E5D2215C-0AD7-499A-B127-9A33DF66CDFE}" type="parTrans" cxnId="{63A307ED-FAEA-4BD2-A691-4A323D60C072}">
      <dgm:prSet/>
      <dgm:spPr/>
      <dgm:t>
        <a:bodyPr/>
        <a:lstStyle/>
        <a:p>
          <a:endParaRPr lang="en-US"/>
        </a:p>
      </dgm:t>
    </dgm:pt>
    <dgm:pt modelId="{6CE84A1B-3ED0-4609-9FF8-841112A38CA3}" type="sibTrans" cxnId="{63A307ED-FAEA-4BD2-A691-4A323D60C072}">
      <dgm:prSet/>
      <dgm:spPr/>
      <dgm:t>
        <a:bodyPr/>
        <a:lstStyle/>
        <a:p>
          <a:endParaRPr lang="en-US"/>
        </a:p>
      </dgm:t>
    </dgm:pt>
    <dgm:pt modelId="{F18A6DA6-561E-47F6-8023-056F0EC56ECA}">
      <dgm:prSet/>
      <dgm:spPr/>
      <dgm:t>
        <a:bodyPr/>
        <a:lstStyle/>
        <a:p>
          <a:r>
            <a:rPr lang="en-US" b="1"/>
            <a:t>As a frequent traveler with food allergies,</a:t>
          </a:r>
          <a:r>
            <a:rPr lang="en-US" b="0"/>
            <a:t> I want to quickly analyze foreign menus for potential allergens using text or image input so that I can make safe dining choices in unfamiliar places.</a:t>
          </a:r>
          <a:endParaRPr lang="en-US"/>
        </a:p>
      </dgm:t>
    </dgm:pt>
    <dgm:pt modelId="{15A07D30-4C2E-4282-85A2-167C860777E4}" type="parTrans" cxnId="{BA434986-64D9-46FC-B2A4-8001D60D29C6}">
      <dgm:prSet/>
      <dgm:spPr/>
      <dgm:t>
        <a:bodyPr/>
        <a:lstStyle/>
        <a:p>
          <a:endParaRPr lang="en-US"/>
        </a:p>
      </dgm:t>
    </dgm:pt>
    <dgm:pt modelId="{AAA1A4B7-0A02-4E13-AC65-7FAEB2C7E0F7}" type="sibTrans" cxnId="{BA434986-64D9-46FC-B2A4-8001D60D29C6}">
      <dgm:prSet/>
      <dgm:spPr/>
      <dgm:t>
        <a:bodyPr/>
        <a:lstStyle/>
        <a:p>
          <a:endParaRPr lang="en-US"/>
        </a:p>
      </dgm:t>
    </dgm:pt>
    <dgm:pt modelId="{4961CA4B-04F7-4059-A5FD-2CD4AC108FF7}" type="pres">
      <dgm:prSet presAssocID="{C85C984B-0C04-4A35-AAA6-849902EBEFE3}" presName="linear" presStyleCnt="0">
        <dgm:presLayoutVars>
          <dgm:animLvl val="lvl"/>
          <dgm:resizeHandles val="exact"/>
        </dgm:presLayoutVars>
      </dgm:prSet>
      <dgm:spPr/>
    </dgm:pt>
    <dgm:pt modelId="{2AAF6E26-7274-4EC8-B275-D34BB6A74A66}" type="pres">
      <dgm:prSet presAssocID="{CF58CCE7-82A2-4CF7-AC6F-29EE1E6A7779}" presName="parentText" presStyleLbl="node1" presStyleIdx="0" presStyleCnt="5">
        <dgm:presLayoutVars>
          <dgm:chMax val="0"/>
          <dgm:bulletEnabled val="1"/>
        </dgm:presLayoutVars>
      </dgm:prSet>
      <dgm:spPr/>
    </dgm:pt>
    <dgm:pt modelId="{A937A2F2-951A-4061-9E3C-BF503AEB288B}" type="pres">
      <dgm:prSet presAssocID="{0BEF28C4-625B-46F5-9396-F0110B90ED1B}" presName="spacer" presStyleCnt="0"/>
      <dgm:spPr/>
    </dgm:pt>
    <dgm:pt modelId="{F66F9E5D-71C1-4F62-A73E-AFDCE7BDEE02}" type="pres">
      <dgm:prSet presAssocID="{A345463A-835B-4F01-9AE0-D76AA3BC66A6}" presName="parentText" presStyleLbl="node1" presStyleIdx="1" presStyleCnt="5">
        <dgm:presLayoutVars>
          <dgm:chMax val="0"/>
          <dgm:bulletEnabled val="1"/>
        </dgm:presLayoutVars>
      </dgm:prSet>
      <dgm:spPr/>
    </dgm:pt>
    <dgm:pt modelId="{2BEAE1F7-8305-4D25-9C49-FC71E10A9445}" type="pres">
      <dgm:prSet presAssocID="{BADAC498-EEBE-48D7-948C-3489BDB8C5D5}" presName="spacer" presStyleCnt="0"/>
      <dgm:spPr/>
    </dgm:pt>
    <dgm:pt modelId="{9EF55EC2-B46B-4CC7-A171-AA581F239F1C}" type="pres">
      <dgm:prSet presAssocID="{0F71D1CB-796E-41B5-A4DF-D9E6E8903B52}" presName="parentText" presStyleLbl="node1" presStyleIdx="2" presStyleCnt="5">
        <dgm:presLayoutVars>
          <dgm:chMax val="0"/>
          <dgm:bulletEnabled val="1"/>
        </dgm:presLayoutVars>
      </dgm:prSet>
      <dgm:spPr/>
    </dgm:pt>
    <dgm:pt modelId="{1311E832-4B0E-4DAD-B9C8-DC08C9788673}" type="pres">
      <dgm:prSet presAssocID="{6FAD6F0A-F225-436E-83E8-D59BEDC50B99}" presName="spacer" presStyleCnt="0"/>
      <dgm:spPr/>
    </dgm:pt>
    <dgm:pt modelId="{391319A2-C22B-4E26-8B38-718C02B75603}" type="pres">
      <dgm:prSet presAssocID="{F6D713C9-E4EE-4D01-BB42-892E896AA91C}" presName="parentText" presStyleLbl="node1" presStyleIdx="3" presStyleCnt="5">
        <dgm:presLayoutVars>
          <dgm:chMax val="0"/>
          <dgm:bulletEnabled val="1"/>
        </dgm:presLayoutVars>
      </dgm:prSet>
      <dgm:spPr/>
    </dgm:pt>
    <dgm:pt modelId="{56DB0A71-6ABC-450F-8B36-B336D3BB8D64}" type="pres">
      <dgm:prSet presAssocID="{6CE84A1B-3ED0-4609-9FF8-841112A38CA3}" presName="spacer" presStyleCnt="0"/>
      <dgm:spPr/>
    </dgm:pt>
    <dgm:pt modelId="{012CE8CB-1A59-4E1E-AC8E-7DC67109326D}" type="pres">
      <dgm:prSet presAssocID="{F18A6DA6-561E-47F6-8023-056F0EC56ECA}" presName="parentText" presStyleLbl="node1" presStyleIdx="4" presStyleCnt="5">
        <dgm:presLayoutVars>
          <dgm:chMax val="0"/>
          <dgm:bulletEnabled val="1"/>
        </dgm:presLayoutVars>
      </dgm:prSet>
      <dgm:spPr/>
    </dgm:pt>
  </dgm:ptLst>
  <dgm:cxnLst>
    <dgm:cxn modelId="{F85D3E00-A99C-D743-9382-79B45D06ADEC}" type="presOf" srcId="{C85C984B-0C04-4A35-AAA6-849902EBEFE3}" destId="{4961CA4B-04F7-4059-A5FD-2CD4AC108FF7}" srcOrd="0" destOrd="0" presId="urn:microsoft.com/office/officeart/2005/8/layout/vList2"/>
    <dgm:cxn modelId="{0DEFBE19-68CF-3E4B-88F8-0653B5268915}" type="presOf" srcId="{F6D713C9-E4EE-4D01-BB42-892E896AA91C}" destId="{391319A2-C22B-4E26-8B38-718C02B75603}" srcOrd="0" destOrd="0" presId="urn:microsoft.com/office/officeart/2005/8/layout/vList2"/>
    <dgm:cxn modelId="{08CB6327-E676-B748-88D3-FF4F1C2C985A}" type="presOf" srcId="{0F71D1CB-796E-41B5-A4DF-D9E6E8903B52}" destId="{9EF55EC2-B46B-4CC7-A171-AA581F239F1C}" srcOrd="0" destOrd="0" presId="urn:microsoft.com/office/officeart/2005/8/layout/vList2"/>
    <dgm:cxn modelId="{BCAFA55C-5E35-9242-8F99-B1303B0C0BB7}" type="presOf" srcId="{CF58CCE7-82A2-4CF7-AC6F-29EE1E6A7779}" destId="{2AAF6E26-7274-4EC8-B275-D34BB6A74A66}" srcOrd="0" destOrd="0" presId="urn:microsoft.com/office/officeart/2005/8/layout/vList2"/>
    <dgm:cxn modelId="{914B2B64-8F76-104C-B376-F1803861F273}" type="presOf" srcId="{F18A6DA6-561E-47F6-8023-056F0EC56ECA}" destId="{012CE8CB-1A59-4E1E-AC8E-7DC67109326D}" srcOrd="0" destOrd="0" presId="urn:microsoft.com/office/officeart/2005/8/layout/vList2"/>
    <dgm:cxn modelId="{A8ED486B-2F91-4DC1-98C2-CE58C7613DAB}" srcId="{C85C984B-0C04-4A35-AAA6-849902EBEFE3}" destId="{A345463A-835B-4F01-9AE0-D76AA3BC66A6}" srcOrd="1" destOrd="0" parTransId="{2664A8E7-D201-4D5B-920D-1245F934D632}" sibTransId="{BADAC498-EEBE-48D7-948C-3489BDB8C5D5}"/>
    <dgm:cxn modelId="{BA434986-64D9-46FC-B2A4-8001D60D29C6}" srcId="{C85C984B-0C04-4A35-AAA6-849902EBEFE3}" destId="{F18A6DA6-561E-47F6-8023-056F0EC56ECA}" srcOrd="4" destOrd="0" parTransId="{15A07D30-4C2E-4282-85A2-167C860777E4}" sibTransId="{AAA1A4B7-0A02-4E13-AC65-7FAEB2C7E0F7}"/>
    <dgm:cxn modelId="{D3B6679D-C824-49BC-9B67-F4D2425AE357}" srcId="{C85C984B-0C04-4A35-AAA6-849902EBEFE3}" destId="{CF58CCE7-82A2-4CF7-AC6F-29EE1E6A7779}" srcOrd="0" destOrd="0" parTransId="{DAA9444E-9810-43A9-B55E-E46AED13909D}" sibTransId="{0BEF28C4-625B-46F5-9396-F0110B90ED1B}"/>
    <dgm:cxn modelId="{626064D8-CD78-884C-8127-1E1AE1F9E240}" type="presOf" srcId="{A345463A-835B-4F01-9AE0-D76AA3BC66A6}" destId="{F66F9E5D-71C1-4F62-A73E-AFDCE7BDEE02}" srcOrd="0" destOrd="0" presId="urn:microsoft.com/office/officeart/2005/8/layout/vList2"/>
    <dgm:cxn modelId="{63A307ED-FAEA-4BD2-A691-4A323D60C072}" srcId="{C85C984B-0C04-4A35-AAA6-849902EBEFE3}" destId="{F6D713C9-E4EE-4D01-BB42-892E896AA91C}" srcOrd="3" destOrd="0" parTransId="{E5D2215C-0AD7-499A-B127-9A33DF66CDFE}" sibTransId="{6CE84A1B-3ED0-4609-9FF8-841112A38CA3}"/>
    <dgm:cxn modelId="{218A47F5-023D-448A-A6FB-AB122D311556}" srcId="{C85C984B-0C04-4A35-AAA6-849902EBEFE3}" destId="{0F71D1CB-796E-41B5-A4DF-D9E6E8903B52}" srcOrd="2" destOrd="0" parTransId="{6F77B4D8-7411-47EC-AC03-D59137E5ADE2}" sibTransId="{6FAD6F0A-F225-436E-83E8-D59BEDC50B99}"/>
    <dgm:cxn modelId="{CB97E4DA-EC0B-8748-8863-7011B62A40B8}" type="presParOf" srcId="{4961CA4B-04F7-4059-A5FD-2CD4AC108FF7}" destId="{2AAF6E26-7274-4EC8-B275-D34BB6A74A66}" srcOrd="0" destOrd="0" presId="urn:microsoft.com/office/officeart/2005/8/layout/vList2"/>
    <dgm:cxn modelId="{283CC253-9CEF-0C45-8849-E97FB7A39BE5}" type="presParOf" srcId="{4961CA4B-04F7-4059-A5FD-2CD4AC108FF7}" destId="{A937A2F2-951A-4061-9E3C-BF503AEB288B}" srcOrd="1" destOrd="0" presId="urn:microsoft.com/office/officeart/2005/8/layout/vList2"/>
    <dgm:cxn modelId="{15648F5A-694D-5F43-BB43-15FC1C28EB96}" type="presParOf" srcId="{4961CA4B-04F7-4059-A5FD-2CD4AC108FF7}" destId="{F66F9E5D-71C1-4F62-A73E-AFDCE7BDEE02}" srcOrd="2" destOrd="0" presId="urn:microsoft.com/office/officeart/2005/8/layout/vList2"/>
    <dgm:cxn modelId="{ECF99764-4490-9842-8EC2-375F27BD6511}" type="presParOf" srcId="{4961CA4B-04F7-4059-A5FD-2CD4AC108FF7}" destId="{2BEAE1F7-8305-4D25-9C49-FC71E10A9445}" srcOrd="3" destOrd="0" presId="urn:microsoft.com/office/officeart/2005/8/layout/vList2"/>
    <dgm:cxn modelId="{43D4EB7E-2CD7-3247-8F27-C1F5C7083C0A}" type="presParOf" srcId="{4961CA4B-04F7-4059-A5FD-2CD4AC108FF7}" destId="{9EF55EC2-B46B-4CC7-A171-AA581F239F1C}" srcOrd="4" destOrd="0" presId="urn:microsoft.com/office/officeart/2005/8/layout/vList2"/>
    <dgm:cxn modelId="{E3905108-844B-F64C-9018-A81088124C1A}" type="presParOf" srcId="{4961CA4B-04F7-4059-A5FD-2CD4AC108FF7}" destId="{1311E832-4B0E-4DAD-B9C8-DC08C9788673}" srcOrd="5" destOrd="0" presId="urn:microsoft.com/office/officeart/2005/8/layout/vList2"/>
    <dgm:cxn modelId="{E95B53CF-6E6A-3D4F-A0D0-BDE4F390FD61}" type="presParOf" srcId="{4961CA4B-04F7-4059-A5FD-2CD4AC108FF7}" destId="{391319A2-C22B-4E26-8B38-718C02B75603}" srcOrd="6" destOrd="0" presId="urn:microsoft.com/office/officeart/2005/8/layout/vList2"/>
    <dgm:cxn modelId="{C502CFE6-665C-A54A-868A-E938000A57E6}" type="presParOf" srcId="{4961CA4B-04F7-4059-A5FD-2CD4AC108FF7}" destId="{56DB0A71-6ABC-450F-8B36-B336D3BB8D64}" srcOrd="7" destOrd="0" presId="urn:microsoft.com/office/officeart/2005/8/layout/vList2"/>
    <dgm:cxn modelId="{D4A94A1C-8429-6044-B42D-FAD153B42A32}" type="presParOf" srcId="{4961CA4B-04F7-4059-A5FD-2CD4AC108FF7}" destId="{012CE8CB-1A59-4E1E-AC8E-7DC67109326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42D960-48E6-4ED0-AB6F-C09D3122B6E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3DBE5E0-91D2-410F-8C88-518665792027}">
      <dgm:prSet/>
      <dgm:spPr/>
      <dgm:t>
        <a:bodyPr/>
        <a:lstStyle/>
        <a:p>
          <a:r>
            <a:rPr lang="en-US"/>
            <a:t>One constraint that we see is our economics where we are operating with a very small budget. We must rely on open-source tools such as TensorFlow but costly datasets, tools and computational power are out of our reach. </a:t>
          </a:r>
        </a:p>
      </dgm:t>
    </dgm:pt>
    <dgm:pt modelId="{02B9B591-D59B-4450-B2D4-76443E5F862D}" type="parTrans" cxnId="{8D790E52-42CB-4EDD-A879-2F7A4D7B7C5B}">
      <dgm:prSet/>
      <dgm:spPr/>
      <dgm:t>
        <a:bodyPr/>
        <a:lstStyle/>
        <a:p>
          <a:endParaRPr lang="en-US"/>
        </a:p>
      </dgm:t>
    </dgm:pt>
    <dgm:pt modelId="{7503F35C-7643-468E-86B9-E15B271F429B}" type="sibTrans" cxnId="{8D790E52-42CB-4EDD-A879-2F7A4D7B7C5B}">
      <dgm:prSet/>
      <dgm:spPr/>
      <dgm:t>
        <a:bodyPr/>
        <a:lstStyle/>
        <a:p>
          <a:endParaRPr lang="en-US"/>
        </a:p>
      </dgm:t>
    </dgm:pt>
    <dgm:pt modelId="{6930F9E9-B3E3-4478-877D-07867B521BFA}">
      <dgm:prSet/>
      <dgm:spPr/>
      <dgm:t>
        <a:bodyPr/>
        <a:lstStyle/>
        <a:p>
          <a:r>
            <a:rPr lang="en-US"/>
            <a:t>This project also is constrained by our professional development in that it requires the specialized skills in the realm of computer science such as machine learning, NLP, image processing, and full stack development. If our product is unable to reliably deliver correct results, it will be an unsuccessful project. </a:t>
          </a:r>
        </a:p>
      </dgm:t>
    </dgm:pt>
    <dgm:pt modelId="{CDCF5171-EC92-49B1-B25A-2ED7E089B139}" type="parTrans" cxnId="{C1D92583-1881-4503-AA9D-E7AC2358165E}">
      <dgm:prSet/>
      <dgm:spPr/>
      <dgm:t>
        <a:bodyPr/>
        <a:lstStyle/>
        <a:p>
          <a:endParaRPr lang="en-US"/>
        </a:p>
      </dgm:t>
    </dgm:pt>
    <dgm:pt modelId="{9A4B2F9B-642D-43BF-96D2-853FDBB50E71}" type="sibTrans" cxnId="{C1D92583-1881-4503-AA9D-E7AC2358165E}">
      <dgm:prSet/>
      <dgm:spPr/>
      <dgm:t>
        <a:bodyPr/>
        <a:lstStyle/>
        <a:p>
          <a:endParaRPr lang="en-US"/>
        </a:p>
      </dgm:t>
    </dgm:pt>
    <dgm:pt modelId="{E2F89720-02D0-4976-B917-D65C4C366C12}">
      <dgm:prSet/>
      <dgm:spPr/>
      <dgm:t>
        <a:bodyPr/>
        <a:lstStyle/>
        <a:p>
          <a:r>
            <a:rPr lang="en-US"/>
            <a:t>Security considerations will also be a constraint given the sensitivity of dietary information. We must ensure that all personal information is not traceable back to an individual,  that all data transfers are confidential, and that all data is stored securely. </a:t>
          </a:r>
        </a:p>
      </dgm:t>
    </dgm:pt>
    <dgm:pt modelId="{8A9F80EE-EC98-4ACA-B95A-8C6EE411DE40}" type="parTrans" cxnId="{598A2D5A-D09C-430E-BFA2-F47D882B5C6C}">
      <dgm:prSet/>
      <dgm:spPr/>
      <dgm:t>
        <a:bodyPr/>
        <a:lstStyle/>
        <a:p>
          <a:endParaRPr lang="en-US"/>
        </a:p>
      </dgm:t>
    </dgm:pt>
    <dgm:pt modelId="{C0909AF8-FD3B-4581-8211-7F3050527620}" type="sibTrans" cxnId="{598A2D5A-D09C-430E-BFA2-F47D882B5C6C}">
      <dgm:prSet/>
      <dgm:spPr/>
      <dgm:t>
        <a:bodyPr/>
        <a:lstStyle/>
        <a:p>
          <a:endParaRPr lang="en-US"/>
        </a:p>
      </dgm:t>
    </dgm:pt>
    <dgm:pt modelId="{8F5CC539-D600-4177-AEB5-85DCC0C32446}">
      <dgm:prSet/>
      <dgm:spPr/>
      <dgm:t>
        <a:bodyPr/>
        <a:lstStyle/>
        <a:p>
          <a:r>
            <a:rPr lang="en-US"/>
            <a:t>The largest constraint we have is health due to the impact of incorrect results. Posting a false negative could result in the user consuming an item that can harm them. Furthermore, a bad actor may falsify the data to make allergic recipes appear as non-allergic. Thus, transparency is our strongest tool in giving users as much information as possible to guide their choices.</a:t>
          </a:r>
        </a:p>
      </dgm:t>
    </dgm:pt>
    <dgm:pt modelId="{30960180-C901-4ED4-B7E1-4F45332F8F61}" type="parTrans" cxnId="{EEA667D2-CFBF-4675-8499-4C88A560B6B4}">
      <dgm:prSet/>
      <dgm:spPr/>
      <dgm:t>
        <a:bodyPr/>
        <a:lstStyle/>
        <a:p>
          <a:endParaRPr lang="en-US"/>
        </a:p>
      </dgm:t>
    </dgm:pt>
    <dgm:pt modelId="{8318E739-F438-4837-900C-5CB4C6C0B2E8}" type="sibTrans" cxnId="{EEA667D2-CFBF-4675-8499-4C88A560B6B4}">
      <dgm:prSet/>
      <dgm:spPr/>
      <dgm:t>
        <a:bodyPr/>
        <a:lstStyle/>
        <a:p>
          <a:endParaRPr lang="en-US"/>
        </a:p>
      </dgm:t>
    </dgm:pt>
    <dgm:pt modelId="{7F034A7E-4809-4AE5-A5DD-0F7B06E32867}" type="pres">
      <dgm:prSet presAssocID="{A842D960-48E6-4ED0-AB6F-C09D3122B6EA}" presName="root" presStyleCnt="0">
        <dgm:presLayoutVars>
          <dgm:dir/>
          <dgm:resizeHandles val="exact"/>
        </dgm:presLayoutVars>
      </dgm:prSet>
      <dgm:spPr/>
    </dgm:pt>
    <dgm:pt modelId="{9CA989AD-2234-4348-9C4A-DFCB6AF4728B}" type="pres">
      <dgm:prSet presAssocID="{C3DBE5E0-91D2-410F-8C88-518665792027}" presName="compNode" presStyleCnt="0"/>
      <dgm:spPr/>
    </dgm:pt>
    <dgm:pt modelId="{7A147BA1-2D45-4E6F-82D0-BC41657C8458}" type="pres">
      <dgm:prSet presAssocID="{C3DBE5E0-91D2-410F-8C88-518665792027}"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with solid fill"/>
        </a:ext>
      </dgm:extLst>
    </dgm:pt>
    <dgm:pt modelId="{7F8886A1-DCD2-4792-9736-616DF7E45772}" type="pres">
      <dgm:prSet presAssocID="{C3DBE5E0-91D2-410F-8C88-518665792027}" presName="spaceRect" presStyleCnt="0"/>
      <dgm:spPr/>
    </dgm:pt>
    <dgm:pt modelId="{E1058BB1-3BA3-4D50-BB6A-331755E17BDE}" type="pres">
      <dgm:prSet presAssocID="{C3DBE5E0-91D2-410F-8C88-518665792027}" presName="textRect" presStyleLbl="revTx" presStyleIdx="0" presStyleCnt="4">
        <dgm:presLayoutVars>
          <dgm:chMax val="1"/>
          <dgm:chPref val="1"/>
        </dgm:presLayoutVars>
      </dgm:prSet>
      <dgm:spPr/>
    </dgm:pt>
    <dgm:pt modelId="{EB528837-7F21-40BF-8244-6779F0C4A62B}" type="pres">
      <dgm:prSet presAssocID="{7503F35C-7643-468E-86B9-E15B271F429B}" presName="sibTrans" presStyleCnt="0"/>
      <dgm:spPr/>
    </dgm:pt>
    <dgm:pt modelId="{BD2AE666-CCDC-47E3-B919-87349063243B}" type="pres">
      <dgm:prSet presAssocID="{6930F9E9-B3E3-4478-877D-07867B521BFA}" presName="compNode" presStyleCnt="0"/>
      <dgm:spPr/>
    </dgm:pt>
    <dgm:pt modelId="{06809228-2B98-47BB-A7B5-0E4DCDCB8C4D}" type="pres">
      <dgm:prSet presAssocID="{6930F9E9-B3E3-4478-877D-07867B521B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5754864-CAC9-477C-8C71-220A4166A1B1}" type="pres">
      <dgm:prSet presAssocID="{6930F9E9-B3E3-4478-877D-07867B521BFA}" presName="spaceRect" presStyleCnt="0"/>
      <dgm:spPr/>
    </dgm:pt>
    <dgm:pt modelId="{44D984E9-7D9A-4116-B19C-0661DE6C1B48}" type="pres">
      <dgm:prSet presAssocID="{6930F9E9-B3E3-4478-877D-07867B521BFA}" presName="textRect" presStyleLbl="revTx" presStyleIdx="1" presStyleCnt="4">
        <dgm:presLayoutVars>
          <dgm:chMax val="1"/>
          <dgm:chPref val="1"/>
        </dgm:presLayoutVars>
      </dgm:prSet>
      <dgm:spPr/>
    </dgm:pt>
    <dgm:pt modelId="{E3408E81-0DED-43AC-89FC-50B7DF2DAE6C}" type="pres">
      <dgm:prSet presAssocID="{9A4B2F9B-642D-43BF-96D2-853FDBB50E71}" presName="sibTrans" presStyleCnt="0"/>
      <dgm:spPr/>
    </dgm:pt>
    <dgm:pt modelId="{8C2D9BF1-2931-4071-989A-048F96A612DA}" type="pres">
      <dgm:prSet presAssocID="{E2F89720-02D0-4976-B917-D65C4C366C12}" presName="compNode" presStyleCnt="0"/>
      <dgm:spPr/>
    </dgm:pt>
    <dgm:pt modelId="{768EA9A3-9E8E-4149-8D3B-94735CD1AC1C}" type="pres">
      <dgm:prSet presAssocID="{E2F89720-02D0-4976-B917-D65C4C366C12}"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ind with solid fill"/>
        </a:ext>
      </dgm:extLst>
    </dgm:pt>
    <dgm:pt modelId="{0555ABFC-AB27-4D24-A77E-15F73D92F180}" type="pres">
      <dgm:prSet presAssocID="{E2F89720-02D0-4976-B917-D65C4C366C12}" presName="spaceRect" presStyleCnt="0"/>
      <dgm:spPr/>
    </dgm:pt>
    <dgm:pt modelId="{334AD2A1-940B-4CA1-8CE5-B6CC8417F68E}" type="pres">
      <dgm:prSet presAssocID="{E2F89720-02D0-4976-B917-D65C4C366C12}" presName="textRect" presStyleLbl="revTx" presStyleIdx="2" presStyleCnt="4">
        <dgm:presLayoutVars>
          <dgm:chMax val="1"/>
          <dgm:chPref val="1"/>
        </dgm:presLayoutVars>
      </dgm:prSet>
      <dgm:spPr/>
    </dgm:pt>
    <dgm:pt modelId="{1A530D83-CEDF-4225-93F4-9D87F77AAA87}" type="pres">
      <dgm:prSet presAssocID="{C0909AF8-FD3B-4581-8211-7F3050527620}" presName="sibTrans" presStyleCnt="0"/>
      <dgm:spPr/>
    </dgm:pt>
    <dgm:pt modelId="{17B6333D-D63A-4E01-BA65-327E04B36367}" type="pres">
      <dgm:prSet presAssocID="{8F5CC539-D600-4177-AEB5-85DCC0C32446}" presName="compNode" presStyleCnt="0"/>
      <dgm:spPr/>
    </dgm:pt>
    <dgm:pt modelId="{96443060-4E7C-4BBC-A29F-04EDB45FDDA0}" type="pres">
      <dgm:prSet presAssocID="{8F5CC539-D600-4177-AEB5-85DCC0C32446}"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with pulse with solid fill"/>
        </a:ext>
      </dgm:extLst>
    </dgm:pt>
    <dgm:pt modelId="{CF6B9921-C70E-4144-AD70-06BE999298AB}" type="pres">
      <dgm:prSet presAssocID="{8F5CC539-D600-4177-AEB5-85DCC0C32446}" presName="spaceRect" presStyleCnt="0"/>
      <dgm:spPr/>
    </dgm:pt>
    <dgm:pt modelId="{38A37393-2AE8-4297-ABCB-4B282C48975D}" type="pres">
      <dgm:prSet presAssocID="{8F5CC539-D600-4177-AEB5-85DCC0C32446}" presName="textRect" presStyleLbl="revTx" presStyleIdx="3" presStyleCnt="4">
        <dgm:presLayoutVars>
          <dgm:chMax val="1"/>
          <dgm:chPref val="1"/>
        </dgm:presLayoutVars>
      </dgm:prSet>
      <dgm:spPr/>
    </dgm:pt>
  </dgm:ptLst>
  <dgm:cxnLst>
    <dgm:cxn modelId="{76BC081E-B068-4D66-9442-8A970161D135}" type="presOf" srcId="{6930F9E9-B3E3-4478-877D-07867B521BFA}" destId="{44D984E9-7D9A-4116-B19C-0661DE6C1B48}" srcOrd="0" destOrd="0" presId="urn:microsoft.com/office/officeart/2018/2/layout/IconLabelList"/>
    <dgm:cxn modelId="{759AB22C-2A92-420E-97C7-00FB6F169AFE}" type="presOf" srcId="{8F5CC539-D600-4177-AEB5-85DCC0C32446}" destId="{38A37393-2AE8-4297-ABCB-4B282C48975D}" srcOrd="0" destOrd="0" presId="urn:microsoft.com/office/officeart/2018/2/layout/IconLabelList"/>
    <dgm:cxn modelId="{0C60B54F-0DFA-4D2A-A21B-154321FA1DC0}" type="presOf" srcId="{A842D960-48E6-4ED0-AB6F-C09D3122B6EA}" destId="{7F034A7E-4809-4AE5-A5DD-0F7B06E32867}" srcOrd="0" destOrd="0" presId="urn:microsoft.com/office/officeart/2018/2/layout/IconLabelList"/>
    <dgm:cxn modelId="{8D790E52-42CB-4EDD-A879-2F7A4D7B7C5B}" srcId="{A842D960-48E6-4ED0-AB6F-C09D3122B6EA}" destId="{C3DBE5E0-91D2-410F-8C88-518665792027}" srcOrd="0" destOrd="0" parTransId="{02B9B591-D59B-4450-B2D4-76443E5F862D}" sibTransId="{7503F35C-7643-468E-86B9-E15B271F429B}"/>
    <dgm:cxn modelId="{3366EC57-6241-4FE9-83D2-76F7048F183F}" type="presOf" srcId="{C3DBE5E0-91D2-410F-8C88-518665792027}" destId="{E1058BB1-3BA3-4D50-BB6A-331755E17BDE}" srcOrd="0" destOrd="0" presId="urn:microsoft.com/office/officeart/2018/2/layout/IconLabelList"/>
    <dgm:cxn modelId="{598A2D5A-D09C-430E-BFA2-F47D882B5C6C}" srcId="{A842D960-48E6-4ED0-AB6F-C09D3122B6EA}" destId="{E2F89720-02D0-4976-B917-D65C4C366C12}" srcOrd="2" destOrd="0" parTransId="{8A9F80EE-EC98-4ACA-B95A-8C6EE411DE40}" sibTransId="{C0909AF8-FD3B-4581-8211-7F3050527620}"/>
    <dgm:cxn modelId="{C1D92583-1881-4503-AA9D-E7AC2358165E}" srcId="{A842D960-48E6-4ED0-AB6F-C09D3122B6EA}" destId="{6930F9E9-B3E3-4478-877D-07867B521BFA}" srcOrd="1" destOrd="0" parTransId="{CDCF5171-EC92-49B1-B25A-2ED7E089B139}" sibTransId="{9A4B2F9B-642D-43BF-96D2-853FDBB50E71}"/>
    <dgm:cxn modelId="{EEA667D2-CFBF-4675-8499-4C88A560B6B4}" srcId="{A842D960-48E6-4ED0-AB6F-C09D3122B6EA}" destId="{8F5CC539-D600-4177-AEB5-85DCC0C32446}" srcOrd="3" destOrd="0" parTransId="{30960180-C901-4ED4-B7E1-4F45332F8F61}" sibTransId="{8318E739-F438-4837-900C-5CB4C6C0B2E8}"/>
    <dgm:cxn modelId="{5F0E81D7-8409-4FDC-AAA2-1CDF379EB9EC}" type="presOf" srcId="{E2F89720-02D0-4976-B917-D65C4C366C12}" destId="{334AD2A1-940B-4CA1-8CE5-B6CC8417F68E}" srcOrd="0" destOrd="0" presId="urn:microsoft.com/office/officeart/2018/2/layout/IconLabelList"/>
    <dgm:cxn modelId="{21962382-F927-46E4-A1F1-5644CDEFDC5F}" type="presParOf" srcId="{7F034A7E-4809-4AE5-A5DD-0F7B06E32867}" destId="{9CA989AD-2234-4348-9C4A-DFCB6AF4728B}" srcOrd="0" destOrd="0" presId="urn:microsoft.com/office/officeart/2018/2/layout/IconLabelList"/>
    <dgm:cxn modelId="{37F32E9F-42F6-4007-ABDB-8A5EACEFD5C3}" type="presParOf" srcId="{9CA989AD-2234-4348-9C4A-DFCB6AF4728B}" destId="{7A147BA1-2D45-4E6F-82D0-BC41657C8458}" srcOrd="0" destOrd="0" presId="urn:microsoft.com/office/officeart/2018/2/layout/IconLabelList"/>
    <dgm:cxn modelId="{76C64E86-37C5-44D9-BB65-1068678C4702}" type="presParOf" srcId="{9CA989AD-2234-4348-9C4A-DFCB6AF4728B}" destId="{7F8886A1-DCD2-4792-9736-616DF7E45772}" srcOrd="1" destOrd="0" presId="urn:microsoft.com/office/officeart/2018/2/layout/IconLabelList"/>
    <dgm:cxn modelId="{8D82CA53-F469-4A8E-9811-EBF53F3DF807}" type="presParOf" srcId="{9CA989AD-2234-4348-9C4A-DFCB6AF4728B}" destId="{E1058BB1-3BA3-4D50-BB6A-331755E17BDE}" srcOrd="2" destOrd="0" presId="urn:microsoft.com/office/officeart/2018/2/layout/IconLabelList"/>
    <dgm:cxn modelId="{66D5F93B-239F-49ED-B588-3E6B9C677968}" type="presParOf" srcId="{7F034A7E-4809-4AE5-A5DD-0F7B06E32867}" destId="{EB528837-7F21-40BF-8244-6779F0C4A62B}" srcOrd="1" destOrd="0" presId="urn:microsoft.com/office/officeart/2018/2/layout/IconLabelList"/>
    <dgm:cxn modelId="{C5E5D6A3-5467-41ED-B59E-18D3C86F4A7E}" type="presParOf" srcId="{7F034A7E-4809-4AE5-A5DD-0F7B06E32867}" destId="{BD2AE666-CCDC-47E3-B919-87349063243B}" srcOrd="2" destOrd="0" presId="urn:microsoft.com/office/officeart/2018/2/layout/IconLabelList"/>
    <dgm:cxn modelId="{0B03E5A8-F7DE-4A8D-9761-FD8F6ADD5B1F}" type="presParOf" srcId="{BD2AE666-CCDC-47E3-B919-87349063243B}" destId="{06809228-2B98-47BB-A7B5-0E4DCDCB8C4D}" srcOrd="0" destOrd="0" presId="urn:microsoft.com/office/officeart/2018/2/layout/IconLabelList"/>
    <dgm:cxn modelId="{C7D26DBC-DFF3-4303-93CF-CA2636C25F8E}" type="presParOf" srcId="{BD2AE666-CCDC-47E3-B919-87349063243B}" destId="{45754864-CAC9-477C-8C71-220A4166A1B1}" srcOrd="1" destOrd="0" presId="urn:microsoft.com/office/officeart/2018/2/layout/IconLabelList"/>
    <dgm:cxn modelId="{5EB990C1-ABDB-42B6-8427-0145606BBEF2}" type="presParOf" srcId="{BD2AE666-CCDC-47E3-B919-87349063243B}" destId="{44D984E9-7D9A-4116-B19C-0661DE6C1B48}" srcOrd="2" destOrd="0" presId="urn:microsoft.com/office/officeart/2018/2/layout/IconLabelList"/>
    <dgm:cxn modelId="{5870F80A-9CBD-41EF-9A85-27B7F4720801}" type="presParOf" srcId="{7F034A7E-4809-4AE5-A5DD-0F7B06E32867}" destId="{E3408E81-0DED-43AC-89FC-50B7DF2DAE6C}" srcOrd="3" destOrd="0" presId="urn:microsoft.com/office/officeart/2018/2/layout/IconLabelList"/>
    <dgm:cxn modelId="{F216F837-20E9-4EE3-9B15-A06B3C064268}" type="presParOf" srcId="{7F034A7E-4809-4AE5-A5DD-0F7B06E32867}" destId="{8C2D9BF1-2931-4071-989A-048F96A612DA}" srcOrd="4" destOrd="0" presId="urn:microsoft.com/office/officeart/2018/2/layout/IconLabelList"/>
    <dgm:cxn modelId="{9B43A642-3269-4450-A677-70803186A567}" type="presParOf" srcId="{8C2D9BF1-2931-4071-989A-048F96A612DA}" destId="{768EA9A3-9E8E-4149-8D3B-94735CD1AC1C}" srcOrd="0" destOrd="0" presId="urn:microsoft.com/office/officeart/2018/2/layout/IconLabelList"/>
    <dgm:cxn modelId="{08FB49EA-F2E2-452A-97C6-986432995352}" type="presParOf" srcId="{8C2D9BF1-2931-4071-989A-048F96A612DA}" destId="{0555ABFC-AB27-4D24-A77E-15F73D92F180}" srcOrd="1" destOrd="0" presId="urn:microsoft.com/office/officeart/2018/2/layout/IconLabelList"/>
    <dgm:cxn modelId="{55C3B860-BB8A-4D26-84CC-CA134EF605AA}" type="presParOf" srcId="{8C2D9BF1-2931-4071-989A-048F96A612DA}" destId="{334AD2A1-940B-4CA1-8CE5-B6CC8417F68E}" srcOrd="2" destOrd="0" presId="urn:microsoft.com/office/officeart/2018/2/layout/IconLabelList"/>
    <dgm:cxn modelId="{0987CC71-9C1C-41DE-A3C3-1495FE42017E}" type="presParOf" srcId="{7F034A7E-4809-4AE5-A5DD-0F7B06E32867}" destId="{1A530D83-CEDF-4225-93F4-9D87F77AAA87}" srcOrd="5" destOrd="0" presId="urn:microsoft.com/office/officeart/2018/2/layout/IconLabelList"/>
    <dgm:cxn modelId="{C8FD59E5-0916-4E15-94F4-76609C6A25CD}" type="presParOf" srcId="{7F034A7E-4809-4AE5-A5DD-0F7B06E32867}" destId="{17B6333D-D63A-4E01-BA65-327E04B36367}" srcOrd="6" destOrd="0" presId="urn:microsoft.com/office/officeart/2018/2/layout/IconLabelList"/>
    <dgm:cxn modelId="{2507793D-0951-4577-96A2-1F11EC508DA2}" type="presParOf" srcId="{17B6333D-D63A-4E01-BA65-327E04B36367}" destId="{96443060-4E7C-4BBC-A29F-04EDB45FDDA0}" srcOrd="0" destOrd="0" presId="urn:microsoft.com/office/officeart/2018/2/layout/IconLabelList"/>
    <dgm:cxn modelId="{61F253DC-30FE-4438-A577-09FA7D76CC53}" type="presParOf" srcId="{17B6333D-D63A-4E01-BA65-327E04B36367}" destId="{CF6B9921-C70E-4144-AD70-06BE999298AB}" srcOrd="1" destOrd="0" presId="urn:microsoft.com/office/officeart/2018/2/layout/IconLabelList"/>
    <dgm:cxn modelId="{CE12578D-A2DF-4175-97A2-D4B536F39B1A}" type="presParOf" srcId="{17B6333D-D63A-4E01-BA65-327E04B36367}" destId="{38A37393-2AE8-4297-ABCB-4B282C48975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1EAAFD-485F-460E-A88E-74C5F44EB6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B186113-C6E8-4444-84E0-1E8DAC3445D4}">
      <dgm:prSet/>
      <dgm:spPr/>
      <dgm:t>
        <a:bodyPr/>
        <a:lstStyle/>
        <a:p>
          <a:r>
            <a:rPr lang="en-US"/>
            <a:t>All of our project deliverables were successfully finished and reviewed by our advisor, Fred Annexstein, before their deadlines. </a:t>
          </a:r>
        </a:p>
      </dgm:t>
    </dgm:pt>
    <dgm:pt modelId="{0CFE7EA8-D6D4-40C2-90E8-C5FD104444D5}" type="parTrans" cxnId="{8A38AFED-A9E8-43F7-AF10-6EA9AAFBB550}">
      <dgm:prSet/>
      <dgm:spPr/>
      <dgm:t>
        <a:bodyPr/>
        <a:lstStyle/>
        <a:p>
          <a:endParaRPr lang="en-US"/>
        </a:p>
      </dgm:t>
    </dgm:pt>
    <dgm:pt modelId="{5804AEC4-234A-4218-83AA-B75DF10D54D5}" type="sibTrans" cxnId="{8A38AFED-A9E8-43F7-AF10-6EA9AAFBB550}">
      <dgm:prSet/>
      <dgm:spPr/>
      <dgm:t>
        <a:bodyPr/>
        <a:lstStyle/>
        <a:p>
          <a:endParaRPr lang="en-US"/>
        </a:p>
      </dgm:t>
    </dgm:pt>
    <dgm:pt modelId="{0FF6A21E-B280-46E9-864E-08A44110A7C2}">
      <dgm:prSet/>
      <dgm:spPr/>
      <dgm:t>
        <a:bodyPr/>
        <a:lstStyle/>
        <a:p>
          <a:r>
            <a:rPr lang="en-US"/>
            <a:t>The completed deliverables include the project proposal, which outlines our plan and objectives, as well as the formation of our team and the overall project description. We also established a team contract that defines roles, responsibilities, and expectations for each member. In addition, we have developed design diagrams to visually represent our system’s architecture and processes. Task lists have been created to organize and distribute the work efficiently, while milestones and a project timeline have been established to track our progress. An effort matrix has been used to allocate effort across tasks, and we’ve also identified key project constraints to ensure we stay within scope.</a:t>
          </a:r>
        </a:p>
      </dgm:t>
    </dgm:pt>
    <dgm:pt modelId="{FC7743BB-034E-4BEF-B2B9-B12E98DE6BDA}" type="parTrans" cxnId="{B3139844-27B8-4D29-8EE4-A3AD2157CA9F}">
      <dgm:prSet/>
      <dgm:spPr/>
      <dgm:t>
        <a:bodyPr/>
        <a:lstStyle/>
        <a:p>
          <a:endParaRPr lang="en-US"/>
        </a:p>
      </dgm:t>
    </dgm:pt>
    <dgm:pt modelId="{41F4E23D-BF81-4BAA-B6B9-317F7EED514E}" type="sibTrans" cxnId="{B3139844-27B8-4D29-8EE4-A3AD2157CA9F}">
      <dgm:prSet/>
      <dgm:spPr/>
      <dgm:t>
        <a:bodyPr/>
        <a:lstStyle/>
        <a:p>
          <a:endParaRPr lang="en-US"/>
        </a:p>
      </dgm:t>
    </dgm:pt>
    <dgm:pt modelId="{66B89E95-AA07-46E3-AB5E-1D2A101BBF43}" type="pres">
      <dgm:prSet presAssocID="{6A1EAAFD-485F-460E-A88E-74C5F44EB637}" presName="root" presStyleCnt="0">
        <dgm:presLayoutVars>
          <dgm:dir/>
          <dgm:resizeHandles val="exact"/>
        </dgm:presLayoutVars>
      </dgm:prSet>
      <dgm:spPr/>
    </dgm:pt>
    <dgm:pt modelId="{B8AE3DE9-9CF0-4399-BFA2-00C7C989E0F3}" type="pres">
      <dgm:prSet presAssocID="{1B186113-C6E8-4444-84E0-1E8DAC3445D4}" presName="compNode" presStyleCnt="0"/>
      <dgm:spPr/>
    </dgm:pt>
    <dgm:pt modelId="{0117BAEB-0D9A-4095-92E0-4D7878E0E3D1}" type="pres">
      <dgm:prSet presAssocID="{1B186113-C6E8-4444-84E0-1E8DAC3445D4}" presName="bgRect" presStyleLbl="bgShp" presStyleIdx="0" presStyleCnt="2"/>
      <dgm:spPr/>
    </dgm:pt>
    <dgm:pt modelId="{7D195B71-8218-43C6-9E83-BB975AF70A42}" type="pres">
      <dgm:prSet presAssocID="{1B186113-C6E8-4444-84E0-1E8DAC3445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5DB03654-E718-4D54-9BA1-D51AE521A6EA}" type="pres">
      <dgm:prSet presAssocID="{1B186113-C6E8-4444-84E0-1E8DAC3445D4}" presName="spaceRect" presStyleCnt="0"/>
      <dgm:spPr/>
    </dgm:pt>
    <dgm:pt modelId="{20F81E1D-A196-43F1-9733-5D1132F5447A}" type="pres">
      <dgm:prSet presAssocID="{1B186113-C6E8-4444-84E0-1E8DAC3445D4}" presName="parTx" presStyleLbl="revTx" presStyleIdx="0" presStyleCnt="2">
        <dgm:presLayoutVars>
          <dgm:chMax val="0"/>
          <dgm:chPref val="0"/>
        </dgm:presLayoutVars>
      </dgm:prSet>
      <dgm:spPr/>
    </dgm:pt>
    <dgm:pt modelId="{5107F034-4AE8-430D-A807-BC950C5BBE69}" type="pres">
      <dgm:prSet presAssocID="{5804AEC4-234A-4218-83AA-B75DF10D54D5}" presName="sibTrans" presStyleCnt="0"/>
      <dgm:spPr/>
    </dgm:pt>
    <dgm:pt modelId="{C4A514AD-F0D2-4396-A6A6-05E580D95022}" type="pres">
      <dgm:prSet presAssocID="{0FF6A21E-B280-46E9-864E-08A44110A7C2}" presName="compNode" presStyleCnt="0"/>
      <dgm:spPr/>
    </dgm:pt>
    <dgm:pt modelId="{E080E291-A00D-4E2D-B4F1-85C5E25252F0}" type="pres">
      <dgm:prSet presAssocID="{0FF6A21E-B280-46E9-864E-08A44110A7C2}" presName="bgRect" presStyleLbl="bgShp" presStyleIdx="1" presStyleCnt="2"/>
      <dgm:spPr/>
    </dgm:pt>
    <dgm:pt modelId="{7D8F6903-127E-4795-B6CA-30580391F546}" type="pres">
      <dgm:prSet presAssocID="{0FF6A21E-B280-46E9-864E-08A44110A7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DC3E9AB0-DC78-4D0A-A78C-F66BD95B624B}" type="pres">
      <dgm:prSet presAssocID="{0FF6A21E-B280-46E9-864E-08A44110A7C2}" presName="spaceRect" presStyleCnt="0"/>
      <dgm:spPr/>
    </dgm:pt>
    <dgm:pt modelId="{3B3AAAD1-513D-440D-9092-8BF79153EEF7}" type="pres">
      <dgm:prSet presAssocID="{0FF6A21E-B280-46E9-864E-08A44110A7C2}" presName="parTx" presStyleLbl="revTx" presStyleIdx="1" presStyleCnt="2">
        <dgm:presLayoutVars>
          <dgm:chMax val="0"/>
          <dgm:chPref val="0"/>
        </dgm:presLayoutVars>
      </dgm:prSet>
      <dgm:spPr/>
    </dgm:pt>
  </dgm:ptLst>
  <dgm:cxnLst>
    <dgm:cxn modelId="{B1451119-669B-4E45-8949-5080EF9452DF}" type="presOf" srcId="{0FF6A21E-B280-46E9-864E-08A44110A7C2}" destId="{3B3AAAD1-513D-440D-9092-8BF79153EEF7}" srcOrd="0" destOrd="0" presId="urn:microsoft.com/office/officeart/2018/2/layout/IconVerticalSolidList"/>
    <dgm:cxn modelId="{B3139844-27B8-4D29-8EE4-A3AD2157CA9F}" srcId="{6A1EAAFD-485F-460E-A88E-74C5F44EB637}" destId="{0FF6A21E-B280-46E9-864E-08A44110A7C2}" srcOrd="1" destOrd="0" parTransId="{FC7743BB-034E-4BEF-B2B9-B12E98DE6BDA}" sibTransId="{41F4E23D-BF81-4BAA-B6B9-317F7EED514E}"/>
    <dgm:cxn modelId="{92FD1FB3-3527-4FDF-B89D-67A788F09D43}" type="presOf" srcId="{6A1EAAFD-485F-460E-A88E-74C5F44EB637}" destId="{66B89E95-AA07-46E3-AB5E-1D2A101BBF43}" srcOrd="0" destOrd="0" presId="urn:microsoft.com/office/officeart/2018/2/layout/IconVerticalSolidList"/>
    <dgm:cxn modelId="{5DF1F5BB-9386-441E-960E-56A592A7BF8A}" type="presOf" srcId="{1B186113-C6E8-4444-84E0-1E8DAC3445D4}" destId="{20F81E1D-A196-43F1-9733-5D1132F5447A}" srcOrd="0" destOrd="0" presId="urn:microsoft.com/office/officeart/2018/2/layout/IconVerticalSolidList"/>
    <dgm:cxn modelId="{8A38AFED-A9E8-43F7-AF10-6EA9AAFBB550}" srcId="{6A1EAAFD-485F-460E-A88E-74C5F44EB637}" destId="{1B186113-C6E8-4444-84E0-1E8DAC3445D4}" srcOrd="0" destOrd="0" parTransId="{0CFE7EA8-D6D4-40C2-90E8-C5FD104444D5}" sibTransId="{5804AEC4-234A-4218-83AA-B75DF10D54D5}"/>
    <dgm:cxn modelId="{64115278-1459-4D26-8E6C-7826C4267ECE}" type="presParOf" srcId="{66B89E95-AA07-46E3-AB5E-1D2A101BBF43}" destId="{B8AE3DE9-9CF0-4399-BFA2-00C7C989E0F3}" srcOrd="0" destOrd="0" presId="urn:microsoft.com/office/officeart/2018/2/layout/IconVerticalSolidList"/>
    <dgm:cxn modelId="{47AADA70-C902-44E3-BFB2-36BC387C873D}" type="presParOf" srcId="{B8AE3DE9-9CF0-4399-BFA2-00C7C989E0F3}" destId="{0117BAEB-0D9A-4095-92E0-4D7878E0E3D1}" srcOrd="0" destOrd="0" presId="urn:microsoft.com/office/officeart/2018/2/layout/IconVerticalSolidList"/>
    <dgm:cxn modelId="{0DEDC796-BE14-4D4A-AEA0-C06B08E4CDF6}" type="presParOf" srcId="{B8AE3DE9-9CF0-4399-BFA2-00C7C989E0F3}" destId="{7D195B71-8218-43C6-9E83-BB975AF70A42}" srcOrd="1" destOrd="0" presId="urn:microsoft.com/office/officeart/2018/2/layout/IconVerticalSolidList"/>
    <dgm:cxn modelId="{2CEB6284-7C6E-4CF4-B9F1-BCC8A4EE63CB}" type="presParOf" srcId="{B8AE3DE9-9CF0-4399-BFA2-00C7C989E0F3}" destId="{5DB03654-E718-4D54-9BA1-D51AE521A6EA}" srcOrd="2" destOrd="0" presId="urn:microsoft.com/office/officeart/2018/2/layout/IconVerticalSolidList"/>
    <dgm:cxn modelId="{66B23D5F-AF2B-4ECA-88D0-BFC49F00BE64}" type="presParOf" srcId="{B8AE3DE9-9CF0-4399-BFA2-00C7C989E0F3}" destId="{20F81E1D-A196-43F1-9733-5D1132F5447A}" srcOrd="3" destOrd="0" presId="urn:microsoft.com/office/officeart/2018/2/layout/IconVerticalSolidList"/>
    <dgm:cxn modelId="{89928C0C-8FD6-4DA7-A8CE-6F42526C73CF}" type="presParOf" srcId="{66B89E95-AA07-46E3-AB5E-1D2A101BBF43}" destId="{5107F034-4AE8-430D-A807-BC950C5BBE69}" srcOrd="1" destOrd="0" presId="urn:microsoft.com/office/officeart/2018/2/layout/IconVerticalSolidList"/>
    <dgm:cxn modelId="{A10219AF-B7C0-4C59-8AE1-EAEE762DD948}" type="presParOf" srcId="{66B89E95-AA07-46E3-AB5E-1D2A101BBF43}" destId="{C4A514AD-F0D2-4396-A6A6-05E580D95022}" srcOrd="2" destOrd="0" presId="urn:microsoft.com/office/officeart/2018/2/layout/IconVerticalSolidList"/>
    <dgm:cxn modelId="{FBBFAA1D-DFF8-4AB2-8B5D-6FC2DB82D70B}" type="presParOf" srcId="{C4A514AD-F0D2-4396-A6A6-05E580D95022}" destId="{E080E291-A00D-4E2D-B4F1-85C5E25252F0}" srcOrd="0" destOrd="0" presId="urn:microsoft.com/office/officeart/2018/2/layout/IconVerticalSolidList"/>
    <dgm:cxn modelId="{79D7AA05-FB25-4579-AC35-E3E4BD8EDA93}" type="presParOf" srcId="{C4A514AD-F0D2-4396-A6A6-05E580D95022}" destId="{7D8F6903-127E-4795-B6CA-30580391F546}" srcOrd="1" destOrd="0" presId="urn:microsoft.com/office/officeart/2018/2/layout/IconVerticalSolidList"/>
    <dgm:cxn modelId="{1303045B-7F6E-4ED3-84E3-C66BA10F058D}" type="presParOf" srcId="{C4A514AD-F0D2-4396-A6A6-05E580D95022}" destId="{DC3E9AB0-DC78-4D0A-A78C-F66BD95B624B}" srcOrd="2" destOrd="0" presId="urn:microsoft.com/office/officeart/2018/2/layout/IconVerticalSolidList"/>
    <dgm:cxn modelId="{E6FE3DAD-D042-4C37-9248-25847AC376E1}" type="presParOf" srcId="{C4A514AD-F0D2-4396-A6A6-05E580D95022}" destId="{3B3AAAD1-513D-440D-9092-8BF79153EE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858F6D-557C-4E2C-9D40-49A5E3147E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438787-35E9-46D7-BE2A-50B79BA9810C}">
      <dgm:prSet/>
      <dgm:spPr/>
      <dgm:t>
        <a:bodyPr/>
        <a:lstStyle/>
        <a:p>
          <a:r>
            <a:rPr lang="en-US"/>
            <a:t>Project Milestones and Key Responsibilities:</a:t>
          </a:r>
        </a:p>
      </dgm:t>
    </dgm:pt>
    <dgm:pt modelId="{FC367CFE-0008-4538-8046-81822EC82640}" type="parTrans" cxnId="{DC87C908-B070-4B06-A654-533F6241EB76}">
      <dgm:prSet/>
      <dgm:spPr/>
      <dgm:t>
        <a:bodyPr/>
        <a:lstStyle/>
        <a:p>
          <a:endParaRPr lang="en-US"/>
        </a:p>
      </dgm:t>
    </dgm:pt>
    <dgm:pt modelId="{7FE9A6E9-F339-4444-92AA-FA43ADE7B15A}" type="sibTrans" cxnId="{DC87C908-B070-4B06-A654-533F6241EB76}">
      <dgm:prSet/>
      <dgm:spPr/>
      <dgm:t>
        <a:bodyPr/>
        <a:lstStyle/>
        <a:p>
          <a:endParaRPr lang="en-US"/>
        </a:p>
      </dgm:t>
    </dgm:pt>
    <dgm:pt modelId="{43919941-464E-49D5-8136-81EB34E440B2}">
      <dgm:prSet/>
      <dgm:spPr/>
      <dgm:t>
        <a:bodyPr/>
        <a:lstStyle/>
        <a:p>
          <a:r>
            <a:rPr lang="en-US"/>
            <a:t>Kaleb Bishop (Lead App Development, Web Scraper, Model Testing):</a:t>
          </a:r>
        </a:p>
      </dgm:t>
    </dgm:pt>
    <dgm:pt modelId="{F4C0070A-F7BD-446C-A85A-BC43150D2439}" type="parTrans" cxnId="{9EDA45A9-10F1-41AE-9CD2-0624C6A6F1AF}">
      <dgm:prSet/>
      <dgm:spPr/>
      <dgm:t>
        <a:bodyPr/>
        <a:lstStyle/>
        <a:p>
          <a:endParaRPr lang="en-US"/>
        </a:p>
      </dgm:t>
    </dgm:pt>
    <dgm:pt modelId="{724E578D-6D05-46BC-B7A7-DD583D547B32}" type="sibTrans" cxnId="{9EDA45A9-10F1-41AE-9CD2-0624C6A6F1AF}">
      <dgm:prSet/>
      <dgm:spPr/>
      <dgm:t>
        <a:bodyPr/>
        <a:lstStyle/>
        <a:p>
          <a:endParaRPr lang="en-US"/>
        </a:p>
      </dgm:t>
    </dgm:pt>
    <dgm:pt modelId="{D3888050-E955-4C91-92BF-734B958FD978}">
      <dgm:prSet/>
      <dgm:spPr/>
      <dgm:t>
        <a:bodyPr/>
        <a:lstStyle/>
        <a:p>
          <a:r>
            <a:rPr lang="en-US"/>
            <a:t>Contact Professor, Create App, Implement Web Scraper</a:t>
          </a:r>
        </a:p>
      </dgm:t>
    </dgm:pt>
    <dgm:pt modelId="{0C282022-97FE-4E57-9CFC-09E330840532}" type="parTrans" cxnId="{DD521044-08E6-45B2-A94E-019EC7AE56D7}">
      <dgm:prSet/>
      <dgm:spPr/>
      <dgm:t>
        <a:bodyPr/>
        <a:lstStyle/>
        <a:p>
          <a:endParaRPr lang="en-US"/>
        </a:p>
      </dgm:t>
    </dgm:pt>
    <dgm:pt modelId="{5332A1CA-0149-424C-8C74-0604246D34C5}" type="sibTrans" cxnId="{DD521044-08E6-45B2-A94E-019EC7AE56D7}">
      <dgm:prSet/>
      <dgm:spPr/>
      <dgm:t>
        <a:bodyPr/>
        <a:lstStyle/>
        <a:p>
          <a:endParaRPr lang="en-US"/>
        </a:p>
      </dgm:t>
    </dgm:pt>
    <dgm:pt modelId="{669E07AF-C8A4-4DA7-9797-3EC362F3F912}">
      <dgm:prSet/>
      <dgm:spPr/>
      <dgm:t>
        <a:bodyPr/>
        <a:lstStyle/>
        <a:p>
          <a:r>
            <a:rPr lang="en-US"/>
            <a:t>Train Image Classification Model, Test Performance</a:t>
          </a:r>
        </a:p>
      </dgm:t>
    </dgm:pt>
    <dgm:pt modelId="{ECF6FF10-E66A-439D-ACC0-84F60D627866}" type="parTrans" cxnId="{96277376-66A5-4093-AAC7-83371F8D4879}">
      <dgm:prSet/>
      <dgm:spPr/>
      <dgm:t>
        <a:bodyPr/>
        <a:lstStyle/>
        <a:p>
          <a:endParaRPr lang="en-US"/>
        </a:p>
      </dgm:t>
    </dgm:pt>
    <dgm:pt modelId="{0F2AE025-B36A-4730-9986-8A0FDB696E70}" type="sibTrans" cxnId="{96277376-66A5-4093-AAC7-83371F8D4879}">
      <dgm:prSet/>
      <dgm:spPr/>
      <dgm:t>
        <a:bodyPr/>
        <a:lstStyle/>
        <a:p>
          <a:endParaRPr lang="en-US"/>
        </a:p>
      </dgm:t>
    </dgm:pt>
    <dgm:pt modelId="{3954162D-F460-4B5C-936E-2EC1522EA0D4}">
      <dgm:prSet/>
      <dgm:spPr/>
      <dgm:t>
        <a:bodyPr/>
        <a:lstStyle/>
        <a:p>
          <a:r>
            <a:rPr lang="en-US"/>
            <a:t>Matthew Bryant (Database Build &amp; Populate):</a:t>
          </a:r>
        </a:p>
      </dgm:t>
    </dgm:pt>
    <dgm:pt modelId="{29E45575-8442-49E6-A180-EE55CA5C35A6}" type="parTrans" cxnId="{D3CB3FC1-DA15-4AEB-BE43-F3A8EEEADF76}">
      <dgm:prSet/>
      <dgm:spPr/>
      <dgm:t>
        <a:bodyPr/>
        <a:lstStyle/>
        <a:p>
          <a:endParaRPr lang="en-US"/>
        </a:p>
      </dgm:t>
    </dgm:pt>
    <dgm:pt modelId="{DD2FFCC8-CE9A-4742-8E9E-FC432B745AF7}" type="sibTrans" cxnId="{D3CB3FC1-DA15-4AEB-BE43-F3A8EEEADF76}">
      <dgm:prSet/>
      <dgm:spPr/>
      <dgm:t>
        <a:bodyPr/>
        <a:lstStyle/>
        <a:p>
          <a:endParaRPr lang="en-US"/>
        </a:p>
      </dgm:t>
    </dgm:pt>
    <dgm:pt modelId="{0BB121EB-66CB-458C-BB72-17EA720A4BB9}">
      <dgm:prSet/>
      <dgm:spPr/>
      <dgm:t>
        <a:bodyPr/>
        <a:lstStyle/>
        <a:p>
          <a:r>
            <a:rPr lang="en-US"/>
            <a:t>Build and Populate Recipes Database, Rank Allergens</a:t>
          </a:r>
        </a:p>
      </dgm:t>
    </dgm:pt>
    <dgm:pt modelId="{9BD57FEF-096A-4C98-B4F5-0246C7087649}" type="parTrans" cxnId="{1401B89C-11EC-468E-9247-426EB439443E}">
      <dgm:prSet/>
      <dgm:spPr/>
      <dgm:t>
        <a:bodyPr/>
        <a:lstStyle/>
        <a:p>
          <a:endParaRPr lang="en-US"/>
        </a:p>
      </dgm:t>
    </dgm:pt>
    <dgm:pt modelId="{4CB3DC45-BFF8-4FB2-8C3E-9B6E3E376402}" type="sibTrans" cxnId="{1401B89C-11EC-468E-9247-426EB439443E}">
      <dgm:prSet/>
      <dgm:spPr/>
      <dgm:t>
        <a:bodyPr/>
        <a:lstStyle/>
        <a:p>
          <a:endParaRPr lang="en-US"/>
        </a:p>
      </dgm:t>
    </dgm:pt>
    <dgm:pt modelId="{0F2FDCC7-8264-4EAA-B664-FDDDD801D804}">
      <dgm:prSet/>
      <dgm:spPr/>
      <dgm:t>
        <a:bodyPr/>
        <a:lstStyle/>
        <a:p>
          <a:r>
            <a:rPr lang="en-US"/>
            <a:t>Eric Buffington (NLP Model Integration):</a:t>
          </a:r>
        </a:p>
      </dgm:t>
    </dgm:pt>
    <dgm:pt modelId="{F957D126-10CC-4074-BD6A-A6A3C642D2CE}" type="parTrans" cxnId="{B4C762E5-36F7-4BB7-BEC8-3511EE771873}">
      <dgm:prSet/>
      <dgm:spPr/>
      <dgm:t>
        <a:bodyPr/>
        <a:lstStyle/>
        <a:p>
          <a:endParaRPr lang="en-US"/>
        </a:p>
      </dgm:t>
    </dgm:pt>
    <dgm:pt modelId="{5CED9756-119A-4390-9FE8-2BD89EB0E5DB}" type="sibTrans" cxnId="{B4C762E5-36F7-4BB7-BEC8-3511EE771873}">
      <dgm:prSet/>
      <dgm:spPr/>
      <dgm:t>
        <a:bodyPr/>
        <a:lstStyle/>
        <a:p>
          <a:endParaRPr lang="en-US"/>
        </a:p>
      </dgm:t>
    </dgm:pt>
    <dgm:pt modelId="{72DB6DD2-0ED1-4AE1-B0FC-65EFC7494C2C}">
      <dgm:prSet/>
      <dgm:spPr/>
      <dgm:t>
        <a:bodyPr/>
        <a:lstStyle/>
        <a:p>
          <a:r>
            <a:rPr lang="en-US"/>
            <a:t>Design &amp; Implement Text Tokenizer, Research NLP Models</a:t>
          </a:r>
        </a:p>
      </dgm:t>
    </dgm:pt>
    <dgm:pt modelId="{C4007C7A-0CC5-43C1-9EF3-F4D4F6DFBABD}" type="parTrans" cxnId="{B4D011D5-F51B-4A25-8662-AF42DDE9B10D}">
      <dgm:prSet/>
      <dgm:spPr/>
      <dgm:t>
        <a:bodyPr/>
        <a:lstStyle/>
        <a:p>
          <a:endParaRPr lang="en-US"/>
        </a:p>
      </dgm:t>
    </dgm:pt>
    <dgm:pt modelId="{4C7AC7E1-AD3B-4540-A133-E9F7E034C072}" type="sibTrans" cxnId="{B4D011D5-F51B-4A25-8662-AF42DDE9B10D}">
      <dgm:prSet/>
      <dgm:spPr/>
      <dgm:t>
        <a:bodyPr/>
        <a:lstStyle/>
        <a:p>
          <a:endParaRPr lang="en-US"/>
        </a:p>
      </dgm:t>
    </dgm:pt>
    <dgm:pt modelId="{5A8F7E10-C8EA-4A1D-ADF6-6EAEEE30F1B5}">
      <dgm:prSet/>
      <dgm:spPr/>
      <dgm:t>
        <a:bodyPr/>
        <a:lstStyle/>
        <a:p>
          <a:r>
            <a:rPr lang="en-US"/>
            <a:t>Hung Nguyen (Allergen Detection &amp; Final Testing):</a:t>
          </a:r>
        </a:p>
      </dgm:t>
    </dgm:pt>
    <dgm:pt modelId="{E957D528-28DC-4312-8A3B-C7D95A6B708D}" type="parTrans" cxnId="{1B03AC3C-9F27-4957-841C-BFD275C0713E}">
      <dgm:prSet/>
      <dgm:spPr/>
      <dgm:t>
        <a:bodyPr/>
        <a:lstStyle/>
        <a:p>
          <a:endParaRPr lang="en-US"/>
        </a:p>
      </dgm:t>
    </dgm:pt>
    <dgm:pt modelId="{871D2BCB-905E-426C-B556-9AB572FBBF82}" type="sibTrans" cxnId="{1B03AC3C-9F27-4957-841C-BFD275C0713E}">
      <dgm:prSet/>
      <dgm:spPr/>
      <dgm:t>
        <a:bodyPr/>
        <a:lstStyle/>
        <a:p>
          <a:endParaRPr lang="en-US"/>
        </a:p>
      </dgm:t>
    </dgm:pt>
    <dgm:pt modelId="{FBC3C040-10A8-413E-ADB5-E61CDF3CEC59}">
      <dgm:prSet/>
      <dgm:spPr/>
      <dgm:t>
        <a:bodyPr/>
        <a:lstStyle/>
        <a:p>
          <a:r>
            <a:rPr lang="en-US"/>
            <a:t>Design &amp; Integrate Allergen Detection Model, Test Outputs</a:t>
          </a:r>
        </a:p>
      </dgm:t>
    </dgm:pt>
    <dgm:pt modelId="{F7ED9E52-A781-4879-84F1-363263223F28}" type="parTrans" cxnId="{6C4FC832-918D-41E6-A935-094A780F628E}">
      <dgm:prSet/>
      <dgm:spPr/>
      <dgm:t>
        <a:bodyPr/>
        <a:lstStyle/>
        <a:p>
          <a:endParaRPr lang="en-US"/>
        </a:p>
      </dgm:t>
    </dgm:pt>
    <dgm:pt modelId="{C31BB794-3516-469E-A2E8-3EA065CC3B71}" type="sibTrans" cxnId="{6C4FC832-918D-41E6-A935-094A780F628E}">
      <dgm:prSet/>
      <dgm:spPr/>
      <dgm:t>
        <a:bodyPr/>
        <a:lstStyle/>
        <a:p>
          <a:endParaRPr lang="en-US"/>
        </a:p>
      </dgm:t>
    </dgm:pt>
    <dgm:pt modelId="{3DB86276-2995-4965-B9AA-D36D78531DF2}" type="pres">
      <dgm:prSet presAssocID="{98858F6D-557C-4E2C-9D40-49A5E3147E8A}" presName="linear" presStyleCnt="0">
        <dgm:presLayoutVars>
          <dgm:animLvl val="lvl"/>
          <dgm:resizeHandles val="exact"/>
        </dgm:presLayoutVars>
      </dgm:prSet>
      <dgm:spPr/>
    </dgm:pt>
    <dgm:pt modelId="{43553179-1A14-48D9-B6C3-AEB577DF9C26}" type="pres">
      <dgm:prSet presAssocID="{DB438787-35E9-46D7-BE2A-50B79BA9810C}" presName="parentText" presStyleLbl="node1" presStyleIdx="0" presStyleCnt="5">
        <dgm:presLayoutVars>
          <dgm:chMax val="0"/>
          <dgm:bulletEnabled val="1"/>
        </dgm:presLayoutVars>
      </dgm:prSet>
      <dgm:spPr/>
    </dgm:pt>
    <dgm:pt modelId="{FA2ACDBF-C437-4EC8-B6B9-694DE7AD7C14}" type="pres">
      <dgm:prSet presAssocID="{7FE9A6E9-F339-4444-92AA-FA43ADE7B15A}" presName="spacer" presStyleCnt="0"/>
      <dgm:spPr/>
    </dgm:pt>
    <dgm:pt modelId="{B266F809-8A7B-449C-B7FC-098AB695B77A}" type="pres">
      <dgm:prSet presAssocID="{43919941-464E-49D5-8136-81EB34E440B2}" presName="parentText" presStyleLbl="node1" presStyleIdx="1" presStyleCnt="5">
        <dgm:presLayoutVars>
          <dgm:chMax val="0"/>
          <dgm:bulletEnabled val="1"/>
        </dgm:presLayoutVars>
      </dgm:prSet>
      <dgm:spPr/>
    </dgm:pt>
    <dgm:pt modelId="{FCDC079B-78B1-4C01-BE24-4CD5477FEF81}" type="pres">
      <dgm:prSet presAssocID="{43919941-464E-49D5-8136-81EB34E440B2}" presName="childText" presStyleLbl="revTx" presStyleIdx="0" presStyleCnt="4">
        <dgm:presLayoutVars>
          <dgm:bulletEnabled val="1"/>
        </dgm:presLayoutVars>
      </dgm:prSet>
      <dgm:spPr/>
    </dgm:pt>
    <dgm:pt modelId="{FA1118FA-C51B-4143-A911-0EEBF835AB76}" type="pres">
      <dgm:prSet presAssocID="{3954162D-F460-4B5C-936E-2EC1522EA0D4}" presName="parentText" presStyleLbl="node1" presStyleIdx="2" presStyleCnt="5">
        <dgm:presLayoutVars>
          <dgm:chMax val="0"/>
          <dgm:bulletEnabled val="1"/>
        </dgm:presLayoutVars>
      </dgm:prSet>
      <dgm:spPr/>
    </dgm:pt>
    <dgm:pt modelId="{C04B7EFD-8F9F-40B2-B6EF-1C574E7512E7}" type="pres">
      <dgm:prSet presAssocID="{3954162D-F460-4B5C-936E-2EC1522EA0D4}" presName="childText" presStyleLbl="revTx" presStyleIdx="1" presStyleCnt="4">
        <dgm:presLayoutVars>
          <dgm:bulletEnabled val="1"/>
        </dgm:presLayoutVars>
      </dgm:prSet>
      <dgm:spPr/>
    </dgm:pt>
    <dgm:pt modelId="{AA4DE502-4CF8-4782-A609-B319C53B8940}" type="pres">
      <dgm:prSet presAssocID="{0F2FDCC7-8264-4EAA-B664-FDDDD801D804}" presName="parentText" presStyleLbl="node1" presStyleIdx="3" presStyleCnt="5">
        <dgm:presLayoutVars>
          <dgm:chMax val="0"/>
          <dgm:bulletEnabled val="1"/>
        </dgm:presLayoutVars>
      </dgm:prSet>
      <dgm:spPr/>
    </dgm:pt>
    <dgm:pt modelId="{79FE9D18-7F56-4A4F-9394-FE756E35C71C}" type="pres">
      <dgm:prSet presAssocID="{0F2FDCC7-8264-4EAA-B664-FDDDD801D804}" presName="childText" presStyleLbl="revTx" presStyleIdx="2" presStyleCnt="4">
        <dgm:presLayoutVars>
          <dgm:bulletEnabled val="1"/>
        </dgm:presLayoutVars>
      </dgm:prSet>
      <dgm:spPr/>
    </dgm:pt>
    <dgm:pt modelId="{7BC99BD3-EC13-4E56-BDDA-3EEEDE002613}" type="pres">
      <dgm:prSet presAssocID="{5A8F7E10-C8EA-4A1D-ADF6-6EAEEE30F1B5}" presName="parentText" presStyleLbl="node1" presStyleIdx="4" presStyleCnt="5">
        <dgm:presLayoutVars>
          <dgm:chMax val="0"/>
          <dgm:bulletEnabled val="1"/>
        </dgm:presLayoutVars>
      </dgm:prSet>
      <dgm:spPr/>
    </dgm:pt>
    <dgm:pt modelId="{091DB36A-DC17-4D65-BF1E-573B26017EB8}" type="pres">
      <dgm:prSet presAssocID="{5A8F7E10-C8EA-4A1D-ADF6-6EAEEE30F1B5}" presName="childText" presStyleLbl="revTx" presStyleIdx="3" presStyleCnt="4">
        <dgm:presLayoutVars>
          <dgm:bulletEnabled val="1"/>
        </dgm:presLayoutVars>
      </dgm:prSet>
      <dgm:spPr/>
    </dgm:pt>
  </dgm:ptLst>
  <dgm:cxnLst>
    <dgm:cxn modelId="{DC87C908-B070-4B06-A654-533F6241EB76}" srcId="{98858F6D-557C-4E2C-9D40-49A5E3147E8A}" destId="{DB438787-35E9-46D7-BE2A-50B79BA9810C}" srcOrd="0" destOrd="0" parTransId="{FC367CFE-0008-4538-8046-81822EC82640}" sibTransId="{7FE9A6E9-F339-4444-92AA-FA43ADE7B15A}"/>
    <dgm:cxn modelId="{6C4FC832-918D-41E6-A935-094A780F628E}" srcId="{5A8F7E10-C8EA-4A1D-ADF6-6EAEEE30F1B5}" destId="{FBC3C040-10A8-413E-ADB5-E61CDF3CEC59}" srcOrd="0" destOrd="0" parTransId="{F7ED9E52-A781-4879-84F1-363263223F28}" sibTransId="{C31BB794-3516-469E-A2E8-3EA065CC3B71}"/>
    <dgm:cxn modelId="{2689F539-6BA8-4D29-8F25-99B2FF3CFD3F}" type="presOf" srcId="{5A8F7E10-C8EA-4A1D-ADF6-6EAEEE30F1B5}" destId="{7BC99BD3-EC13-4E56-BDDA-3EEEDE002613}" srcOrd="0" destOrd="0" presId="urn:microsoft.com/office/officeart/2005/8/layout/vList2"/>
    <dgm:cxn modelId="{1B03AC3C-9F27-4957-841C-BFD275C0713E}" srcId="{98858F6D-557C-4E2C-9D40-49A5E3147E8A}" destId="{5A8F7E10-C8EA-4A1D-ADF6-6EAEEE30F1B5}" srcOrd="4" destOrd="0" parTransId="{E957D528-28DC-4312-8A3B-C7D95A6B708D}" sibTransId="{871D2BCB-905E-426C-B556-9AB572FBBF82}"/>
    <dgm:cxn modelId="{DD521044-08E6-45B2-A94E-019EC7AE56D7}" srcId="{43919941-464E-49D5-8136-81EB34E440B2}" destId="{D3888050-E955-4C91-92BF-734B958FD978}" srcOrd="0" destOrd="0" parTransId="{0C282022-97FE-4E57-9CFC-09E330840532}" sibTransId="{5332A1CA-0149-424C-8C74-0604246D34C5}"/>
    <dgm:cxn modelId="{96277376-66A5-4093-AAC7-83371F8D4879}" srcId="{43919941-464E-49D5-8136-81EB34E440B2}" destId="{669E07AF-C8A4-4DA7-9797-3EC362F3F912}" srcOrd="1" destOrd="0" parTransId="{ECF6FF10-E66A-439D-ACC0-84F60D627866}" sibTransId="{0F2AE025-B36A-4730-9986-8A0FDB696E70}"/>
    <dgm:cxn modelId="{BF121258-48A2-477A-843D-04FBEB7B1303}" type="presOf" srcId="{FBC3C040-10A8-413E-ADB5-E61CDF3CEC59}" destId="{091DB36A-DC17-4D65-BF1E-573B26017EB8}" srcOrd="0" destOrd="0" presId="urn:microsoft.com/office/officeart/2005/8/layout/vList2"/>
    <dgm:cxn modelId="{ECE3C75A-C8A4-4475-A1D3-D28A48914695}" type="presOf" srcId="{43919941-464E-49D5-8136-81EB34E440B2}" destId="{B266F809-8A7B-449C-B7FC-098AB695B77A}" srcOrd="0" destOrd="0" presId="urn:microsoft.com/office/officeart/2005/8/layout/vList2"/>
    <dgm:cxn modelId="{4CE0468A-363D-4171-8698-60D126B866C7}" type="presOf" srcId="{72DB6DD2-0ED1-4AE1-B0FC-65EFC7494C2C}" destId="{79FE9D18-7F56-4A4F-9394-FE756E35C71C}" srcOrd="0" destOrd="0" presId="urn:microsoft.com/office/officeart/2005/8/layout/vList2"/>
    <dgm:cxn modelId="{15F6898E-28BB-46D8-A5A2-A798D749BDD8}" type="presOf" srcId="{D3888050-E955-4C91-92BF-734B958FD978}" destId="{FCDC079B-78B1-4C01-BE24-4CD5477FEF81}" srcOrd="0" destOrd="0" presId="urn:microsoft.com/office/officeart/2005/8/layout/vList2"/>
    <dgm:cxn modelId="{8BFF6E96-48E9-4939-81E8-DBC027BABC91}" type="presOf" srcId="{0F2FDCC7-8264-4EAA-B664-FDDDD801D804}" destId="{AA4DE502-4CF8-4782-A609-B319C53B8940}" srcOrd="0" destOrd="0" presId="urn:microsoft.com/office/officeart/2005/8/layout/vList2"/>
    <dgm:cxn modelId="{1401B89C-11EC-468E-9247-426EB439443E}" srcId="{3954162D-F460-4B5C-936E-2EC1522EA0D4}" destId="{0BB121EB-66CB-458C-BB72-17EA720A4BB9}" srcOrd="0" destOrd="0" parTransId="{9BD57FEF-096A-4C98-B4F5-0246C7087649}" sibTransId="{4CB3DC45-BFF8-4FB2-8C3E-9B6E3E376402}"/>
    <dgm:cxn modelId="{9EDA45A9-10F1-41AE-9CD2-0624C6A6F1AF}" srcId="{98858F6D-557C-4E2C-9D40-49A5E3147E8A}" destId="{43919941-464E-49D5-8136-81EB34E440B2}" srcOrd="1" destOrd="0" parTransId="{F4C0070A-F7BD-446C-A85A-BC43150D2439}" sibTransId="{724E578D-6D05-46BC-B7A7-DD583D547B32}"/>
    <dgm:cxn modelId="{F3BA9EB4-6EC6-41CA-B3B5-9E5FC4DE0448}" type="presOf" srcId="{DB438787-35E9-46D7-BE2A-50B79BA9810C}" destId="{43553179-1A14-48D9-B6C3-AEB577DF9C26}" srcOrd="0" destOrd="0" presId="urn:microsoft.com/office/officeart/2005/8/layout/vList2"/>
    <dgm:cxn modelId="{D3CB3FC1-DA15-4AEB-BE43-F3A8EEEADF76}" srcId="{98858F6D-557C-4E2C-9D40-49A5E3147E8A}" destId="{3954162D-F460-4B5C-936E-2EC1522EA0D4}" srcOrd="2" destOrd="0" parTransId="{29E45575-8442-49E6-A180-EE55CA5C35A6}" sibTransId="{DD2FFCC8-CE9A-4742-8E9E-FC432B745AF7}"/>
    <dgm:cxn modelId="{B28B86C4-14E3-40FF-918F-5800E8EB75CD}" type="presOf" srcId="{0BB121EB-66CB-458C-BB72-17EA720A4BB9}" destId="{C04B7EFD-8F9F-40B2-B6EF-1C574E7512E7}" srcOrd="0" destOrd="0" presId="urn:microsoft.com/office/officeart/2005/8/layout/vList2"/>
    <dgm:cxn modelId="{F6ADDCCD-FE65-4235-9D0A-19F03FE08E56}" type="presOf" srcId="{98858F6D-557C-4E2C-9D40-49A5E3147E8A}" destId="{3DB86276-2995-4965-B9AA-D36D78531DF2}" srcOrd="0" destOrd="0" presId="urn:microsoft.com/office/officeart/2005/8/layout/vList2"/>
    <dgm:cxn modelId="{B4D011D5-F51B-4A25-8662-AF42DDE9B10D}" srcId="{0F2FDCC7-8264-4EAA-B664-FDDDD801D804}" destId="{72DB6DD2-0ED1-4AE1-B0FC-65EFC7494C2C}" srcOrd="0" destOrd="0" parTransId="{C4007C7A-0CC5-43C1-9EF3-F4D4F6DFBABD}" sibTransId="{4C7AC7E1-AD3B-4540-A133-E9F7E034C072}"/>
    <dgm:cxn modelId="{80EAC9DA-4710-44B5-A7ED-011E0D7E0DBC}" type="presOf" srcId="{669E07AF-C8A4-4DA7-9797-3EC362F3F912}" destId="{FCDC079B-78B1-4C01-BE24-4CD5477FEF81}" srcOrd="0" destOrd="1" presId="urn:microsoft.com/office/officeart/2005/8/layout/vList2"/>
    <dgm:cxn modelId="{B4C762E5-36F7-4BB7-BEC8-3511EE771873}" srcId="{98858F6D-557C-4E2C-9D40-49A5E3147E8A}" destId="{0F2FDCC7-8264-4EAA-B664-FDDDD801D804}" srcOrd="3" destOrd="0" parTransId="{F957D126-10CC-4074-BD6A-A6A3C642D2CE}" sibTransId="{5CED9756-119A-4390-9FE8-2BD89EB0E5DB}"/>
    <dgm:cxn modelId="{A44794F9-03D2-45F4-92E1-D4F0B3866F5B}" type="presOf" srcId="{3954162D-F460-4B5C-936E-2EC1522EA0D4}" destId="{FA1118FA-C51B-4143-A911-0EEBF835AB76}" srcOrd="0" destOrd="0" presId="urn:microsoft.com/office/officeart/2005/8/layout/vList2"/>
    <dgm:cxn modelId="{C8B08A53-9EE2-4B4F-9CAD-1E92CD9F1FC1}" type="presParOf" srcId="{3DB86276-2995-4965-B9AA-D36D78531DF2}" destId="{43553179-1A14-48D9-B6C3-AEB577DF9C26}" srcOrd="0" destOrd="0" presId="urn:microsoft.com/office/officeart/2005/8/layout/vList2"/>
    <dgm:cxn modelId="{93F56F20-C88A-4F35-841A-2EB14644655C}" type="presParOf" srcId="{3DB86276-2995-4965-B9AA-D36D78531DF2}" destId="{FA2ACDBF-C437-4EC8-B6B9-694DE7AD7C14}" srcOrd="1" destOrd="0" presId="urn:microsoft.com/office/officeart/2005/8/layout/vList2"/>
    <dgm:cxn modelId="{60124150-851F-43ED-BE22-16602880D4C3}" type="presParOf" srcId="{3DB86276-2995-4965-B9AA-D36D78531DF2}" destId="{B266F809-8A7B-449C-B7FC-098AB695B77A}" srcOrd="2" destOrd="0" presId="urn:microsoft.com/office/officeart/2005/8/layout/vList2"/>
    <dgm:cxn modelId="{12F3B575-2F04-4150-872D-439590DC9BE3}" type="presParOf" srcId="{3DB86276-2995-4965-B9AA-D36D78531DF2}" destId="{FCDC079B-78B1-4C01-BE24-4CD5477FEF81}" srcOrd="3" destOrd="0" presId="urn:microsoft.com/office/officeart/2005/8/layout/vList2"/>
    <dgm:cxn modelId="{49784560-F686-421A-8363-E0C89D19D78D}" type="presParOf" srcId="{3DB86276-2995-4965-B9AA-D36D78531DF2}" destId="{FA1118FA-C51B-4143-A911-0EEBF835AB76}" srcOrd="4" destOrd="0" presId="urn:microsoft.com/office/officeart/2005/8/layout/vList2"/>
    <dgm:cxn modelId="{3564569F-F37B-4126-8052-F1D5AEE4D60E}" type="presParOf" srcId="{3DB86276-2995-4965-B9AA-D36D78531DF2}" destId="{C04B7EFD-8F9F-40B2-B6EF-1C574E7512E7}" srcOrd="5" destOrd="0" presId="urn:microsoft.com/office/officeart/2005/8/layout/vList2"/>
    <dgm:cxn modelId="{1C16F5DE-AB9E-489F-83CB-88650CDEC9EA}" type="presParOf" srcId="{3DB86276-2995-4965-B9AA-D36D78531DF2}" destId="{AA4DE502-4CF8-4782-A609-B319C53B8940}" srcOrd="6" destOrd="0" presId="urn:microsoft.com/office/officeart/2005/8/layout/vList2"/>
    <dgm:cxn modelId="{AF0B33E9-1150-4592-85C8-1EF0867FCA2F}" type="presParOf" srcId="{3DB86276-2995-4965-B9AA-D36D78531DF2}" destId="{79FE9D18-7F56-4A4F-9394-FE756E35C71C}" srcOrd="7" destOrd="0" presId="urn:microsoft.com/office/officeart/2005/8/layout/vList2"/>
    <dgm:cxn modelId="{D334DB1A-0213-4BE3-B246-C222F0E64FB9}" type="presParOf" srcId="{3DB86276-2995-4965-B9AA-D36D78531DF2}" destId="{7BC99BD3-EC13-4E56-BDDA-3EEEDE002613}" srcOrd="8" destOrd="0" presId="urn:microsoft.com/office/officeart/2005/8/layout/vList2"/>
    <dgm:cxn modelId="{E9EDAEEC-4553-46E0-8E62-639D25924548}" type="presParOf" srcId="{3DB86276-2995-4965-B9AA-D36D78531DF2}" destId="{091DB36A-DC17-4D65-BF1E-573B26017EB8}" srcOrd="9"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2B6317-7CEA-4248-A970-1DB3157A52A8}"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2CC7C2F-B0E2-47AD-9307-AFFA0C15F447}">
      <dgm:prSet/>
      <dgm:spPr/>
      <dgm:t>
        <a:bodyPr/>
        <a:lstStyle/>
        <a:p>
          <a:pPr>
            <a:lnSpc>
              <a:spcPct val="100000"/>
            </a:lnSpc>
            <a:defRPr b="1"/>
          </a:pPr>
          <a:r>
            <a:rPr lang="en-US"/>
            <a:t>We expect to be able to display our app to take a picture of labels, or food and generate potential allergen responses</a:t>
          </a:r>
        </a:p>
      </dgm:t>
    </dgm:pt>
    <dgm:pt modelId="{00DE5AFA-8EDC-41F8-AF7A-D7138E8C75D7}" type="parTrans" cxnId="{AC1C313F-7ACB-470B-8409-13BA7FBAC46A}">
      <dgm:prSet/>
      <dgm:spPr/>
      <dgm:t>
        <a:bodyPr/>
        <a:lstStyle/>
        <a:p>
          <a:endParaRPr lang="en-US"/>
        </a:p>
      </dgm:t>
    </dgm:pt>
    <dgm:pt modelId="{3716A373-5109-4801-90CC-D32EF324DA56}" type="sibTrans" cxnId="{AC1C313F-7ACB-470B-8409-13BA7FBAC46A}">
      <dgm:prSet/>
      <dgm:spPr/>
      <dgm:t>
        <a:bodyPr/>
        <a:lstStyle/>
        <a:p>
          <a:endParaRPr lang="en-US"/>
        </a:p>
      </dgm:t>
    </dgm:pt>
    <dgm:pt modelId="{05D76680-A4FF-45CF-BC1D-2B8DB7077FFC}">
      <dgm:prSet/>
      <dgm:spPr/>
      <dgm:t>
        <a:bodyPr/>
        <a:lstStyle/>
        <a:p>
          <a:pPr>
            <a:lnSpc>
              <a:spcPct val="100000"/>
            </a:lnSpc>
          </a:pPr>
          <a:r>
            <a:rPr lang="en-US"/>
            <a:t>Have a few premade meals that we can take pictures of and show live, that have been well </a:t>
          </a:r>
          <a:r>
            <a:rPr lang="en-US">
              <a:latin typeface="Aptos Display" panose="02110004020202020204"/>
            </a:rPr>
            <a:t>studied</a:t>
          </a:r>
          <a:r>
            <a:rPr lang="en-US"/>
            <a:t> for allergens.</a:t>
          </a:r>
        </a:p>
      </dgm:t>
    </dgm:pt>
    <dgm:pt modelId="{E2EC46F5-6EB5-41A7-8363-1518C7405727}" type="parTrans" cxnId="{0BD4AC25-D1D4-43B9-BAA6-E874B55832E6}">
      <dgm:prSet/>
      <dgm:spPr/>
      <dgm:t>
        <a:bodyPr/>
        <a:lstStyle/>
        <a:p>
          <a:endParaRPr lang="en-US"/>
        </a:p>
      </dgm:t>
    </dgm:pt>
    <dgm:pt modelId="{0111A0CA-3CF1-4769-AE6D-BFA10F2BEC86}" type="sibTrans" cxnId="{0BD4AC25-D1D4-43B9-BAA6-E874B55832E6}">
      <dgm:prSet/>
      <dgm:spPr/>
      <dgm:t>
        <a:bodyPr/>
        <a:lstStyle/>
        <a:p>
          <a:endParaRPr lang="en-US"/>
        </a:p>
      </dgm:t>
    </dgm:pt>
    <dgm:pt modelId="{9CE14CE2-E5B3-4820-812E-1DFE45AD93E8}">
      <dgm:prSet/>
      <dgm:spPr/>
      <dgm:t>
        <a:bodyPr/>
        <a:lstStyle/>
        <a:p>
          <a:pPr>
            <a:lnSpc>
              <a:spcPct val="100000"/>
            </a:lnSpc>
            <a:defRPr b="1"/>
          </a:pPr>
          <a:r>
            <a:rPr lang="en-US"/>
            <a:t>These responses should be accurate and will give a confidence score as well</a:t>
          </a:r>
        </a:p>
      </dgm:t>
    </dgm:pt>
    <dgm:pt modelId="{A0E84467-C837-497A-B0D4-98A67D5C0551}" type="parTrans" cxnId="{A83A64BD-457E-443D-9C58-7022F2715539}">
      <dgm:prSet/>
      <dgm:spPr/>
      <dgm:t>
        <a:bodyPr/>
        <a:lstStyle/>
        <a:p>
          <a:endParaRPr lang="en-US"/>
        </a:p>
      </dgm:t>
    </dgm:pt>
    <dgm:pt modelId="{FB786CA7-B048-4752-8410-92B1E2467F45}" type="sibTrans" cxnId="{A83A64BD-457E-443D-9C58-7022F2715539}">
      <dgm:prSet/>
      <dgm:spPr/>
      <dgm:t>
        <a:bodyPr/>
        <a:lstStyle/>
        <a:p>
          <a:endParaRPr lang="en-US"/>
        </a:p>
      </dgm:t>
    </dgm:pt>
    <dgm:pt modelId="{021A9057-4208-4825-B753-51E698B97F6B}">
      <dgm:prSet/>
      <dgm:spPr/>
      <dgm:t>
        <a:bodyPr/>
        <a:lstStyle/>
        <a:p>
          <a:pPr>
            <a:lnSpc>
              <a:spcPct val="100000"/>
            </a:lnSpc>
          </a:pPr>
          <a:r>
            <a:rPr lang="en-US"/>
            <a:t>Show attendees the results of our app, then compared to the studies of the food we can prove it is accurate</a:t>
          </a:r>
        </a:p>
      </dgm:t>
    </dgm:pt>
    <dgm:pt modelId="{234E81B7-9948-40A7-8960-4DF81C6956A2}" type="parTrans" cxnId="{9870EBF4-02EF-4DCF-9E65-A4A53031DF9A}">
      <dgm:prSet/>
      <dgm:spPr/>
      <dgm:t>
        <a:bodyPr/>
        <a:lstStyle/>
        <a:p>
          <a:endParaRPr lang="en-US"/>
        </a:p>
      </dgm:t>
    </dgm:pt>
    <dgm:pt modelId="{BB0A0F9C-2561-4343-8092-AA20D3C5DA2A}" type="sibTrans" cxnId="{9870EBF4-02EF-4DCF-9E65-A4A53031DF9A}">
      <dgm:prSet/>
      <dgm:spPr/>
      <dgm:t>
        <a:bodyPr/>
        <a:lstStyle/>
        <a:p>
          <a:endParaRPr lang="en-US"/>
        </a:p>
      </dgm:t>
    </dgm:pt>
    <dgm:pt modelId="{B5B49482-F527-4382-B8E9-429ACD1DB8A7}">
      <dgm:prSet/>
      <dgm:spPr/>
      <dgm:t>
        <a:bodyPr/>
        <a:lstStyle/>
        <a:p>
          <a:pPr>
            <a:lnSpc>
              <a:spcPct val="100000"/>
            </a:lnSpc>
            <a:defRPr b="1"/>
          </a:pPr>
          <a:r>
            <a:rPr lang="en-US"/>
            <a:t>In addition, the app will display as much information about these allergens as possible </a:t>
          </a:r>
        </a:p>
      </dgm:t>
    </dgm:pt>
    <dgm:pt modelId="{BF9B3D68-88F9-4EB2-A11F-026AA9B8A6A1}" type="parTrans" cxnId="{052FBD33-19DD-44AB-8258-7DD77F986409}">
      <dgm:prSet/>
      <dgm:spPr/>
      <dgm:t>
        <a:bodyPr/>
        <a:lstStyle/>
        <a:p>
          <a:endParaRPr lang="en-US"/>
        </a:p>
      </dgm:t>
    </dgm:pt>
    <dgm:pt modelId="{F1C5BE0C-D3D0-4E9E-8DB7-CEE6025B6CC8}" type="sibTrans" cxnId="{052FBD33-19DD-44AB-8258-7DD77F986409}">
      <dgm:prSet/>
      <dgm:spPr/>
      <dgm:t>
        <a:bodyPr/>
        <a:lstStyle/>
        <a:p>
          <a:endParaRPr lang="en-US"/>
        </a:p>
      </dgm:t>
    </dgm:pt>
    <dgm:pt modelId="{88C79B5C-146E-49D4-BBC5-4E9AE5314517}">
      <dgm:prSet/>
      <dgm:spPr/>
      <dgm:t>
        <a:bodyPr/>
        <a:lstStyle/>
        <a:p>
          <a:pPr>
            <a:lnSpc>
              <a:spcPct val="100000"/>
            </a:lnSpc>
          </a:pPr>
          <a:r>
            <a:rPr lang="en-US"/>
            <a:t>It will possibly display ingredients that are causing the app to find the allergens in the food</a:t>
          </a:r>
        </a:p>
      </dgm:t>
    </dgm:pt>
    <dgm:pt modelId="{31C1220D-09F6-4717-B337-5C449139F247}" type="parTrans" cxnId="{6A1F1C05-D25C-49CE-8789-F51E0591171A}">
      <dgm:prSet/>
      <dgm:spPr/>
      <dgm:t>
        <a:bodyPr/>
        <a:lstStyle/>
        <a:p>
          <a:endParaRPr lang="en-US"/>
        </a:p>
      </dgm:t>
    </dgm:pt>
    <dgm:pt modelId="{B86A1176-1DDC-4929-B8D6-DDE1480B2393}" type="sibTrans" cxnId="{6A1F1C05-D25C-49CE-8789-F51E0591171A}">
      <dgm:prSet/>
      <dgm:spPr/>
      <dgm:t>
        <a:bodyPr/>
        <a:lstStyle/>
        <a:p>
          <a:endParaRPr lang="en-US"/>
        </a:p>
      </dgm:t>
    </dgm:pt>
    <dgm:pt modelId="{2679342A-594C-42A6-831C-42878FEC50FE}" type="pres">
      <dgm:prSet presAssocID="{6C2B6317-7CEA-4248-A970-1DB3157A52A8}" presName="root" presStyleCnt="0">
        <dgm:presLayoutVars>
          <dgm:dir/>
          <dgm:resizeHandles val="exact"/>
        </dgm:presLayoutVars>
      </dgm:prSet>
      <dgm:spPr/>
    </dgm:pt>
    <dgm:pt modelId="{A0003C5C-4972-4175-821A-231B1D76040F}" type="pres">
      <dgm:prSet presAssocID="{E2CC7C2F-B0E2-47AD-9307-AFFA0C15F447}" presName="compNode" presStyleCnt="0"/>
      <dgm:spPr/>
    </dgm:pt>
    <dgm:pt modelId="{B1E78850-3A26-465B-A882-7AD5EA1B0BF2}" type="pres">
      <dgm:prSet presAssocID="{E2CC7C2F-B0E2-47AD-9307-AFFA0C15F4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pes"/>
        </a:ext>
      </dgm:extLst>
    </dgm:pt>
    <dgm:pt modelId="{44E71563-B37C-4ED6-8753-C49F6B48A0AF}" type="pres">
      <dgm:prSet presAssocID="{E2CC7C2F-B0E2-47AD-9307-AFFA0C15F447}" presName="iconSpace" presStyleCnt="0"/>
      <dgm:spPr/>
    </dgm:pt>
    <dgm:pt modelId="{7D34873A-7ED5-43EB-88A3-E44038A471C5}" type="pres">
      <dgm:prSet presAssocID="{E2CC7C2F-B0E2-47AD-9307-AFFA0C15F447}" presName="parTx" presStyleLbl="revTx" presStyleIdx="0" presStyleCnt="6">
        <dgm:presLayoutVars>
          <dgm:chMax val="0"/>
          <dgm:chPref val="0"/>
        </dgm:presLayoutVars>
      </dgm:prSet>
      <dgm:spPr/>
    </dgm:pt>
    <dgm:pt modelId="{E4EE17B2-53E0-436B-AC89-E26CF6A78F81}" type="pres">
      <dgm:prSet presAssocID="{E2CC7C2F-B0E2-47AD-9307-AFFA0C15F447}" presName="txSpace" presStyleCnt="0"/>
      <dgm:spPr/>
    </dgm:pt>
    <dgm:pt modelId="{AD5E0912-C29B-41FC-921A-40CB1E0CC555}" type="pres">
      <dgm:prSet presAssocID="{E2CC7C2F-B0E2-47AD-9307-AFFA0C15F447}" presName="desTx" presStyleLbl="revTx" presStyleIdx="1" presStyleCnt="6">
        <dgm:presLayoutVars/>
      </dgm:prSet>
      <dgm:spPr/>
    </dgm:pt>
    <dgm:pt modelId="{76D10253-56A5-48DD-9E5B-A690269C460E}" type="pres">
      <dgm:prSet presAssocID="{3716A373-5109-4801-90CC-D32EF324DA56}" presName="sibTrans" presStyleCnt="0"/>
      <dgm:spPr/>
    </dgm:pt>
    <dgm:pt modelId="{B5E9B304-4093-475C-916A-E4D5D4FA7652}" type="pres">
      <dgm:prSet presAssocID="{9CE14CE2-E5B3-4820-812E-1DFE45AD93E8}" presName="compNode" presStyleCnt="0"/>
      <dgm:spPr/>
    </dgm:pt>
    <dgm:pt modelId="{6EB53E28-F25F-45E2-AB7F-554C84647F5C}" type="pres">
      <dgm:prSet presAssocID="{9CE14CE2-E5B3-4820-812E-1DFE45AD93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523E093A-0245-4068-91FC-F9A6D897D01D}" type="pres">
      <dgm:prSet presAssocID="{9CE14CE2-E5B3-4820-812E-1DFE45AD93E8}" presName="iconSpace" presStyleCnt="0"/>
      <dgm:spPr/>
    </dgm:pt>
    <dgm:pt modelId="{C4086945-5747-4BCA-B602-680BA2F9453D}" type="pres">
      <dgm:prSet presAssocID="{9CE14CE2-E5B3-4820-812E-1DFE45AD93E8}" presName="parTx" presStyleLbl="revTx" presStyleIdx="2" presStyleCnt="6">
        <dgm:presLayoutVars>
          <dgm:chMax val="0"/>
          <dgm:chPref val="0"/>
        </dgm:presLayoutVars>
      </dgm:prSet>
      <dgm:spPr/>
    </dgm:pt>
    <dgm:pt modelId="{E85E7A01-C190-4D91-B0D8-BA2740C63061}" type="pres">
      <dgm:prSet presAssocID="{9CE14CE2-E5B3-4820-812E-1DFE45AD93E8}" presName="txSpace" presStyleCnt="0"/>
      <dgm:spPr/>
    </dgm:pt>
    <dgm:pt modelId="{3291A490-E4B5-4D47-9429-0528B5DBE9F6}" type="pres">
      <dgm:prSet presAssocID="{9CE14CE2-E5B3-4820-812E-1DFE45AD93E8}" presName="desTx" presStyleLbl="revTx" presStyleIdx="3" presStyleCnt="6">
        <dgm:presLayoutVars/>
      </dgm:prSet>
      <dgm:spPr/>
    </dgm:pt>
    <dgm:pt modelId="{6CEFE4F7-1605-4AC0-A820-647FD5F6B0D0}" type="pres">
      <dgm:prSet presAssocID="{FB786CA7-B048-4752-8410-92B1E2467F45}" presName="sibTrans" presStyleCnt="0"/>
      <dgm:spPr/>
    </dgm:pt>
    <dgm:pt modelId="{85303653-583D-4651-938F-3EB567ECCED7}" type="pres">
      <dgm:prSet presAssocID="{B5B49482-F527-4382-B8E9-429ACD1DB8A7}" presName="compNode" presStyleCnt="0"/>
      <dgm:spPr/>
    </dgm:pt>
    <dgm:pt modelId="{7BF94AEF-B314-4FE7-8421-1B2BBD455CBE}" type="pres">
      <dgm:prSet presAssocID="{B5B49482-F527-4382-B8E9-429ACD1DB8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vocado"/>
        </a:ext>
      </dgm:extLst>
    </dgm:pt>
    <dgm:pt modelId="{4E0E74BF-109A-44F9-AFD5-6CCD83392183}" type="pres">
      <dgm:prSet presAssocID="{B5B49482-F527-4382-B8E9-429ACD1DB8A7}" presName="iconSpace" presStyleCnt="0"/>
      <dgm:spPr/>
    </dgm:pt>
    <dgm:pt modelId="{639B126B-C016-4923-B62B-EA02A8A39EA9}" type="pres">
      <dgm:prSet presAssocID="{B5B49482-F527-4382-B8E9-429ACD1DB8A7}" presName="parTx" presStyleLbl="revTx" presStyleIdx="4" presStyleCnt="6">
        <dgm:presLayoutVars>
          <dgm:chMax val="0"/>
          <dgm:chPref val="0"/>
        </dgm:presLayoutVars>
      </dgm:prSet>
      <dgm:spPr/>
    </dgm:pt>
    <dgm:pt modelId="{AD68CD21-48BB-45FD-8E96-384DCDBBF70A}" type="pres">
      <dgm:prSet presAssocID="{B5B49482-F527-4382-B8E9-429ACD1DB8A7}" presName="txSpace" presStyleCnt="0"/>
      <dgm:spPr/>
    </dgm:pt>
    <dgm:pt modelId="{489F84F0-3659-4C42-8689-08C7365203B9}" type="pres">
      <dgm:prSet presAssocID="{B5B49482-F527-4382-B8E9-429ACD1DB8A7}" presName="desTx" presStyleLbl="revTx" presStyleIdx="5" presStyleCnt="6">
        <dgm:presLayoutVars/>
      </dgm:prSet>
      <dgm:spPr/>
    </dgm:pt>
  </dgm:ptLst>
  <dgm:cxnLst>
    <dgm:cxn modelId="{8A22C502-E5D4-C74E-AE55-AC336BA7E227}" type="presOf" srcId="{88C79B5C-146E-49D4-BBC5-4E9AE5314517}" destId="{489F84F0-3659-4C42-8689-08C7365203B9}" srcOrd="0" destOrd="0" presId="urn:microsoft.com/office/officeart/2018/2/layout/IconLabelDescriptionList"/>
    <dgm:cxn modelId="{6A1F1C05-D25C-49CE-8789-F51E0591171A}" srcId="{B5B49482-F527-4382-B8E9-429ACD1DB8A7}" destId="{88C79B5C-146E-49D4-BBC5-4E9AE5314517}" srcOrd="0" destOrd="0" parTransId="{31C1220D-09F6-4717-B337-5C449139F247}" sibTransId="{B86A1176-1DDC-4929-B8D6-DDE1480B2393}"/>
    <dgm:cxn modelId="{0BD4AC25-D1D4-43B9-BAA6-E874B55832E6}" srcId="{E2CC7C2F-B0E2-47AD-9307-AFFA0C15F447}" destId="{05D76680-A4FF-45CF-BC1D-2B8DB7077FFC}" srcOrd="0" destOrd="0" parTransId="{E2EC46F5-6EB5-41A7-8363-1518C7405727}" sibTransId="{0111A0CA-3CF1-4769-AE6D-BFA10F2BEC86}"/>
    <dgm:cxn modelId="{F3AE3A30-7011-8F4E-8C54-A46876707D26}" type="presOf" srcId="{6C2B6317-7CEA-4248-A970-1DB3157A52A8}" destId="{2679342A-594C-42A6-831C-42878FEC50FE}" srcOrd="0" destOrd="0" presId="urn:microsoft.com/office/officeart/2018/2/layout/IconLabelDescriptionList"/>
    <dgm:cxn modelId="{052FBD33-19DD-44AB-8258-7DD77F986409}" srcId="{6C2B6317-7CEA-4248-A970-1DB3157A52A8}" destId="{B5B49482-F527-4382-B8E9-429ACD1DB8A7}" srcOrd="2" destOrd="0" parTransId="{BF9B3D68-88F9-4EB2-A11F-026AA9B8A6A1}" sibTransId="{F1C5BE0C-D3D0-4E9E-8DB7-CEE6025B6CC8}"/>
    <dgm:cxn modelId="{AC1C313F-7ACB-470B-8409-13BA7FBAC46A}" srcId="{6C2B6317-7CEA-4248-A970-1DB3157A52A8}" destId="{E2CC7C2F-B0E2-47AD-9307-AFFA0C15F447}" srcOrd="0" destOrd="0" parTransId="{00DE5AFA-8EDC-41F8-AF7A-D7138E8C75D7}" sibTransId="{3716A373-5109-4801-90CC-D32EF324DA56}"/>
    <dgm:cxn modelId="{CBD7DB51-22DA-4E48-868B-A0AA9288BB53}" type="presOf" srcId="{E2CC7C2F-B0E2-47AD-9307-AFFA0C15F447}" destId="{7D34873A-7ED5-43EB-88A3-E44038A471C5}" srcOrd="0" destOrd="0" presId="urn:microsoft.com/office/officeart/2018/2/layout/IconLabelDescriptionList"/>
    <dgm:cxn modelId="{E5C50B8A-43A7-7745-8FEC-0C798F8B2B5C}" type="presOf" srcId="{9CE14CE2-E5B3-4820-812E-1DFE45AD93E8}" destId="{C4086945-5747-4BCA-B602-680BA2F9453D}" srcOrd="0" destOrd="0" presId="urn:microsoft.com/office/officeart/2018/2/layout/IconLabelDescriptionList"/>
    <dgm:cxn modelId="{A83A64BD-457E-443D-9C58-7022F2715539}" srcId="{6C2B6317-7CEA-4248-A970-1DB3157A52A8}" destId="{9CE14CE2-E5B3-4820-812E-1DFE45AD93E8}" srcOrd="1" destOrd="0" parTransId="{A0E84467-C837-497A-B0D4-98A67D5C0551}" sibTransId="{FB786CA7-B048-4752-8410-92B1E2467F45}"/>
    <dgm:cxn modelId="{58F703C1-BA33-0C4D-9422-C2E6C615B286}" type="presOf" srcId="{B5B49482-F527-4382-B8E9-429ACD1DB8A7}" destId="{639B126B-C016-4923-B62B-EA02A8A39EA9}" srcOrd="0" destOrd="0" presId="urn:microsoft.com/office/officeart/2018/2/layout/IconLabelDescriptionList"/>
    <dgm:cxn modelId="{495655CC-2BBB-8042-8BAA-BBE8BEEA89B5}" type="presOf" srcId="{021A9057-4208-4825-B753-51E698B97F6B}" destId="{3291A490-E4B5-4D47-9429-0528B5DBE9F6}" srcOrd="0" destOrd="0" presId="urn:microsoft.com/office/officeart/2018/2/layout/IconLabelDescriptionList"/>
    <dgm:cxn modelId="{6A585AEE-924D-E24F-A279-366798290578}" type="presOf" srcId="{05D76680-A4FF-45CF-BC1D-2B8DB7077FFC}" destId="{AD5E0912-C29B-41FC-921A-40CB1E0CC555}" srcOrd="0" destOrd="0" presId="urn:microsoft.com/office/officeart/2018/2/layout/IconLabelDescriptionList"/>
    <dgm:cxn modelId="{9870EBF4-02EF-4DCF-9E65-A4A53031DF9A}" srcId="{9CE14CE2-E5B3-4820-812E-1DFE45AD93E8}" destId="{021A9057-4208-4825-B753-51E698B97F6B}" srcOrd="0" destOrd="0" parTransId="{234E81B7-9948-40A7-8960-4DF81C6956A2}" sibTransId="{BB0A0F9C-2561-4343-8092-AA20D3C5DA2A}"/>
    <dgm:cxn modelId="{06451D5E-0DCC-4942-ADDB-3387C7F3E6FD}" type="presParOf" srcId="{2679342A-594C-42A6-831C-42878FEC50FE}" destId="{A0003C5C-4972-4175-821A-231B1D76040F}" srcOrd="0" destOrd="0" presId="urn:microsoft.com/office/officeart/2018/2/layout/IconLabelDescriptionList"/>
    <dgm:cxn modelId="{703BAC7F-9475-8749-8C15-DBB6E500E41F}" type="presParOf" srcId="{A0003C5C-4972-4175-821A-231B1D76040F}" destId="{B1E78850-3A26-465B-A882-7AD5EA1B0BF2}" srcOrd="0" destOrd="0" presId="urn:microsoft.com/office/officeart/2018/2/layout/IconLabelDescriptionList"/>
    <dgm:cxn modelId="{6A97D858-DBA4-2947-81BA-A93224D4D6EC}" type="presParOf" srcId="{A0003C5C-4972-4175-821A-231B1D76040F}" destId="{44E71563-B37C-4ED6-8753-C49F6B48A0AF}" srcOrd="1" destOrd="0" presId="urn:microsoft.com/office/officeart/2018/2/layout/IconLabelDescriptionList"/>
    <dgm:cxn modelId="{B2627A3D-20F8-A94B-979A-4AEB881890A7}" type="presParOf" srcId="{A0003C5C-4972-4175-821A-231B1D76040F}" destId="{7D34873A-7ED5-43EB-88A3-E44038A471C5}" srcOrd="2" destOrd="0" presId="urn:microsoft.com/office/officeart/2018/2/layout/IconLabelDescriptionList"/>
    <dgm:cxn modelId="{5686E310-ACAF-674E-B4E8-D6755D175FA1}" type="presParOf" srcId="{A0003C5C-4972-4175-821A-231B1D76040F}" destId="{E4EE17B2-53E0-436B-AC89-E26CF6A78F81}" srcOrd="3" destOrd="0" presId="urn:microsoft.com/office/officeart/2018/2/layout/IconLabelDescriptionList"/>
    <dgm:cxn modelId="{FBD096C3-E2A3-264F-86CD-B7DE2AC86831}" type="presParOf" srcId="{A0003C5C-4972-4175-821A-231B1D76040F}" destId="{AD5E0912-C29B-41FC-921A-40CB1E0CC555}" srcOrd="4" destOrd="0" presId="urn:microsoft.com/office/officeart/2018/2/layout/IconLabelDescriptionList"/>
    <dgm:cxn modelId="{7F85710E-5357-344B-950A-A51731EF30A4}" type="presParOf" srcId="{2679342A-594C-42A6-831C-42878FEC50FE}" destId="{76D10253-56A5-48DD-9E5B-A690269C460E}" srcOrd="1" destOrd="0" presId="urn:microsoft.com/office/officeart/2018/2/layout/IconLabelDescriptionList"/>
    <dgm:cxn modelId="{362B6DE9-C2F1-5247-9990-08D9E2293536}" type="presParOf" srcId="{2679342A-594C-42A6-831C-42878FEC50FE}" destId="{B5E9B304-4093-475C-916A-E4D5D4FA7652}" srcOrd="2" destOrd="0" presId="urn:microsoft.com/office/officeart/2018/2/layout/IconLabelDescriptionList"/>
    <dgm:cxn modelId="{4D1095C0-C459-0944-9D2F-1DEAC417BAA1}" type="presParOf" srcId="{B5E9B304-4093-475C-916A-E4D5D4FA7652}" destId="{6EB53E28-F25F-45E2-AB7F-554C84647F5C}" srcOrd="0" destOrd="0" presId="urn:microsoft.com/office/officeart/2018/2/layout/IconLabelDescriptionList"/>
    <dgm:cxn modelId="{2EAE8CDA-73E3-C34C-B68A-6F67BEB06C1A}" type="presParOf" srcId="{B5E9B304-4093-475C-916A-E4D5D4FA7652}" destId="{523E093A-0245-4068-91FC-F9A6D897D01D}" srcOrd="1" destOrd="0" presId="urn:microsoft.com/office/officeart/2018/2/layout/IconLabelDescriptionList"/>
    <dgm:cxn modelId="{C4444ADB-A3DF-F143-8D74-1D377835C8DB}" type="presParOf" srcId="{B5E9B304-4093-475C-916A-E4D5D4FA7652}" destId="{C4086945-5747-4BCA-B602-680BA2F9453D}" srcOrd="2" destOrd="0" presId="urn:microsoft.com/office/officeart/2018/2/layout/IconLabelDescriptionList"/>
    <dgm:cxn modelId="{9AC38B21-E704-FA4E-B1D5-DFD743C7382E}" type="presParOf" srcId="{B5E9B304-4093-475C-916A-E4D5D4FA7652}" destId="{E85E7A01-C190-4D91-B0D8-BA2740C63061}" srcOrd="3" destOrd="0" presId="urn:microsoft.com/office/officeart/2018/2/layout/IconLabelDescriptionList"/>
    <dgm:cxn modelId="{1B171F85-2D43-8145-8081-63F41B9905DE}" type="presParOf" srcId="{B5E9B304-4093-475C-916A-E4D5D4FA7652}" destId="{3291A490-E4B5-4D47-9429-0528B5DBE9F6}" srcOrd="4" destOrd="0" presId="urn:microsoft.com/office/officeart/2018/2/layout/IconLabelDescriptionList"/>
    <dgm:cxn modelId="{013B2360-2B2B-C540-9667-7F277688B5B6}" type="presParOf" srcId="{2679342A-594C-42A6-831C-42878FEC50FE}" destId="{6CEFE4F7-1605-4AC0-A820-647FD5F6B0D0}" srcOrd="3" destOrd="0" presId="urn:microsoft.com/office/officeart/2018/2/layout/IconLabelDescriptionList"/>
    <dgm:cxn modelId="{2207F307-9BBE-FB4A-803C-EFD5CB29CC9C}" type="presParOf" srcId="{2679342A-594C-42A6-831C-42878FEC50FE}" destId="{85303653-583D-4651-938F-3EB567ECCED7}" srcOrd="4" destOrd="0" presId="urn:microsoft.com/office/officeart/2018/2/layout/IconLabelDescriptionList"/>
    <dgm:cxn modelId="{F8C9AC6D-244B-7247-8E1C-4632BF194A94}" type="presParOf" srcId="{85303653-583D-4651-938F-3EB567ECCED7}" destId="{7BF94AEF-B314-4FE7-8421-1B2BBD455CBE}" srcOrd="0" destOrd="0" presId="urn:microsoft.com/office/officeart/2018/2/layout/IconLabelDescriptionList"/>
    <dgm:cxn modelId="{B85172C6-D62A-924C-AC18-19A40B570093}" type="presParOf" srcId="{85303653-583D-4651-938F-3EB567ECCED7}" destId="{4E0E74BF-109A-44F9-AFD5-6CCD83392183}" srcOrd="1" destOrd="0" presId="urn:microsoft.com/office/officeart/2018/2/layout/IconLabelDescriptionList"/>
    <dgm:cxn modelId="{3E9AAAFF-86E5-8746-9D24-94CDC9CE0ABC}" type="presParOf" srcId="{85303653-583D-4651-938F-3EB567ECCED7}" destId="{639B126B-C016-4923-B62B-EA02A8A39EA9}" srcOrd="2" destOrd="0" presId="urn:microsoft.com/office/officeart/2018/2/layout/IconLabelDescriptionList"/>
    <dgm:cxn modelId="{9DDFF036-CAC7-1044-99E3-FE98F4747F5F}" type="presParOf" srcId="{85303653-583D-4651-938F-3EB567ECCED7}" destId="{AD68CD21-48BB-45FD-8E96-384DCDBBF70A}" srcOrd="3" destOrd="0" presId="urn:microsoft.com/office/officeart/2018/2/layout/IconLabelDescriptionList"/>
    <dgm:cxn modelId="{C40FBC59-9B48-814F-8722-D46F9AA15F64}" type="presParOf" srcId="{85303653-583D-4651-938F-3EB567ECCED7}" destId="{489F84F0-3659-4C42-8689-08C7365203B9}"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46A86-287D-4D4D-BA33-6D399B147129}">
      <dsp:nvSpPr>
        <dsp:cNvPr id="0" name=""/>
        <dsp:cNvSpPr/>
      </dsp:nvSpPr>
      <dsp:spPr>
        <a:xfrm>
          <a:off x="5257800" y="2216780"/>
          <a:ext cx="4117941" cy="476456"/>
        </a:xfrm>
        <a:custGeom>
          <a:avLst/>
          <a:gdLst/>
          <a:ahLst/>
          <a:cxnLst/>
          <a:rect l="0" t="0" r="0" b="0"/>
          <a:pathLst>
            <a:path>
              <a:moveTo>
                <a:pt x="0" y="0"/>
              </a:moveTo>
              <a:lnTo>
                <a:pt x="0" y="238228"/>
              </a:lnTo>
              <a:lnTo>
                <a:pt x="4117941" y="238228"/>
              </a:lnTo>
              <a:lnTo>
                <a:pt x="4117941" y="47645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6C6F0-3D8F-D64E-A9B8-D7F45EE296C3}">
      <dsp:nvSpPr>
        <dsp:cNvPr id="0" name=""/>
        <dsp:cNvSpPr/>
      </dsp:nvSpPr>
      <dsp:spPr>
        <a:xfrm>
          <a:off x="5257800" y="2216780"/>
          <a:ext cx="1372647" cy="476456"/>
        </a:xfrm>
        <a:custGeom>
          <a:avLst/>
          <a:gdLst/>
          <a:ahLst/>
          <a:cxnLst/>
          <a:rect l="0" t="0" r="0" b="0"/>
          <a:pathLst>
            <a:path>
              <a:moveTo>
                <a:pt x="0" y="0"/>
              </a:moveTo>
              <a:lnTo>
                <a:pt x="0" y="238228"/>
              </a:lnTo>
              <a:lnTo>
                <a:pt x="1372647" y="238228"/>
              </a:lnTo>
              <a:lnTo>
                <a:pt x="1372647" y="47645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DC6BC3-5A49-D74D-A8FC-8BB503B74E26}">
      <dsp:nvSpPr>
        <dsp:cNvPr id="0" name=""/>
        <dsp:cNvSpPr/>
      </dsp:nvSpPr>
      <dsp:spPr>
        <a:xfrm>
          <a:off x="3885152" y="2216780"/>
          <a:ext cx="1372647" cy="476456"/>
        </a:xfrm>
        <a:custGeom>
          <a:avLst/>
          <a:gdLst/>
          <a:ahLst/>
          <a:cxnLst/>
          <a:rect l="0" t="0" r="0" b="0"/>
          <a:pathLst>
            <a:path>
              <a:moveTo>
                <a:pt x="1372647" y="0"/>
              </a:moveTo>
              <a:lnTo>
                <a:pt x="1372647" y="238228"/>
              </a:lnTo>
              <a:lnTo>
                <a:pt x="0" y="238228"/>
              </a:lnTo>
              <a:lnTo>
                <a:pt x="0" y="47645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DFB9DF-3AAB-804C-8A61-27E9E560D9FA}">
      <dsp:nvSpPr>
        <dsp:cNvPr id="0" name=""/>
        <dsp:cNvSpPr/>
      </dsp:nvSpPr>
      <dsp:spPr>
        <a:xfrm>
          <a:off x="1139858" y="2216780"/>
          <a:ext cx="4117941" cy="476456"/>
        </a:xfrm>
        <a:custGeom>
          <a:avLst/>
          <a:gdLst/>
          <a:ahLst/>
          <a:cxnLst/>
          <a:rect l="0" t="0" r="0" b="0"/>
          <a:pathLst>
            <a:path>
              <a:moveTo>
                <a:pt x="4117941" y="0"/>
              </a:moveTo>
              <a:lnTo>
                <a:pt x="4117941" y="238228"/>
              </a:lnTo>
              <a:lnTo>
                <a:pt x="0" y="238228"/>
              </a:lnTo>
              <a:lnTo>
                <a:pt x="0" y="47645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CCBFEA-80A7-484F-A838-1FFBD267D808}">
      <dsp:nvSpPr>
        <dsp:cNvPr id="0" name=""/>
        <dsp:cNvSpPr/>
      </dsp:nvSpPr>
      <dsp:spPr>
        <a:xfrm>
          <a:off x="4338710" y="523682"/>
          <a:ext cx="1838178" cy="1693097"/>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CD73F4-6796-8445-9E1A-5B05E4D8F885}">
      <dsp:nvSpPr>
        <dsp:cNvPr id="0" name=""/>
        <dsp:cNvSpPr/>
      </dsp:nvSpPr>
      <dsp:spPr>
        <a:xfrm>
          <a:off x="4338710" y="523682"/>
          <a:ext cx="1838178" cy="1693097"/>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A12B8E-5840-0647-A23A-C1CB90E8F6EF}">
      <dsp:nvSpPr>
        <dsp:cNvPr id="0" name=""/>
        <dsp:cNvSpPr/>
      </dsp:nvSpPr>
      <dsp:spPr>
        <a:xfrm>
          <a:off x="3419621" y="828440"/>
          <a:ext cx="3676357" cy="108358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Fred </a:t>
          </a:r>
          <a:r>
            <a:rPr lang="en-US" sz="2000" b="1" kern="1200" err="1"/>
            <a:t>Annexstein</a:t>
          </a:r>
          <a:r>
            <a:rPr lang="en-US" sz="2000" b="1" kern="1200"/>
            <a:t> (Advisor)</a:t>
          </a:r>
        </a:p>
        <a:p>
          <a:pPr marL="0" lvl="0" indent="0" algn="ctr" defTabSz="889000">
            <a:lnSpc>
              <a:spcPct val="90000"/>
            </a:lnSpc>
            <a:spcBef>
              <a:spcPct val="0"/>
            </a:spcBef>
            <a:spcAft>
              <a:spcPct val="35000"/>
            </a:spcAft>
            <a:buNone/>
          </a:pPr>
          <a:r>
            <a:rPr lang="en-US" sz="2000" b="1" kern="1200" err="1">
              <a:hlinkClick xmlns:r="http://schemas.openxmlformats.org/officeDocument/2006/relationships" r:id="rId1"/>
            </a:rPr>
            <a:t>fred.annexstein@uc.edu</a:t>
          </a:r>
          <a:endParaRPr lang="en-US" sz="2000" b="1" kern="1200"/>
        </a:p>
      </dsp:txBody>
      <dsp:txXfrm>
        <a:off x="3419621" y="828440"/>
        <a:ext cx="3676357" cy="1083582"/>
      </dsp:txXfrm>
    </dsp:sp>
    <dsp:sp modelId="{7E66CF93-E458-5D4C-8D24-B8C7273E40F4}">
      <dsp:nvSpPr>
        <dsp:cNvPr id="0" name=""/>
        <dsp:cNvSpPr/>
      </dsp:nvSpPr>
      <dsp:spPr>
        <a:xfrm>
          <a:off x="572648" y="2693236"/>
          <a:ext cx="1134419" cy="1134419"/>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89D221-20A4-0A41-944C-61A6FF08AAB9}">
      <dsp:nvSpPr>
        <dsp:cNvPr id="0" name=""/>
        <dsp:cNvSpPr/>
      </dsp:nvSpPr>
      <dsp:spPr>
        <a:xfrm>
          <a:off x="572648" y="2693236"/>
          <a:ext cx="1134419" cy="1134419"/>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A4E96D-C526-FE4C-ABD3-054EA1CDE8E7}">
      <dsp:nvSpPr>
        <dsp:cNvPr id="0" name=""/>
        <dsp:cNvSpPr/>
      </dsp:nvSpPr>
      <dsp:spPr>
        <a:xfrm>
          <a:off x="5439" y="2897431"/>
          <a:ext cx="2268838" cy="72602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Eric Buffington </a:t>
          </a:r>
          <a:r>
            <a:rPr lang="en-US" sz="1800" kern="1200">
              <a:hlinkClick xmlns:r="http://schemas.openxmlformats.org/officeDocument/2006/relationships" r:id="rId2"/>
            </a:rPr>
            <a:t>buffinea@mail.uc.edu</a:t>
          </a:r>
          <a:endParaRPr lang="en-US" sz="1800" kern="1200"/>
        </a:p>
      </dsp:txBody>
      <dsp:txXfrm>
        <a:off x="5439" y="2897431"/>
        <a:ext cx="2268838" cy="726028"/>
      </dsp:txXfrm>
    </dsp:sp>
    <dsp:sp modelId="{D1D1F82F-6B93-EA4E-93CA-ECAD097FC670}">
      <dsp:nvSpPr>
        <dsp:cNvPr id="0" name=""/>
        <dsp:cNvSpPr/>
      </dsp:nvSpPr>
      <dsp:spPr>
        <a:xfrm>
          <a:off x="3317943" y="2693236"/>
          <a:ext cx="1134419" cy="1134419"/>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2814C1-C865-044C-BE04-E32D7441FB79}">
      <dsp:nvSpPr>
        <dsp:cNvPr id="0" name=""/>
        <dsp:cNvSpPr/>
      </dsp:nvSpPr>
      <dsp:spPr>
        <a:xfrm>
          <a:off x="3317943" y="2693236"/>
          <a:ext cx="1134419" cy="1134419"/>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19ECBF-4E38-3D4F-BD49-AF127162174F}">
      <dsp:nvSpPr>
        <dsp:cNvPr id="0" name=""/>
        <dsp:cNvSpPr/>
      </dsp:nvSpPr>
      <dsp:spPr>
        <a:xfrm>
          <a:off x="2750733" y="2897431"/>
          <a:ext cx="2268838" cy="72602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Kaleb Bishop </a:t>
          </a:r>
          <a:r>
            <a:rPr lang="en-US" sz="1800" kern="1200">
              <a:hlinkClick xmlns:r="http://schemas.openxmlformats.org/officeDocument/2006/relationships" r:id="rId3"/>
            </a:rPr>
            <a:t>bishopkw@mail.uc.edu</a:t>
          </a:r>
          <a:endParaRPr lang="en-US" sz="1800" kern="1200"/>
        </a:p>
      </dsp:txBody>
      <dsp:txXfrm>
        <a:off x="2750733" y="2897431"/>
        <a:ext cx="2268838" cy="726028"/>
      </dsp:txXfrm>
    </dsp:sp>
    <dsp:sp modelId="{DC161EDC-6F07-254C-A476-3EB285161DD3}">
      <dsp:nvSpPr>
        <dsp:cNvPr id="0" name=""/>
        <dsp:cNvSpPr/>
      </dsp:nvSpPr>
      <dsp:spPr>
        <a:xfrm>
          <a:off x="6063237" y="2693236"/>
          <a:ext cx="1134419" cy="1134419"/>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3AE484-71A4-C848-BB26-C3C44D62233E}">
      <dsp:nvSpPr>
        <dsp:cNvPr id="0" name=""/>
        <dsp:cNvSpPr/>
      </dsp:nvSpPr>
      <dsp:spPr>
        <a:xfrm>
          <a:off x="6063237" y="2693236"/>
          <a:ext cx="1134419" cy="1134419"/>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3D89C8-4F85-884E-93B2-AED28045E956}">
      <dsp:nvSpPr>
        <dsp:cNvPr id="0" name=""/>
        <dsp:cNvSpPr/>
      </dsp:nvSpPr>
      <dsp:spPr>
        <a:xfrm>
          <a:off x="5496028" y="2897431"/>
          <a:ext cx="2268838" cy="72602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Matthew Bryant </a:t>
          </a:r>
          <a:r>
            <a:rPr lang="en-US" sz="1800" kern="1200">
              <a:hlinkClick xmlns:r="http://schemas.openxmlformats.org/officeDocument/2006/relationships" r:id="rId4"/>
            </a:rPr>
            <a:t>bryantmw@mail.uc.edu</a:t>
          </a:r>
          <a:endParaRPr lang="en-US" sz="1800" kern="1200"/>
        </a:p>
      </dsp:txBody>
      <dsp:txXfrm>
        <a:off x="5496028" y="2897431"/>
        <a:ext cx="2268838" cy="726028"/>
      </dsp:txXfrm>
    </dsp:sp>
    <dsp:sp modelId="{4B097716-E5BA-9D42-BA3C-673E94FDB42F}">
      <dsp:nvSpPr>
        <dsp:cNvPr id="0" name=""/>
        <dsp:cNvSpPr/>
      </dsp:nvSpPr>
      <dsp:spPr>
        <a:xfrm>
          <a:off x="8808531" y="2693236"/>
          <a:ext cx="1134419" cy="1134419"/>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2A050B-8D9C-C944-A239-439472171082}">
      <dsp:nvSpPr>
        <dsp:cNvPr id="0" name=""/>
        <dsp:cNvSpPr/>
      </dsp:nvSpPr>
      <dsp:spPr>
        <a:xfrm>
          <a:off x="8808531" y="2693236"/>
          <a:ext cx="1134419" cy="1134419"/>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383D2E-6EF5-8F44-B5AF-2ED7BE92C24E}">
      <dsp:nvSpPr>
        <dsp:cNvPr id="0" name=""/>
        <dsp:cNvSpPr/>
      </dsp:nvSpPr>
      <dsp:spPr>
        <a:xfrm>
          <a:off x="8241322" y="2897431"/>
          <a:ext cx="2268838" cy="72602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Hung Nguyen </a:t>
          </a:r>
          <a:r>
            <a:rPr lang="en-US" sz="1800" kern="1200">
              <a:hlinkClick xmlns:r="http://schemas.openxmlformats.org/officeDocument/2006/relationships" r:id="rId5"/>
            </a:rPr>
            <a:t>nguye3hv@mail.uc.edu</a:t>
          </a:r>
          <a:endParaRPr lang="en-US" sz="1800" kern="1200"/>
        </a:p>
      </dsp:txBody>
      <dsp:txXfrm>
        <a:off x="8241322" y="2897431"/>
        <a:ext cx="2268838" cy="726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F6E26-7274-4EC8-B275-D34BB6A74A66}">
      <dsp:nvSpPr>
        <dsp:cNvPr id="0" name=""/>
        <dsp:cNvSpPr/>
      </dsp:nvSpPr>
      <dsp:spPr>
        <a:xfrm>
          <a:off x="0" y="176679"/>
          <a:ext cx="10515600" cy="7558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As a person with food allergies,</a:t>
          </a:r>
          <a:r>
            <a:rPr lang="en-US" sz="1900" b="0" kern="1200"/>
            <a:t> I want to scan a menu for potential allergens so that I can confidently decide what to order without risking an allergic reaction.</a:t>
          </a:r>
          <a:endParaRPr lang="en-US" sz="1900" kern="1200"/>
        </a:p>
      </dsp:txBody>
      <dsp:txXfrm>
        <a:off x="36896" y="213575"/>
        <a:ext cx="10441808" cy="682028"/>
      </dsp:txXfrm>
    </dsp:sp>
    <dsp:sp modelId="{F66F9E5D-71C1-4F62-A73E-AFDCE7BDEE02}">
      <dsp:nvSpPr>
        <dsp:cNvPr id="0" name=""/>
        <dsp:cNvSpPr/>
      </dsp:nvSpPr>
      <dsp:spPr>
        <a:xfrm>
          <a:off x="0" y="987219"/>
          <a:ext cx="10515600" cy="7558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As a parent of a child with allergies,</a:t>
          </a:r>
          <a:r>
            <a:rPr lang="en-US" sz="1900" b="0" kern="1200"/>
            <a:t> I want to take a photo of a packaged food item and have the app identify any allergens so that I can ensure it's safe for my child to consume.</a:t>
          </a:r>
          <a:endParaRPr lang="en-US" sz="1900" kern="1200"/>
        </a:p>
      </dsp:txBody>
      <dsp:txXfrm>
        <a:off x="36896" y="1024115"/>
        <a:ext cx="10441808" cy="682028"/>
      </dsp:txXfrm>
    </dsp:sp>
    <dsp:sp modelId="{9EF55EC2-B46B-4CC7-A171-AA581F239F1C}">
      <dsp:nvSpPr>
        <dsp:cNvPr id="0" name=""/>
        <dsp:cNvSpPr/>
      </dsp:nvSpPr>
      <dsp:spPr>
        <a:xfrm>
          <a:off x="0" y="1797759"/>
          <a:ext cx="10515600" cy="7558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As a caregiver,</a:t>
          </a:r>
          <a:r>
            <a:rPr lang="en-US" sz="1900" b="0" kern="1200"/>
            <a:t> I want to input a list of ingredients into the app to identify hidden allergens so that I can prepare meals that are safe for the person I care for.</a:t>
          </a:r>
          <a:endParaRPr lang="en-US" sz="1900" kern="1200"/>
        </a:p>
      </dsp:txBody>
      <dsp:txXfrm>
        <a:off x="36896" y="1834655"/>
        <a:ext cx="10441808" cy="682028"/>
      </dsp:txXfrm>
    </dsp:sp>
    <dsp:sp modelId="{391319A2-C22B-4E26-8B38-718C02B75603}">
      <dsp:nvSpPr>
        <dsp:cNvPr id="0" name=""/>
        <dsp:cNvSpPr/>
      </dsp:nvSpPr>
      <dsp:spPr>
        <a:xfrm>
          <a:off x="0" y="2608299"/>
          <a:ext cx="10515600" cy="7558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As a user with multiple allergies,</a:t>
          </a:r>
          <a:r>
            <a:rPr lang="en-US" sz="1900" b="0" kern="1200"/>
            <a:t> I want to be alerted to the presence of allergens and their aliases in recipes so that I can avoid unexpected allergic reactions.</a:t>
          </a:r>
          <a:endParaRPr lang="en-US" sz="1900" kern="1200"/>
        </a:p>
      </dsp:txBody>
      <dsp:txXfrm>
        <a:off x="36896" y="2645195"/>
        <a:ext cx="10441808" cy="682028"/>
      </dsp:txXfrm>
    </dsp:sp>
    <dsp:sp modelId="{012CE8CB-1A59-4E1E-AC8E-7DC67109326D}">
      <dsp:nvSpPr>
        <dsp:cNvPr id="0" name=""/>
        <dsp:cNvSpPr/>
      </dsp:nvSpPr>
      <dsp:spPr>
        <a:xfrm>
          <a:off x="0" y="3418839"/>
          <a:ext cx="10515600" cy="7558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As a frequent traveler with food allergies,</a:t>
          </a:r>
          <a:r>
            <a:rPr lang="en-US" sz="1900" b="0" kern="1200"/>
            <a:t> I want to quickly analyze foreign menus for potential allergens using text or image input so that I can make safe dining choices in unfamiliar places.</a:t>
          </a:r>
          <a:endParaRPr lang="en-US" sz="1900" kern="1200"/>
        </a:p>
      </dsp:txBody>
      <dsp:txXfrm>
        <a:off x="36896" y="3455735"/>
        <a:ext cx="10441808" cy="6820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47BA1-2D45-4E6F-82D0-BC41657C8458}">
      <dsp:nvSpPr>
        <dsp:cNvPr id="0" name=""/>
        <dsp:cNvSpPr/>
      </dsp:nvSpPr>
      <dsp:spPr>
        <a:xfrm>
          <a:off x="752566" y="565130"/>
          <a:ext cx="1066720" cy="10667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058BB1-3BA3-4D50-BB6A-331755E17BDE}">
      <dsp:nvSpPr>
        <dsp:cNvPr id="0" name=""/>
        <dsp:cNvSpPr/>
      </dsp:nvSpPr>
      <dsp:spPr>
        <a:xfrm>
          <a:off x="100682" y="2091439"/>
          <a:ext cx="2370489" cy="1536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One constraint that we see is our economics where we are operating with a very small budget. We must rely on open-source tools such as TensorFlow but costly datasets, tools and computational power are out of our reach. </a:t>
          </a:r>
        </a:p>
      </dsp:txBody>
      <dsp:txXfrm>
        <a:off x="100682" y="2091439"/>
        <a:ext cx="2370489" cy="1536234"/>
      </dsp:txXfrm>
    </dsp:sp>
    <dsp:sp modelId="{06809228-2B98-47BB-A7B5-0E4DCDCB8C4D}">
      <dsp:nvSpPr>
        <dsp:cNvPr id="0" name=""/>
        <dsp:cNvSpPr/>
      </dsp:nvSpPr>
      <dsp:spPr>
        <a:xfrm>
          <a:off x="3537891" y="56513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D984E9-7D9A-4116-B19C-0661DE6C1B48}">
      <dsp:nvSpPr>
        <dsp:cNvPr id="0" name=""/>
        <dsp:cNvSpPr/>
      </dsp:nvSpPr>
      <dsp:spPr>
        <a:xfrm>
          <a:off x="2886007" y="2091439"/>
          <a:ext cx="2370489" cy="1536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This project also is constrained by our professional development in that it requires the specialized skills in the realm of computer science such as machine learning, NLP, image processing, and full stack development. If our product is unable to reliably deliver correct results, it will be an unsuccessful project. </a:t>
          </a:r>
        </a:p>
      </dsp:txBody>
      <dsp:txXfrm>
        <a:off x="2886007" y="2091439"/>
        <a:ext cx="2370489" cy="1536234"/>
      </dsp:txXfrm>
    </dsp:sp>
    <dsp:sp modelId="{768EA9A3-9E8E-4149-8D3B-94735CD1AC1C}">
      <dsp:nvSpPr>
        <dsp:cNvPr id="0" name=""/>
        <dsp:cNvSpPr/>
      </dsp:nvSpPr>
      <dsp:spPr>
        <a:xfrm>
          <a:off x="6323216" y="565130"/>
          <a:ext cx="1066720" cy="106672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4AD2A1-940B-4CA1-8CE5-B6CC8417F68E}">
      <dsp:nvSpPr>
        <dsp:cNvPr id="0" name=""/>
        <dsp:cNvSpPr/>
      </dsp:nvSpPr>
      <dsp:spPr>
        <a:xfrm>
          <a:off x="5671332" y="2091439"/>
          <a:ext cx="2370489" cy="1536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Security considerations will also be a constraint given the sensitivity of dietary information. We must ensure that all personal information is not traceable back to an individual,  that all data transfers are confidential, and that all data is stored securely. </a:t>
          </a:r>
        </a:p>
      </dsp:txBody>
      <dsp:txXfrm>
        <a:off x="5671332" y="2091439"/>
        <a:ext cx="2370489" cy="1536234"/>
      </dsp:txXfrm>
    </dsp:sp>
    <dsp:sp modelId="{96443060-4E7C-4BBC-A29F-04EDB45FDDA0}">
      <dsp:nvSpPr>
        <dsp:cNvPr id="0" name=""/>
        <dsp:cNvSpPr/>
      </dsp:nvSpPr>
      <dsp:spPr>
        <a:xfrm>
          <a:off x="9108541" y="565130"/>
          <a:ext cx="1066720" cy="106672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A37393-2AE8-4297-ABCB-4B282C48975D}">
      <dsp:nvSpPr>
        <dsp:cNvPr id="0" name=""/>
        <dsp:cNvSpPr/>
      </dsp:nvSpPr>
      <dsp:spPr>
        <a:xfrm>
          <a:off x="8456657" y="2091439"/>
          <a:ext cx="2370489" cy="1536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largest constraint we have is health due to the impact of incorrect results. Posting a false negative could result in the user consuming an item that can harm them. Furthermore, a bad actor may falsify the data to make allergic recipes appear as non-allergic. Thus, transparency is our strongest tool in giving users as much information as possible to guide their choices.</a:t>
          </a:r>
        </a:p>
      </dsp:txBody>
      <dsp:txXfrm>
        <a:off x="8456657" y="2091439"/>
        <a:ext cx="2370489" cy="15362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7BAEB-0D9A-4095-92E0-4D7878E0E3D1}">
      <dsp:nvSpPr>
        <dsp:cNvPr id="0" name=""/>
        <dsp:cNvSpPr/>
      </dsp:nvSpPr>
      <dsp:spPr>
        <a:xfrm>
          <a:off x="0" y="258727"/>
          <a:ext cx="10515600" cy="17566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95B71-8218-43C6-9E83-BB975AF70A42}">
      <dsp:nvSpPr>
        <dsp:cNvPr id="0" name=""/>
        <dsp:cNvSpPr/>
      </dsp:nvSpPr>
      <dsp:spPr>
        <a:xfrm>
          <a:off x="531379" y="653969"/>
          <a:ext cx="966144" cy="966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F81E1D-A196-43F1-9733-5D1132F5447A}">
      <dsp:nvSpPr>
        <dsp:cNvPr id="0" name=""/>
        <dsp:cNvSpPr/>
      </dsp:nvSpPr>
      <dsp:spPr>
        <a:xfrm>
          <a:off x="2028904" y="258727"/>
          <a:ext cx="8486695" cy="1756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910" tIns="185910" rIns="185910" bIns="185910" numCol="1" spcCol="1270" anchor="ctr" anchorCtr="0">
          <a:noAutofit/>
        </a:bodyPr>
        <a:lstStyle/>
        <a:p>
          <a:pPr marL="0" lvl="0" indent="0" algn="l" defTabSz="622300">
            <a:lnSpc>
              <a:spcPct val="90000"/>
            </a:lnSpc>
            <a:spcBef>
              <a:spcPct val="0"/>
            </a:spcBef>
            <a:spcAft>
              <a:spcPct val="35000"/>
            </a:spcAft>
            <a:buNone/>
          </a:pPr>
          <a:r>
            <a:rPr lang="en-US" sz="1400" kern="1200"/>
            <a:t>All of our project deliverables were successfully finished and reviewed by our advisor, Fred Annexstein, before their deadlines. </a:t>
          </a:r>
        </a:p>
      </dsp:txBody>
      <dsp:txXfrm>
        <a:off x="2028904" y="258727"/>
        <a:ext cx="8486695" cy="1756626"/>
      </dsp:txXfrm>
    </dsp:sp>
    <dsp:sp modelId="{E080E291-A00D-4E2D-B4F1-85C5E25252F0}">
      <dsp:nvSpPr>
        <dsp:cNvPr id="0" name=""/>
        <dsp:cNvSpPr/>
      </dsp:nvSpPr>
      <dsp:spPr>
        <a:xfrm>
          <a:off x="0" y="2342169"/>
          <a:ext cx="10515600" cy="17566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F6903-127E-4795-B6CA-30580391F546}">
      <dsp:nvSpPr>
        <dsp:cNvPr id="0" name=""/>
        <dsp:cNvSpPr/>
      </dsp:nvSpPr>
      <dsp:spPr>
        <a:xfrm>
          <a:off x="531379" y="2737410"/>
          <a:ext cx="966144" cy="966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AAD1-513D-440D-9092-8BF79153EEF7}">
      <dsp:nvSpPr>
        <dsp:cNvPr id="0" name=""/>
        <dsp:cNvSpPr/>
      </dsp:nvSpPr>
      <dsp:spPr>
        <a:xfrm>
          <a:off x="2028904" y="2342169"/>
          <a:ext cx="8486695" cy="1756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910" tIns="185910" rIns="185910" bIns="185910" numCol="1" spcCol="1270" anchor="ctr" anchorCtr="0">
          <a:noAutofit/>
        </a:bodyPr>
        <a:lstStyle/>
        <a:p>
          <a:pPr marL="0" lvl="0" indent="0" algn="l" defTabSz="622300">
            <a:lnSpc>
              <a:spcPct val="90000"/>
            </a:lnSpc>
            <a:spcBef>
              <a:spcPct val="0"/>
            </a:spcBef>
            <a:spcAft>
              <a:spcPct val="35000"/>
            </a:spcAft>
            <a:buNone/>
          </a:pPr>
          <a:r>
            <a:rPr lang="en-US" sz="1400" kern="1200"/>
            <a:t>The completed deliverables include the project proposal, which outlines our plan and objectives, as well as the formation of our team and the overall project description. We also established a team contract that defines roles, responsibilities, and expectations for each member. In addition, we have developed design diagrams to visually represent our system’s architecture and processes. Task lists have been created to organize and distribute the work efficiently, while milestones and a project timeline have been established to track our progress. An effort matrix has been used to allocate effort across tasks, and we’ve also identified key project constraints to ensure we stay within scope.</a:t>
          </a:r>
        </a:p>
      </dsp:txBody>
      <dsp:txXfrm>
        <a:off x="2028904" y="2342169"/>
        <a:ext cx="8486695" cy="17566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53179-1A14-48D9-B6C3-AEB577DF9C26}">
      <dsp:nvSpPr>
        <dsp:cNvPr id="0" name=""/>
        <dsp:cNvSpPr/>
      </dsp:nvSpPr>
      <dsp:spPr>
        <a:xfrm>
          <a:off x="0" y="56742"/>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Project Milestones and Key Responsibilities:</a:t>
          </a:r>
        </a:p>
      </dsp:txBody>
      <dsp:txXfrm>
        <a:off x="25188" y="81930"/>
        <a:ext cx="10465224" cy="465594"/>
      </dsp:txXfrm>
    </dsp:sp>
    <dsp:sp modelId="{B266F809-8A7B-449C-B7FC-098AB695B77A}">
      <dsp:nvSpPr>
        <dsp:cNvPr id="0" name=""/>
        <dsp:cNvSpPr/>
      </dsp:nvSpPr>
      <dsp:spPr>
        <a:xfrm>
          <a:off x="0" y="633192"/>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Kaleb Bishop (Lead App Development, Web Scraper, Model Testing):</a:t>
          </a:r>
        </a:p>
      </dsp:txBody>
      <dsp:txXfrm>
        <a:off x="25188" y="658380"/>
        <a:ext cx="10465224" cy="465594"/>
      </dsp:txXfrm>
    </dsp:sp>
    <dsp:sp modelId="{FCDC079B-78B1-4C01-BE24-4CD5477FEF81}">
      <dsp:nvSpPr>
        <dsp:cNvPr id="0" name=""/>
        <dsp:cNvSpPr/>
      </dsp:nvSpPr>
      <dsp:spPr>
        <a:xfrm>
          <a:off x="0" y="1149162"/>
          <a:ext cx="10515600"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Contact Professor, Create App, Implement Web Scraper</a:t>
          </a:r>
        </a:p>
        <a:p>
          <a:pPr marL="171450" lvl="1" indent="-171450" algn="l" defTabSz="711200">
            <a:lnSpc>
              <a:spcPct val="90000"/>
            </a:lnSpc>
            <a:spcBef>
              <a:spcPct val="0"/>
            </a:spcBef>
            <a:spcAft>
              <a:spcPct val="20000"/>
            </a:spcAft>
            <a:buChar char="•"/>
          </a:pPr>
          <a:r>
            <a:rPr lang="en-US" sz="1600" kern="1200"/>
            <a:t>Train Image Classification Model, Test Performance</a:t>
          </a:r>
        </a:p>
      </dsp:txBody>
      <dsp:txXfrm>
        <a:off x="0" y="1149162"/>
        <a:ext cx="10515600" cy="554242"/>
      </dsp:txXfrm>
    </dsp:sp>
    <dsp:sp modelId="{FA1118FA-C51B-4143-A911-0EEBF835AB76}">
      <dsp:nvSpPr>
        <dsp:cNvPr id="0" name=""/>
        <dsp:cNvSpPr/>
      </dsp:nvSpPr>
      <dsp:spPr>
        <a:xfrm>
          <a:off x="0" y="1703405"/>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Matthew Bryant (Database Build &amp; Populate):</a:t>
          </a:r>
        </a:p>
      </dsp:txBody>
      <dsp:txXfrm>
        <a:off x="25188" y="1728593"/>
        <a:ext cx="10465224" cy="465594"/>
      </dsp:txXfrm>
    </dsp:sp>
    <dsp:sp modelId="{C04B7EFD-8F9F-40B2-B6EF-1C574E7512E7}">
      <dsp:nvSpPr>
        <dsp:cNvPr id="0" name=""/>
        <dsp:cNvSpPr/>
      </dsp:nvSpPr>
      <dsp:spPr>
        <a:xfrm>
          <a:off x="0" y="2219375"/>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Build and Populate Recipes Database, Rank Allergens</a:t>
          </a:r>
        </a:p>
      </dsp:txBody>
      <dsp:txXfrm>
        <a:off x="0" y="2219375"/>
        <a:ext cx="10515600" cy="347760"/>
      </dsp:txXfrm>
    </dsp:sp>
    <dsp:sp modelId="{AA4DE502-4CF8-4782-A609-B319C53B8940}">
      <dsp:nvSpPr>
        <dsp:cNvPr id="0" name=""/>
        <dsp:cNvSpPr/>
      </dsp:nvSpPr>
      <dsp:spPr>
        <a:xfrm>
          <a:off x="0" y="2567135"/>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Eric Buffington (NLP Model Integration):</a:t>
          </a:r>
        </a:p>
      </dsp:txBody>
      <dsp:txXfrm>
        <a:off x="25188" y="2592323"/>
        <a:ext cx="10465224" cy="465594"/>
      </dsp:txXfrm>
    </dsp:sp>
    <dsp:sp modelId="{79FE9D18-7F56-4A4F-9394-FE756E35C71C}">
      <dsp:nvSpPr>
        <dsp:cNvPr id="0" name=""/>
        <dsp:cNvSpPr/>
      </dsp:nvSpPr>
      <dsp:spPr>
        <a:xfrm>
          <a:off x="0" y="3083105"/>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Design &amp; Implement Text Tokenizer, Research NLP Models</a:t>
          </a:r>
        </a:p>
      </dsp:txBody>
      <dsp:txXfrm>
        <a:off x="0" y="3083105"/>
        <a:ext cx="10515600" cy="347760"/>
      </dsp:txXfrm>
    </dsp:sp>
    <dsp:sp modelId="{7BC99BD3-EC13-4E56-BDDA-3EEEDE002613}">
      <dsp:nvSpPr>
        <dsp:cNvPr id="0" name=""/>
        <dsp:cNvSpPr/>
      </dsp:nvSpPr>
      <dsp:spPr>
        <a:xfrm>
          <a:off x="0" y="3430865"/>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Hung Nguyen (Allergen Detection &amp; Final Testing):</a:t>
          </a:r>
        </a:p>
      </dsp:txBody>
      <dsp:txXfrm>
        <a:off x="25188" y="3456053"/>
        <a:ext cx="10465224" cy="465594"/>
      </dsp:txXfrm>
    </dsp:sp>
    <dsp:sp modelId="{091DB36A-DC17-4D65-BF1E-573B26017EB8}">
      <dsp:nvSpPr>
        <dsp:cNvPr id="0" name=""/>
        <dsp:cNvSpPr/>
      </dsp:nvSpPr>
      <dsp:spPr>
        <a:xfrm>
          <a:off x="0" y="3946835"/>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Design &amp; Integrate Allergen Detection Model, Test Outputs</a:t>
          </a:r>
        </a:p>
      </dsp:txBody>
      <dsp:txXfrm>
        <a:off x="0" y="3946835"/>
        <a:ext cx="10515600" cy="347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78850-3A26-465B-A882-7AD5EA1B0BF2}">
      <dsp:nvSpPr>
        <dsp:cNvPr id="0" name=""/>
        <dsp:cNvSpPr/>
      </dsp:nvSpPr>
      <dsp:spPr>
        <a:xfrm>
          <a:off x="393" y="843815"/>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34873A-7ED5-43EB-88A3-E44038A471C5}">
      <dsp:nvSpPr>
        <dsp:cNvPr id="0" name=""/>
        <dsp:cNvSpPr/>
      </dsp:nvSpPr>
      <dsp:spPr>
        <a:xfrm>
          <a:off x="393" y="2056917"/>
          <a:ext cx="3138750" cy="877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We expect to be able to display our app to take a picture of labels, or food and generate potential allergen responses</a:t>
          </a:r>
        </a:p>
      </dsp:txBody>
      <dsp:txXfrm>
        <a:off x="393" y="2056917"/>
        <a:ext cx="3138750" cy="877078"/>
      </dsp:txXfrm>
    </dsp:sp>
    <dsp:sp modelId="{AD5E0912-C29B-41FC-921A-40CB1E0CC555}">
      <dsp:nvSpPr>
        <dsp:cNvPr id="0" name=""/>
        <dsp:cNvSpPr/>
      </dsp:nvSpPr>
      <dsp:spPr>
        <a:xfrm>
          <a:off x="393" y="2987269"/>
          <a:ext cx="3138750" cy="520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Have a few premade meals that we can take pictures of and show live, that have been well </a:t>
          </a:r>
          <a:r>
            <a:rPr lang="en-US" sz="1100" kern="1200">
              <a:latin typeface="Aptos Display" panose="02110004020202020204"/>
            </a:rPr>
            <a:t>studied</a:t>
          </a:r>
          <a:r>
            <a:rPr lang="en-US" sz="1100" kern="1200"/>
            <a:t> for allergens.</a:t>
          </a:r>
        </a:p>
      </dsp:txBody>
      <dsp:txXfrm>
        <a:off x="393" y="2987269"/>
        <a:ext cx="3138750" cy="520253"/>
      </dsp:txXfrm>
    </dsp:sp>
    <dsp:sp modelId="{6EB53E28-F25F-45E2-AB7F-554C84647F5C}">
      <dsp:nvSpPr>
        <dsp:cNvPr id="0" name=""/>
        <dsp:cNvSpPr/>
      </dsp:nvSpPr>
      <dsp:spPr>
        <a:xfrm>
          <a:off x="3688425" y="843815"/>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86945-5747-4BCA-B602-680BA2F9453D}">
      <dsp:nvSpPr>
        <dsp:cNvPr id="0" name=""/>
        <dsp:cNvSpPr/>
      </dsp:nvSpPr>
      <dsp:spPr>
        <a:xfrm>
          <a:off x="3688425" y="2056917"/>
          <a:ext cx="3138750" cy="877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These responses should be accurate and will give a confidence score as well</a:t>
          </a:r>
        </a:p>
      </dsp:txBody>
      <dsp:txXfrm>
        <a:off x="3688425" y="2056917"/>
        <a:ext cx="3138750" cy="877078"/>
      </dsp:txXfrm>
    </dsp:sp>
    <dsp:sp modelId="{3291A490-E4B5-4D47-9429-0528B5DBE9F6}">
      <dsp:nvSpPr>
        <dsp:cNvPr id="0" name=""/>
        <dsp:cNvSpPr/>
      </dsp:nvSpPr>
      <dsp:spPr>
        <a:xfrm>
          <a:off x="3688425" y="2987269"/>
          <a:ext cx="3138750" cy="520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Show attendees the results of our app, then compared to the studies of the food we can prove it is accurate</a:t>
          </a:r>
        </a:p>
      </dsp:txBody>
      <dsp:txXfrm>
        <a:off x="3688425" y="2987269"/>
        <a:ext cx="3138750" cy="520253"/>
      </dsp:txXfrm>
    </dsp:sp>
    <dsp:sp modelId="{7BF94AEF-B314-4FE7-8421-1B2BBD455CBE}">
      <dsp:nvSpPr>
        <dsp:cNvPr id="0" name=""/>
        <dsp:cNvSpPr/>
      </dsp:nvSpPr>
      <dsp:spPr>
        <a:xfrm>
          <a:off x="7376456" y="843815"/>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9B126B-C016-4923-B62B-EA02A8A39EA9}">
      <dsp:nvSpPr>
        <dsp:cNvPr id="0" name=""/>
        <dsp:cNvSpPr/>
      </dsp:nvSpPr>
      <dsp:spPr>
        <a:xfrm>
          <a:off x="7376456" y="2056917"/>
          <a:ext cx="3138750" cy="877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In addition, the app will display as much information about these allergens as possible </a:t>
          </a:r>
        </a:p>
      </dsp:txBody>
      <dsp:txXfrm>
        <a:off x="7376456" y="2056917"/>
        <a:ext cx="3138750" cy="877078"/>
      </dsp:txXfrm>
    </dsp:sp>
    <dsp:sp modelId="{489F84F0-3659-4C42-8689-08C7365203B9}">
      <dsp:nvSpPr>
        <dsp:cNvPr id="0" name=""/>
        <dsp:cNvSpPr/>
      </dsp:nvSpPr>
      <dsp:spPr>
        <a:xfrm>
          <a:off x="7376456" y="2987269"/>
          <a:ext cx="3138750" cy="520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It will possibly display ingredients that are causing the app to find the allergens in the food</a:t>
          </a:r>
        </a:p>
      </dsp:txBody>
      <dsp:txXfrm>
        <a:off x="7376456" y="2987269"/>
        <a:ext cx="3138750" cy="52025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9C7ABA-F852-C14E-9C07-80878E8E97EC}"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8B7B0-FA42-1A42-AF5E-9E51E388A706}" type="slidenum">
              <a:rPr lang="en-US" smtClean="0"/>
              <a:t>‹#›</a:t>
            </a:fld>
            <a:endParaRPr lang="en-US"/>
          </a:p>
        </p:txBody>
      </p:sp>
    </p:spTree>
    <p:extLst>
      <p:ext uri="{BB962C8B-B14F-4D97-AF65-F5344CB8AC3E}">
        <p14:creationId xmlns:p14="http://schemas.microsoft.com/office/powerpoint/2010/main" val="3000871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38B7B0-FA42-1A42-AF5E-9E51E388A706}" type="slidenum">
              <a:rPr lang="en-US" smtClean="0"/>
              <a:t>4</a:t>
            </a:fld>
            <a:endParaRPr lang="en-US"/>
          </a:p>
        </p:txBody>
      </p:sp>
    </p:spTree>
    <p:extLst>
      <p:ext uri="{BB962C8B-B14F-4D97-AF65-F5344CB8AC3E}">
        <p14:creationId xmlns:p14="http://schemas.microsoft.com/office/powerpoint/2010/main" val="1312118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36F3-F172-4188-E1A1-6C6A44EB0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0CC90-A324-D8BD-70CE-C2F91C2A8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D157F-FBA6-5208-DE17-14795C494E9A}"/>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5" name="Footer Placeholder 4">
            <a:extLst>
              <a:ext uri="{FF2B5EF4-FFF2-40B4-BE49-F238E27FC236}">
                <a16:creationId xmlns:a16="http://schemas.microsoft.com/office/drawing/2014/main" id="{003A94F6-8F23-1FAF-84C1-31951E160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67B46-64A6-CBFC-FC21-6D651A0E9B40}"/>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90179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A786-B8AC-23A0-0655-8485DBC9C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A8B134-10B8-3309-FE6E-D78CF087B6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0410C-4C0D-55F3-8EA8-8B783A905BA2}"/>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5" name="Footer Placeholder 4">
            <a:extLst>
              <a:ext uri="{FF2B5EF4-FFF2-40B4-BE49-F238E27FC236}">
                <a16:creationId xmlns:a16="http://schemas.microsoft.com/office/drawing/2014/main" id="{0C193570-61C8-034A-BD9C-E5937F2BF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30A99-703D-1280-083D-F526217217D9}"/>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154873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C4A5D-28FE-9A8F-8C78-49F7704F60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6B0419-18B0-A6AB-898E-5E2F96F26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A9A3C-81FD-3FBD-B7ED-DC0586FF7A09}"/>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5" name="Footer Placeholder 4">
            <a:extLst>
              <a:ext uri="{FF2B5EF4-FFF2-40B4-BE49-F238E27FC236}">
                <a16:creationId xmlns:a16="http://schemas.microsoft.com/office/drawing/2014/main" id="{7EF44133-706C-7F72-64CA-00A66C0BB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5B0F2-3228-B680-B4EB-C4EEE96C549A}"/>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112338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A3C3-D9BE-8280-FD63-047521B8E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032858-2FE6-08B6-D1F5-B649FD9B0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F7CD2-24C6-657D-35B3-D24A098B6276}"/>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5" name="Footer Placeholder 4">
            <a:extLst>
              <a:ext uri="{FF2B5EF4-FFF2-40B4-BE49-F238E27FC236}">
                <a16:creationId xmlns:a16="http://schemas.microsoft.com/office/drawing/2014/main" id="{DF5848AE-5638-AC8E-8DFA-8F3222DC1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37041-3F97-1411-3886-D32B9FD596A5}"/>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16704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A686-EA8E-97F5-51A9-17A95C838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4A80DC-5C65-137E-5C1A-4DE66DB16A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F0C1C-1E19-0F34-FFBA-707FCBFC1DAD}"/>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5" name="Footer Placeholder 4">
            <a:extLst>
              <a:ext uri="{FF2B5EF4-FFF2-40B4-BE49-F238E27FC236}">
                <a16:creationId xmlns:a16="http://schemas.microsoft.com/office/drawing/2014/main" id="{7229D4E3-1DA0-06B1-0AA4-95BECF9C6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D2F21-D166-8215-8C5B-FE697ABE1623}"/>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115807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DF0D-7FBC-3F50-0486-10B46E352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6A170-3841-2FF4-2DF1-797543F76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75C0DC-44F0-00FC-78F1-884FD79D0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EA169-B73D-8388-49D9-26357BEAC9CF}"/>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6" name="Footer Placeholder 5">
            <a:extLst>
              <a:ext uri="{FF2B5EF4-FFF2-40B4-BE49-F238E27FC236}">
                <a16:creationId xmlns:a16="http://schemas.microsoft.com/office/drawing/2014/main" id="{E464C19D-1B11-1044-735A-31BB4C608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D997B-EA76-827B-DF6F-B639CAD01B7D}"/>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88839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78DD-3F38-0A77-0E9A-1C0B8AFD90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2E49C-6C56-DF54-7F82-2A32F1BAA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8C753-6352-51CA-F653-A03BC1D728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4F9215-0EAA-E550-FA74-886622432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651D0-4AD4-CFAA-F16C-9C4E7B6053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CF688-2446-CB38-1816-00D0C1E17D81}"/>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8" name="Footer Placeholder 7">
            <a:extLst>
              <a:ext uri="{FF2B5EF4-FFF2-40B4-BE49-F238E27FC236}">
                <a16:creationId xmlns:a16="http://schemas.microsoft.com/office/drawing/2014/main" id="{A8DB59D7-9A06-8672-6938-ED3BC0600F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94B06F-011F-9F1E-5116-E3CB5DFC87B4}"/>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403696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D826-E6D1-060E-0FB7-A733515ED6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13BDCF-A348-6BB0-72DA-56C22AE90BA9}"/>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4" name="Footer Placeholder 3">
            <a:extLst>
              <a:ext uri="{FF2B5EF4-FFF2-40B4-BE49-F238E27FC236}">
                <a16:creationId xmlns:a16="http://schemas.microsoft.com/office/drawing/2014/main" id="{3AEF6FD6-74AD-65E0-A976-8C3B71148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546752-E613-E784-5D79-1072BB873BB2}"/>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257580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AFAA5-C285-575F-85E6-BFD090FC87E7}"/>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3" name="Footer Placeholder 2">
            <a:extLst>
              <a:ext uri="{FF2B5EF4-FFF2-40B4-BE49-F238E27FC236}">
                <a16:creationId xmlns:a16="http://schemas.microsoft.com/office/drawing/2014/main" id="{4520D1D2-221E-723F-95B4-420F7EAE28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B514A6-F17C-3153-2FB6-3118F6D39764}"/>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26969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F9DF-6E07-9BFD-8970-30E595385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ABB21B-DA3D-B86C-9BB4-F64D03AC5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11CBB3-0C7C-6C53-E642-9FC933BF2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B31C7-2D56-269F-917D-6A29707EE847}"/>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6" name="Footer Placeholder 5">
            <a:extLst>
              <a:ext uri="{FF2B5EF4-FFF2-40B4-BE49-F238E27FC236}">
                <a16:creationId xmlns:a16="http://schemas.microsoft.com/office/drawing/2014/main" id="{6C40BAF4-EE42-1657-E52E-53D589238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8C42B-1C66-FC8F-8C81-50AF6617F86C}"/>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170849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18C2-8DCF-5D7D-7654-52F2BD1C1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2982B0-21D2-2239-BFA4-636888490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A6440-68BB-2552-9FB8-E666E1845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6C4655-8502-C41C-6D33-B2D9D5A246FC}"/>
              </a:ext>
            </a:extLst>
          </p:cNvPr>
          <p:cNvSpPr>
            <a:spLocks noGrp="1"/>
          </p:cNvSpPr>
          <p:nvPr>
            <p:ph type="dt" sz="half" idx="10"/>
          </p:nvPr>
        </p:nvSpPr>
        <p:spPr/>
        <p:txBody>
          <a:bodyPr/>
          <a:lstStyle/>
          <a:p>
            <a:fld id="{BB3DD2D8-E2DC-054D-BAC1-2ADA11FDE720}" type="datetimeFigureOut">
              <a:rPr lang="en-US" smtClean="0"/>
              <a:t>10/17/2024</a:t>
            </a:fld>
            <a:endParaRPr lang="en-US"/>
          </a:p>
        </p:txBody>
      </p:sp>
      <p:sp>
        <p:nvSpPr>
          <p:cNvPr id="6" name="Footer Placeholder 5">
            <a:extLst>
              <a:ext uri="{FF2B5EF4-FFF2-40B4-BE49-F238E27FC236}">
                <a16:creationId xmlns:a16="http://schemas.microsoft.com/office/drawing/2014/main" id="{5C01F8ED-34A3-AC8C-2D1E-BC4C40D5B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E62A53-DEC0-1AEE-B334-D3F2255A273F}"/>
              </a:ext>
            </a:extLst>
          </p:cNvPr>
          <p:cNvSpPr>
            <a:spLocks noGrp="1"/>
          </p:cNvSpPr>
          <p:nvPr>
            <p:ph type="sldNum" sz="quarter" idx="12"/>
          </p:nvPr>
        </p:nvSpPr>
        <p:spPr/>
        <p:txBody>
          <a:bodyPr/>
          <a:lstStyle/>
          <a:p>
            <a:fld id="{30DE9DC3-59E5-F941-B702-A979599161B4}" type="slidenum">
              <a:rPr lang="en-US" smtClean="0"/>
              <a:t>‹#›</a:t>
            </a:fld>
            <a:endParaRPr lang="en-US"/>
          </a:p>
        </p:txBody>
      </p:sp>
    </p:spTree>
    <p:extLst>
      <p:ext uri="{BB962C8B-B14F-4D97-AF65-F5344CB8AC3E}">
        <p14:creationId xmlns:p14="http://schemas.microsoft.com/office/powerpoint/2010/main" val="419908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B5FC8-90FF-B379-0CAF-556D0C01A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AA5983-4F1E-AEDA-46D8-35E8D5DA3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24F3E-7A82-62FB-CA82-E00EB179C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3DD2D8-E2DC-054D-BAC1-2ADA11FDE720}" type="datetimeFigureOut">
              <a:rPr lang="en-US" smtClean="0"/>
              <a:t>10/17/2024</a:t>
            </a:fld>
            <a:endParaRPr lang="en-US"/>
          </a:p>
        </p:txBody>
      </p:sp>
      <p:sp>
        <p:nvSpPr>
          <p:cNvPr id="5" name="Footer Placeholder 4">
            <a:extLst>
              <a:ext uri="{FF2B5EF4-FFF2-40B4-BE49-F238E27FC236}">
                <a16:creationId xmlns:a16="http://schemas.microsoft.com/office/drawing/2014/main" id="{F18667C5-777A-76FC-D235-87E776CC9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63633C-5A0B-DA8E-9584-81DF3D1C6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DE9DC3-59E5-F941-B702-A979599161B4}" type="slidenum">
              <a:rPr lang="en-US" smtClean="0"/>
              <a:t>‹#›</a:t>
            </a:fld>
            <a:endParaRPr lang="en-US"/>
          </a:p>
        </p:txBody>
      </p:sp>
    </p:spTree>
    <p:extLst>
      <p:ext uri="{BB962C8B-B14F-4D97-AF65-F5344CB8AC3E}">
        <p14:creationId xmlns:p14="http://schemas.microsoft.com/office/powerpoint/2010/main" val="395977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slideLayout" Target="../slideLayouts/slideLayout2.xml"/><Relationship Id="rId7" Type="http://schemas.openxmlformats.org/officeDocument/2006/relationships/diagramColors" Target="../diagrams/colors5.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slideLayout" Target="../slideLayouts/slideLayout2.xml"/><Relationship Id="rId7" Type="http://schemas.openxmlformats.org/officeDocument/2006/relationships/diagramColors" Target="../diagrams/colors6.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4FD147-C869-281A-AA6A-D3B8EB0F9E1E}"/>
              </a:ext>
            </a:extLst>
          </p:cNvPr>
          <p:cNvSpPr>
            <a:spLocks noGrp="1"/>
          </p:cNvSpPr>
          <p:nvPr>
            <p:ph type="ctrTitle"/>
          </p:nvPr>
        </p:nvSpPr>
        <p:spPr>
          <a:xfrm>
            <a:off x="2026693" y="1030406"/>
            <a:ext cx="8147713" cy="3081242"/>
          </a:xfrm>
        </p:spPr>
        <p:txBody>
          <a:bodyPr anchor="ctr">
            <a:normAutofit/>
          </a:bodyPr>
          <a:lstStyle/>
          <a:p>
            <a:r>
              <a:rPr lang="en-US" sz="4800">
                <a:solidFill>
                  <a:srgbClr val="FFFFFF"/>
                </a:solidFill>
              </a:rPr>
              <a:t>Qsine Application</a:t>
            </a:r>
          </a:p>
        </p:txBody>
      </p:sp>
      <p:sp>
        <p:nvSpPr>
          <p:cNvPr id="3" name="Subtitle 2">
            <a:extLst>
              <a:ext uri="{FF2B5EF4-FFF2-40B4-BE49-F238E27FC236}">
                <a16:creationId xmlns:a16="http://schemas.microsoft.com/office/drawing/2014/main" id="{573395B5-756D-B5CF-6AEA-6C9EAC84663F}"/>
              </a:ext>
            </a:extLst>
          </p:cNvPr>
          <p:cNvSpPr>
            <a:spLocks noGrp="1"/>
          </p:cNvSpPr>
          <p:nvPr>
            <p:ph type="subTitle" idx="1"/>
          </p:nvPr>
        </p:nvSpPr>
        <p:spPr>
          <a:xfrm>
            <a:off x="1559943" y="5171093"/>
            <a:ext cx="9078628" cy="860620"/>
          </a:xfrm>
        </p:spPr>
        <p:txBody>
          <a:bodyPr vert="horz" lIns="91440" tIns="45720" rIns="91440" bIns="45720" rtlCol="0" anchor="ctr">
            <a:normAutofit/>
          </a:bodyPr>
          <a:lstStyle/>
          <a:p>
            <a:r>
              <a:rPr lang="en-US" sz="2200">
                <a:solidFill>
                  <a:srgbClr val="FFFFFF"/>
                </a:solidFill>
              </a:rPr>
              <a:t>Fall 2024 – Spring 2025 Senior Design Project by</a:t>
            </a:r>
          </a:p>
          <a:p>
            <a:r>
              <a:rPr lang="en-US" sz="2200">
                <a:solidFill>
                  <a:srgbClr val="FFFFFF"/>
                </a:solidFill>
              </a:rPr>
              <a:t>Hung Nguyen, </a:t>
            </a:r>
            <a:r>
              <a:rPr lang="en-US" sz="2200">
                <a:solidFill>
                  <a:srgbClr val="FFFFFF"/>
                </a:solidFill>
                <a:ea typeface="+mn-lt"/>
                <a:cs typeface="+mn-lt"/>
              </a:rPr>
              <a:t>Eric Buffington, Kaleb Bishop, and Matthew Bryant</a:t>
            </a:r>
          </a:p>
        </p:txBody>
      </p:sp>
    </p:spTree>
    <p:extLst>
      <p:ext uri="{BB962C8B-B14F-4D97-AF65-F5344CB8AC3E}">
        <p14:creationId xmlns:p14="http://schemas.microsoft.com/office/powerpoint/2010/main" val="961054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D1A92-DEC8-D824-4CAA-3F599D98622A}"/>
              </a:ext>
            </a:extLst>
          </p:cNvPr>
          <p:cNvSpPr>
            <a:spLocks noGrp="1"/>
          </p:cNvSpPr>
          <p:nvPr>
            <p:ph type="title"/>
          </p:nvPr>
        </p:nvSpPr>
        <p:spPr>
          <a:xfrm>
            <a:off x="804672" y="802955"/>
            <a:ext cx="4977976" cy="1454051"/>
          </a:xfrm>
        </p:spPr>
        <p:txBody>
          <a:bodyPr>
            <a:normAutofit/>
          </a:bodyPr>
          <a:lstStyle/>
          <a:p>
            <a:r>
              <a:rPr lang="en-US" sz="3300">
                <a:solidFill>
                  <a:schemeClr val="tx2"/>
                </a:solidFill>
                <a:ea typeface="+mj-lt"/>
                <a:cs typeface="+mj-lt"/>
              </a:rPr>
              <a:t>Expected Accomplishments for the end of this term</a:t>
            </a:r>
            <a:endParaRPr lang="en-US" sz="3300">
              <a:solidFill>
                <a:schemeClr val="tx2"/>
              </a:solidFill>
            </a:endParaRPr>
          </a:p>
        </p:txBody>
      </p:sp>
      <p:sp>
        <p:nvSpPr>
          <p:cNvPr id="3" name="Content Placeholder 2">
            <a:extLst>
              <a:ext uri="{FF2B5EF4-FFF2-40B4-BE49-F238E27FC236}">
                <a16:creationId xmlns:a16="http://schemas.microsoft.com/office/drawing/2014/main" id="{ABA2592D-0240-81AC-6089-64AF7085E0EF}"/>
              </a:ext>
            </a:extLst>
          </p:cNvPr>
          <p:cNvSpPr>
            <a:spLocks noGrp="1"/>
          </p:cNvSpPr>
          <p:nvPr>
            <p:ph idx="1"/>
          </p:nvPr>
        </p:nvSpPr>
        <p:spPr>
          <a:xfrm>
            <a:off x="804672" y="2421682"/>
            <a:ext cx="4977578" cy="3639289"/>
          </a:xfrm>
        </p:spPr>
        <p:txBody>
          <a:bodyPr vert="horz" lIns="91440" tIns="45720" rIns="91440" bIns="45720" rtlCol="0" anchor="ctr">
            <a:normAutofit/>
          </a:bodyPr>
          <a:lstStyle/>
          <a:p>
            <a:r>
              <a:rPr lang="en-US" sz="2400">
                <a:solidFill>
                  <a:schemeClr val="tx2"/>
                </a:solidFill>
              </a:rPr>
              <a:t>Text Tokenizer – Create a way for a user to type in the name of a dish and process it</a:t>
            </a:r>
          </a:p>
          <a:p>
            <a:r>
              <a:rPr lang="en-US" sz="2400">
                <a:solidFill>
                  <a:schemeClr val="tx2"/>
                </a:solidFill>
              </a:rPr>
              <a:t>Rudimentary database of common allergens</a:t>
            </a:r>
          </a:p>
          <a:p>
            <a:r>
              <a:rPr lang="en-US" sz="2400">
                <a:solidFill>
                  <a:schemeClr val="tx2"/>
                </a:solidFill>
              </a:rPr>
              <a:t>Web scraper that returns some of those common allergens present in recipes</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Table Setting">
            <a:extLst>
              <a:ext uri="{FF2B5EF4-FFF2-40B4-BE49-F238E27FC236}">
                <a16:creationId xmlns:a16="http://schemas.microsoft.com/office/drawing/2014/main" id="{EC7EDFD1-EA35-3DEA-B2E7-741DFB53C4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5817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F4FC-7EB9-1D0C-9AEA-812D6F1D5109}"/>
              </a:ext>
            </a:extLst>
          </p:cNvPr>
          <p:cNvSpPr>
            <a:spLocks noGrp="1"/>
          </p:cNvSpPr>
          <p:nvPr>
            <p:ph type="title"/>
          </p:nvPr>
        </p:nvSpPr>
        <p:spPr/>
        <p:txBody>
          <a:bodyPr/>
          <a:lstStyle/>
          <a:p>
            <a:r>
              <a:rPr lang="en-US">
                <a:ea typeface="+mj-lt"/>
                <a:cs typeface="+mj-lt"/>
              </a:rPr>
              <a:t>Division of Work</a:t>
            </a:r>
            <a:endParaRPr lang="en-US"/>
          </a:p>
        </p:txBody>
      </p:sp>
      <p:graphicFrame>
        <p:nvGraphicFramePr>
          <p:cNvPr id="15" name="Content Placeholder 2">
            <a:extLst>
              <a:ext uri="{FF2B5EF4-FFF2-40B4-BE49-F238E27FC236}">
                <a16:creationId xmlns:a16="http://schemas.microsoft.com/office/drawing/2014/main" id="{7BDA72B1-F014-C515-910B-0267CAC7E82F}"/>
              </a:ext>
            </a:extLst>
          </p:cNvPr>
          <p:cNvGraphicFramePr>
            <a:graphicFrameLocks noGrp="1"/>
          </p:cNvGraphicFramePr>
          <p:nvPr>
            <p:ph idx="1"/>
            <p:extLst>
              <p:ext uri="{D42A27DB-BD31-4B8C-83A1-F6EECF244321}">
                <p14:modId xmlns:p14="http://schemas.microsoft.com/office/powerpoint/2010/main" val="14705552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Audio 11">
            <a:hlinkClick r:id="" action="ppaction://media"/>
            <a:extLst>
              <a:ext uri="{FF2B5EF4-FFF2-40B4-BE49-F238E27FC236}">
                <a16:creationId xmlns:a16="http://schemas.microsoft.com/office/drawing/2014/main" id="{149A85B7-96BC-029A-368D-32872DEAB9D5}"/>
              </a:ext>
            </a:extLst>
          </p:cNvPr>
          <p:cNvPicPr>
            <a:picLocks noChangeAspect="1"/>
          </p:cNvPicPr>
          <p:nvPr>
            <a:audioFile r:link="rId2"/>
            <p:extLst>
              <p:ext uri="{DAA4B4D4-6D71-4841-9C94-3DE7FCFB9230}">
                <p14:media xmlns:p14="http://schemas.microsoft.com/office/powerpoint/2010/main" r:embed="rId1"/>
              </p:ext>
            </p:extLst>
          </p:nvPr>
        </p:nvPicPr>
        <p:blipFill>
          <a:blip r:embed="rId9"/>
          <a:srcRect l="-370779" t="-370779" r="-370779" b="-370779"/>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043629660"/>
      </p:ext>
    </p:extLst>
  </p:cSld>
  <p:clrMapOvr>
    <a:masterClrMapping/>
  </p:clrMapOvr>
  <mc:AlternateContent xmlns:mc="http://schemas.openxmlformats.org/markup-compatibility/2006">
    <mc:Choice xmlns:p14="http://schemas.microsoft.com/office/powerpoint/2010/main" Requires="p14">
      <p:transition spd="slow" p14:dur="2000" advTm="45829"/>
    </mc:Choice>
    <mc:Fallback>
      <p:transition spd="slow" advTm="458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C5D6E-EDC4-C5A7-3EFB-181563BA8C73}"/>
              </a:ext>
            </a:extLst>
          </p:cNvPr>
          <p:cNvSpPr>
            <a:spLocks noGrp="1"/>
          </p:cNvSpPr>
          <p:nvPr>
            <p:ph type="title"/>
          </p:nvPr>
        </p:nvSpPr>
        <p:spPr>
          <a:xfrm>
            <a:off x="838200" y="556995"/>
            <a:ext cx="10515600" cy="1133693"/>
          </a:xfrm>
        </p:spPr>
        <p:txBody>
          <a:bodyPr>
            <a:normAutofit/>
          </a:bodyPr>
          <a:lstStyle/>
          <a:p>
            <a:r>
              <a:rPr lang="en-US" sz="5200">
                <a:ea typeface="+mj-lt"/>
                <a:cs typeface="+mj-lt"/>
              </a:rPr>
              <a:t>Expected Demo at Expo</a:t>
            </a:r>
            <a:endParaRPr lang="en-US" sz="5200"/>
          </a:p>
        </p:txBody>
      </p:sp>
      <p:graphicFrame>
        <p:nvGraphicFramePr>
          <p:cNvPr id="5" name="Content Placeholder 2">
            <a:extLst>
              <a:ext uri="{FF2B5EF4-FFF2-40B4-BE49-F238E27FC236}">
                <a16:creationId xmlns:a16="http://schemas.microsoft.com/office/drawing/2014/main" id="{FD169C4D-78BF-4F9A-FD8C-DF4782C4CBBF}"/>
              </a:ext>
            </a:extLst>
          </p:cNvPr>
          <p:cNvGraphicFramePr>
            <a:graphicFrameLocks noGrp="1"/>
          </p:cNvGraphicFramePr>
          <p:nvPr>
            <p:ph idx="1"/>
            <p:extLst>
              <p:ext uri="{D42A27DB-BD31-4B8C-83A1-F6EECF244321}">
                <p14:modId xmlns:p14="http://schemas.microsoft.com/office/powerpoint/2010/main" val="20615086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 name="Audio 15">
            <a:hlinkClick r:id="" action="ppaction://media"/>
            <a:extLst>
              <a:ext uri="{FF2B5EF4-FFF2-40B4-BE49-F238E27FC236}">
                <a16:creationId xmlns:a16="http://schemas.microsoft.com/office/drawing/2014/main" id="{D1E92B31-3F4D-9E1E-A570-F170FDFBF096}"/>
              </a:ext>
            </a:extLst>
          </p:cNvPr>
          <p:cNvPicPr>
            <a:picLocks noChangeAspect="1"/>
          </p:cNvPicPr>
          <p:nvPr>
            <a:audioFile r:link="rId2"/>
            <p:extLst>
              <p:ext uri="{DAA4B4D4-6D71-4841-9C94-3DE7FCFB9230}">
                <p14:media xmlns:p14="http://schemas.microsoft.com/office/powerpoint/2010/main" r:embed="rId1"/>
              </p:ext>
            </p:extLst>
          </p:nvPr>
        </p:nvPicPr>
        <p:blipFill>
          <a:blip r:embed="rId9"/>
          <a:srcRect l="-370779" t="-370779" r="-370779" b="-370779"/>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829394233"/>
      </p:ext>
    </p:extLst>
  </p:cSld>
  <p:clrMapOvr>
    <a:masterClrMapping/>
  </p:clrMapOvr>
  <mc:AlternateContent xmlns:mc="http://schemas.openxmlformats.org/markup-compatibility/2006">
    <mc:Choice xmlns:p14="http://schemas.microsoft.com/office/powerpoint/2010/main" Requires="p14">
      <p:transition spd="slow" p14:dur="2000" advTm="32015"/>
    </mc:Choice>
    <mc:Fallback>
      <p:transition spd="slow" advTm="320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312B-8C0F-E881-71F7-33F48FB740C2}"/>
              </a:ext>
            </a:extLst>
          </p:cNvPr>
          <p:cNvSpPr>
            <a:spLocks noGrp="1"/>
          </p:cNvSpPr>
          <p:nvPr>
            <p:ph type="title"/>
          </p:nvPr>
        </p:nvSpPr>
        <p:spPr/>
        <p:txBody>
          <a:bodyPr/>
          <a:lstStyle/>
          <a:p>
            <a:r>
              <a:rPr lang="en-US"/>
              <a:t>Group Members</a:t>
            </a:r>
          </a:p>
        </p:txBody>
      </p:sp>
      <p:graphicFrame>
        <p:nvGraphicFramePr>
          <p:cNvPr id="5" name="Content Placeholder 4">
            <a:extLst>
              <a:ext uri="{FF2B5EF4-FFF2-40B4-BE49-F238E27FC236}">
                <a16:creationId xmlns:a16="http://schemas.microsoft.com/office/drawing/2014/main" id="{3015A645-488C-63E8-0966-E65C1E6AB0F7}"/>
              </a:ext>
            </a:extLst>
          </p:cNvPr>
          <p:cNvGraphicFramePr>
            <a:graphicFrameLocks noGrp="1"/>
          </p:cNvGraphicFramePr>
          <p:nvPr>
            <p:ph idx="1"/>
            <p:extLst>
              <p:ext uri="{D42A27DB-BD31-4B8C-83A1-F6EECF244321}">
                <p14:modId xmlns:p14="http://schemas.microsoft.com/office/powerpoint/2010/main" val="22947824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87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6457B-C2CE-1082-ED60-B73277D9DD17}"/>
              </a:ext>
            </a:extLst>
          </p:cNvPr>
          <p:cNvSpPr>
            <a:spLocks noGrp="1"/>
          </p:cNvSpPr>
          <p:nvPr>
            <p:ph type="title"/>
          </p:nvPr>
        </p:nvSpPr>
        <p:spPr>
          <a:xfrm>
            <a:off x="640080" y="325369"/>
            <a:ext cx="4368602" cy="1956841"/>
          </a:xfrm>
        </p:spPr>
        <p:txBody>
          <a:bodyPr anchor="b">
            <a:normAutofit/>
          </a:bodyPr>
          <a:lstStyle/>
          <a:p>
            <a:r>
              <a:rPr lang="en-US" sz="5000">
                <a:ea typeface="+mj-lt"/>
                <a:cs typeface="+mj-lt"/>
              </a:rPr>
              <a:t>Project Abstract</a:t>
            </a:r>
            <a:endParaRPr lang="en-US" sz="50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43C4EC-F07D-E2AD-357E-5C82C9813BA1}"/>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2200" b="1"/>
              <a:t>QSine</a:t>
            </a:r>
            <a:r>
              <a:rPr lang="en-US" sz="2200"/>
              <a:t> will be an application that allows users to </a:t>
            </a:r>
            <a:r>
              <a:rPr lang="en-US" sz="2200" b="1"/>
              <a:t>photograph food items, </a:t>
            </a:r>
            <a:r>
              <a:rPr lang="en-US" sz="2200"/>
              <a:t>uses computer vision and machine learning to </a:t>
            </a:r>
            <a:r>
              <a:rPr lang="en-US" sz="2200" b="1"/>
              <a:t>classify</a:t>
            </a:r>
            <a:r>
              <a:rPr lang="en-US" sz="2200"/>
              <a:t> what dish is in the picture, then </a:t>
            </a:r>
            <a:r>
              <a:rPr lang="en-US" sz="2200" b="1"/>
              <a:t>scrape the web </a:t>
            </a:r>
            <a:r>
              <a:rPr lang="en-US" sz="2200"/>
              <a:t>for recipes of that dish and return a list of common allergens that may be present.</a:t>
            </a:r>
          </a:p>
        </p:txBody>
      </p:sp>
      <p:pic>
        <p:nvPicPr>
          <p:cNvPr id="4" name="Picture 3" descr="How To Shoot iPhone Food Photography Like A Pro - We Eat Together">
            <a:extLst>
              <a:ext uri="{FF2B5EF4-FFF2-40B4-BE49-F238E27FC236}">
                <a16:creationId xmlns:a16="http://schemas.microsoft.com/office/drawing/2014/main" id="{39663157-AE0C-E6D1-6B01-3E49311F35DF}"/>
              </a:ext>
            </a:extLst>
          </p:cNvPr>
          <p:cNvPicPr>
            <a:picLocks noChangeAspect="1"/>
          </p:cNvPicPr>
          <p:nvPr/>
        </p:nvPicPr>
        <p:blipFill>
          <a:blip r:embed="rId2"/>
          <a:srcRect l="18830" r="2475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0210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515E3-44D9-DC1E-F47C-9D9120A6FD1C}"/>
              </a:ext>
            </a:extLst>
          </p:cNvPr>
          <p:cNvSpPr>
            <a:spLocks noGrp="1"/>
          </p:cNvSpPr>
          <p:nvPr>
            <p:ph type="title"/>
          </p:nvPr>
        </p:nvSpPr>
        <p:spPr>
          <a:xfrm>
            <a:off x="838200" y="556995"/>
            <a:ext cx="10515600" cy="1133693"/>
          </a:xfrm>
        </p:spPr>
        <p:txBody>
          <a:bodyPr>
            <a:normAutofit/>
          </a:bodyPr>
          <a:lstStyle/>
          <a:p>
            <a:r>
              <a:rPr lang="en-US" sz="5200">
                <a:ea typeface="+mj-lt"/>
                <a:cs typeface="+mj-lt"/>
              </a:rPr>
              <a:t> User Stories</a:t>
            </a:r>
            <a:endParaRPr lang="en-US" sz="5200"/>
          </a:p>
        </p:txBody>
      </p:sp>
      <p:graphicFrame>
        <p:nvGraphicFramePr>
          <p:cNvPr id="5" name="Content Placeholder 2">
            <a:extLst>
              <a:ext uri="{FF2B5EF4-FFF2-40B4-BE49-F238E27FC236}">
                <a16:creationId xmlns:a16="http://schemas.microsoft.com/office/drawing/2014/main" id="{6F775796-9314-CBAE-8AEF-6A80350D65A8}"/>
              </a:ext>
            </a:extLst>
          </p:cNvPr>
          <p:cNvGraphicFramePr>
            <a:graphicFrameLocks noGrp="1"/>
          </p:cNvGraphicFramePr>
          <p:nvPr>
            <p:ph idx="1"/>
            <p:extLst>
              <p:ext uri="{D42A27DB-BD31-4B8C-83A1-F6EECF244321}">
                <p14:modId xmlns:p14="http://schemas.microsoft.com/office/powerpoint/2010/main" val="29409746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741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AB4EFB-03C9-4574-0DEC-81B87BC86D11}"/>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39" name="Rectangle 3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1">
            <a:extLst>
              <a:ext uri="{FF2B5EF4-FFF2-40B4-BE49-F238E27FC236}">
                <a16:creationId xmlns:a16="http://schemas.microsoft.com/office/drawing/2014/main" id="{AEF42E8B-C636-57C7-648C-8B619E41F71E}"/>
              </a:ext>
            </a:extLst>
          </p:cNvPr>
          <p:cNvSpPr txBox="1">
            <a:spLocks/>
          </p:cNvSpPr>
          <p:nvPr/>
        </p:nvSpPr>
        <p:spPr>
          <a:xfrm>
            <a:off x="1371598" y="319314"/>
            <a:ext cx="9477377" cy="1030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a:solidFill>
                  <a:srgbClr val="FFFFFF"/>
                </a:solidFill>
              </a:rPr>
              <a:t> Design Diagrams: D0</a:t>
            </a:r>
          </a:p>
        </p:txBody>
      </p:sp>
      <p:pic>
        <p:nvPicPr>
          <p:cNvPr id="5" name="Picture 4" descr="A screenshot of a black background&#10;&#10;Description automatically generated">
            <a:extLst>
              <a:ext uri="{FF2B5EF4-FFF2-40B4-BE49-F238E27FC236}">
                <a16:creationId xmlns:a16="http://schemas.microsoft.com/office/drawing/2014/main" id="{6A6A5069-213C-C1AF-BD2F-EE3AEC63AEFC}"/>
              </a:ext>
            </a:extLst>
          </p:cNvPr>
          <p:cNvPicPr>
            <a:picLocks noChangeAspect="1"/>
          </p:cNvPicPr>
          <p:nvPr/>
        </p:nvPicPr>
        <p:blipFill>
          <a:blip r:embed="rId2"/>
          <a:stretch>
            <a:fillRect/>
          </a:stretch>
        </p:blipFill>
        <p:spPr>
          <a:xfrm>
            <a:off x="1371598" y="2246498"/>
            <a:ext cx="4565251" cy="2225559"/>
          </a:xfrm>
          <a:prstGeom prst="rect">
            <a:avLst/>
          </a:prstGeom>
        </p:spPr>
      </p:pic>
      <p:pic>
        <p:nvPicPr>
          <p:cNvPr id="4" name="Content Placeholder 3" descr="A diagram of a system&#10;&#10;Description automatically generated">
            <a:extLst>
              <a:ext uri="{FF2B5EF4-FFF2-40B4-BE49-F238E27FC236}">
                <a16:creationId xmlns:a16="http://schemas.microsoft.com/office/drawing/2014/main" id="{69051508-86EF-6935-F20E-EC8A4F8C1E8F}"/>
              </a:ext>
            </a:extLst>
          </p:cNvPr>
          <p:cNvPicPr>
            <a:picLocks noChangeAspect="1"/>
          </p:cNvPicPr>
          <p:nvPr/>
        </p:nvPicPr>
        <p:blipFill>
          <a:blip r:embed="rId3"/>
          <a:stretch>
            <a:fillRect/>
          </a:stretch>
        </p:blipFill>
        <p:spPr>
          <a:xfrm>
            <a:off x="6267671" y="2790517"/>
            <a:ext cx="4600354" cy="1184591"/>
          </a:xfrm>
          <a:prstGeom prst="rect">
            <a:avLst/>
          </a:prstGeom>
        </p:spPr>
      </p:pic>
      <p:sp>
        <p:nvSpPr>
          <p:cNvPr id="8" name="TextBox 7">
            <a:extLst>
              <a:ext uri="{FF2B5EF4-FFF2-40B4-BE49-F238E27FC236}">
                <a16:creationId xmlns:a16="http://schemas.microsoft.com/office/drawing/2014/main" id="{8EA615A3-278B-3B0B-263C-9881355DC825}"/>
              </a:ext>
            </a:extLst>
          </p:cNvPr>
          <p:cNvSpPr txBox="1"/>
          <p:nvPr/>
        </p:nvSpPr>
        <p:spPr>
          <a:xfrm>
            <a:off x="1371598" y="5070346"/>
            <a:ext cx="9496427" cy="138526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1700"/>
              <a:t>D0 diagrams provide the highest-level view of the Allergen Detection System, highlighting the fundamental flow of data. Users provide inputs in the form of text (e.g., ingredient lists, menu descriptions) or images (e.g., photos of food items). The system processes these inputs to generate an allergen report, which indicates potential allergens found in the input data.</a:t>
            </a:r>
            <a:endParaRPr lang="en-US"/>
          </a:p>
        </p:txBody>
      </p:sp>
    </p:spTree>
    <p:extLst>
      <p:ext uri="{BB962C8B-B14F-4D97-AF65-F5344CB8AC3E}">
        <p14:creationId xmlns:p14="http://schemas.microsoft.com/office/powerpoint/2010/main" val="103824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37C53F-95D1-1E0E-115C-3BFDD3211419}"/>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41" name="Rectangle 40">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530B48-5F9A-9C06-DE5C-34D77700A5EB}"/>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 Design Diagrams: D1</a:t>
            </a:r>
          </a:p>
        </p:txBody>
      </p:sp>
      <p:pic>
        <p:nvPicPr>
          <p:cNvPr id="13" name="Picture 12">
            <a:extLst>
              <a:ext uri="{FF2B5EF4-FFF2-40B4-BE49-F238E27FC236}">
                <a16:creationId xmlns:a16="http://schemas.microsoft.com/office/drawing/2014/main" id="{9E622BE3-2E21-7DDA-6A1C-6BF9126D6B22}"/>
              </a:ext>
            </a:extLst>
          </p:cNvPr>
          <p:cNvPicPr>
            <a:picLocks noChangeAspect="1"/>
          </p:cNvPicPr>
          <p:nvPr/>
        </p:nvPicPr>
        <p:blipFill>
          <a:blip r:embed="rId2"/>
          <a:stretch>
            <a:fillRect/>
          </a:stretch>
        </p:blipFill>
        <p:spPr>
          <a:xfrm>
            <a:off x="16932" y="2056406"/>
            <a:ext cx="5919917" cy="2118910"/>
          </a:xfrm>
          <a:prstGeom prst="rect">
            <a:avLst/>
          </a:prstGeom>
        </p:spPr>
      </p:pic>
      <p:pic>
        <p:nvPicPr>
          <p:cNvPr id="7" name="Picture 6">
            <a:extLst>
              <a:ext uri="{FF2B5EF4-FFF2-40B4-BE49-F238E27FC236}">
                <a16:creationId xmlns:a16="http://schemas.microsoft.com/office/drawing/2014/main" id="{12CD74F2-9CD9-7DCB-D88D-728C14580984}"/>
              </a:ext>
            </a:extLst>
          </p:cNvPr>
          <p:cNvPicPr>
            <a:picLocks noChangeAspect="1"/>
          </p:cNvPicPr>
          <p:nvPr/>
        </p:nvPicPr>
        <p:blipFill>
          <a:blip r:embed="rId3"/>
          <a:stretch>
            <a:fillRect/>
          </a:stretch>
        </p:blipFill>
        <p:spPr>
          <a:xfrm>
            <a:off x="5960754" y="2585700"/>
            <a:ext cx="6240770" cy="1065056"/>
          </a:xfrm>
          <a:prstGeom prst="rect">
            <a:avLst/>
          </a:prstGeom>
        </p:spPr>
      </p:pic>
      <p:sp>
        <p:nvSpPr>
          <p:cNvPr id="3" name="TextBox 2">
            <a:extLst>
              <a:ext uri="{FF2B5EF4-FFF2-40B4-BE49-F238E27FC236}">
                <a16:creationId xmlns:a16="http://schemas.microsoft.com/office/drawing/2014/main" id="{701B70FD-466B-C89E-6A0A-1B755D17D542}"/>
              </a:ext>
            </a:extLst>
          </p:cNvPr>
          <p:cNvSpPr txBox="1"/>
          <p:nvPr/>
        </p:nvSpPr>
        <p:spPr>
          <a:xfrm>
            <a:off x="969432" y="4572929"/>
            <a:ext cx="9993844" cy="170276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a:t>Design Diagram D1 delves deeper into the Allergen Detection System, outlining its core subsystems and their interactions. This design shows the Text Processing Module, the Image Processing Module, and the Allergen Database. It details how each subsystem handles specific types of input and collaborates to provide accurate allergen detection results.</a:t>
            </a:r>
          </a:p>
        </p:txBody>
      </p:sp>
    </p:spTree>
    <p:extLst>
      <p:ext uri="{BB962C8B-B14F-4D97-AF65-F5344CB8AC3E}">
        <p14:creationId xmlns:p14="http://schemas.microsoft.com/office/powerpoint/2010/main" val="244891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D7005F-99AB-0CE3-DAE7-F956864E02A4}"/>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Rectangle 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6635C-D840-60DD-1B51-4AFC8698997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 Design Diagrams: D2</a:t>
            </a:r>
          </a:p>
        </p:txBody>
      </p:sp>
      <p:pic>
        <p:nvPicPr>
          <p:cNvPr id="3" name="Picture 2" descr="A diagram of a company&#10;&#10;Description automatically generated">
            <a:extLst>
              <a:ext uri="{FF2B5EF4-FFF2-40B4-BE49-F238E27FC236}">
                <a16:creationId xmlns:a16="http://schemas.microsoft.com/office/drawing/2014/main" id="{CE2C75FF-4A78-C291-33E3-72F95DC9A71D}"/>
              </a:ext>
            </a:extLst>
          </p:cNvPr>
          <p:cNvPicPr>
            <a:picLocks noChangeAspect="1"/>
          </p:cNvPicPr>
          <p:nvPr/>
        </p:nvPicPr>
        <p:blipFill>
          <a:blip r:embed="rId3"/>
          <a:stretch>
            <a:fillRect/>
          </a:stretch>
        </p:blipFill>
        <p:spPr>
          <a:xfrm>
            <a:off x="1892132" y="1719787"/>
            <a:ext cx="8407735" cy="157644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F1AA726-B564-8F42-A80B-CF21F29B208F}"/>
              </a:ext>
            </a:extLst>
          </p:cNvPr>
          <p:cNvPicPr>
            <a:picLocks noChangeAspect="1"/>
          </p:cNvPicPr>
          <p:nvPr/>
        </p:nvPicPr>
        <p:blipFill>
          <a:blip r:embed="rId4"/>
          <a:stretch>
            <a:fillRect/>
          </a:stretch>
        </p:blipFill>
        <p:spPr>
          <a:xfrm>
            <a:off x="1547604" y="3294341"/>
            <a:ext cx="9096790" cy="2105052"/>
          </a:xfrm>
          <a:prstGeom prst="rect">
            <a:avLst/>
          </a:prstGeom>
        </p:spPr>
      </p:pic>
      <p:sp>
        <p:nvSpPr>
          <p:cNvPr id="5" name="TextBox 4">
            <a:extLst>
              <a:ext uri="{FF2B5EF4-FFF2-40B4-BE49-F238E27FC236}">
                <a16:creationId xmlns:a16="http://schemas.microsoft.com/office/drawing/2014/main" id="{E29591D1-FE3C-4171-ED61-5159BB329F34}"/>
              </a:ext>
            </a:extLst>
          </p:cNvPr>
          <p:cNvSpPr txBox="1"/>
          <p:nvPr/>
        </p:nvSpPr>
        <p:spPr>
          <a:xfrm>
            <a:off x="1538818" y="5507567"/>
            <a:ext cx="909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rPr>
              <a:t>Design D2 provides an in-depth breakdown of each subsystem within the Allergen Detection System, outlining the internal components and their interactions. This design highlights how data flows through various stages of processing, from initial input through detailed analysis, leading to the generation of an allergen report.</a:t>
            </a:r>
          </a:p>
        </p:txBody>
      </p:sp>
    </p:spTree>
    <p:extLst>
      <p:ext uri="{BB962C8B-B14F-4D97-AF65-F5344CB8AC3E}">
        <p14:creationId xmlns:p14="http://schemas.microsoft.com/office/powerpoint/2010/main" val="326869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545F4-297B-C918-9A5F-40E3D32AACA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Major Project Constraints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A2965F10-08E5-4068-8646-09509BEA79F1}"/>
              </a:ext>
            </a:extLst>
          </p:cNvPr>
          <p:cNvGraphicFramePr>
            <a:graphicFrameLocks noGrp="1"/>
          </p:cNvGraphicFramePr>
          <p:nvPr>
            <p:ph idx="1"/>
            <p:extLst>
              <p:ext uri="{D42A27DB-BD31-4B8C-83A1-F6EECF244321}">
                <p14:modId xmlns:p14="http://schemas.microsoft.com/office/powerpoint/2010/main" val="393809428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635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C0649D-2096-87D3-8958-8895A57F5037}"/>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a:ea typeface="+mj-lt"/>
                <a:cs typeface="+mj-lt"/>
              </a:rPr>
              <a:t>Current state of project</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4ED3186-8919-B0EB-AF4A-05E499C76E80}"/>
              </a:ext>
            </a:extLst>
          </p:cNvPr>
          <p:cNvGraphicFramePr>
            <a:graphicFrameLocks noGrp="1"/>
          </p:cNvGraphicFramePr>
          <p:nvPr>
            <p:ph idx="1"/>
            <p:extLst>
              <p:ext uri="{D42A27DB-BD31-4B8C-83A1-F6EECF244321}">
                <p14:modId xmlns:p14="http://schemas.microsoft.com/office/powerpoint/2010/main" val="307060364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542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Qsine Application</vt:lpstr>
      <vt:lpstr>Group Members</vt:lpstr>
      <vt:lpstr>Project Abstract</vt:lpstr>
      <vt:lpstr> User Stories</vt:lpstr>
      <vt:lpstr>PowerPoint Presentation</vt:lpstr>
      <vt:lpstr> Design Diagrams: D1</vt:lpstr>
      <vt:lpstr> Design Diagrams: D2</vt:lpstr>
      <vt:lpstr>Major Project Constraints</vt:lpstr>
      <vt:lpstr>Current state of project</vt:lpstr>
      <vt:lpstr>Expected Accomplishments for the end of this term</vt:lpstr>
      <vt:lpstr>Division of Work</vt:lpstr>
      <vt:lpstr>Expected Demo at Expo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Bishop, Kaleb (bishopkw)</dc:creator>
  <cp:revision>1</cp:revision>
  <dcterms:created xsi:type="dcterms:W3CDTF">2024-10-16T16:09:58Z</dcterms:created>
  <dcterms:modified xsi:type="dcterms:W3CDTF">2024-10-17T17:39:57Z</dcterms:modified>
</cp:coreProperties>
</file>