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63E"/>
    <a:srgbClr val="F37965"/>
    <a:srgbClr val="015BA0"/>
    <a:srgbClr val="F0563F"/>
    <a:srgbClr val="E7E7E7"/>
    <a:srgbClr val="A2B1B2"/>
    <a:srgbClr val="003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hop, Kaleb (bishopkw)" userId="4c0d872f-d911-42a9-9ca3-263c4f32e9b4" providerId="ADAL" clId="{CB15DC14-EEF0-4472-AF8C-1E6B16699877}"/>
    <pc:docChg chg="custSel modSld">
      <pc:chgData name="Bishop, Kaleb (bishopkw)" userId="4c0d872f-d911-42a9-9ca3-263c4f32e9b4" providerId="ADAL" clId="{CB15DC14-EEF0-4472-AF8C-1E6B16699877}" dt="2024-09-24T12:13:46.832" v="22" actId="27636"/>
      <pc:docMkLst>
        <pc:docMk/>
      </pc:docMkLst>
      <pc:sldChg chg="modSp mod">
        <pc:chgData name="Bishop, Kaleb (bishopkw)" userId="4c0d872f-d911-42a9-9ca3-263c4f32e9b4" providerId="ADAL" clId="{CB15DC14-EEF0-4472-AF8C-1E6B16699877}" dt="2024-09-24T12:11:53.127" v="16" actId="20577"/>
        <pc:sldMkLst>
          <pc:docMk/>
          <pc:sldMk cId="2361983512" sldId="256"/>
        </pc:sldMkLst>
        <pc:spChg chg="mod">
          <ac:chgData name="Bishop, Kaleb (bishopkw)" userId="4c0d872f-d911-42a9-9ca3-263c4f32e9b4" providerId="ADAL" clId="{CB15DC14-EEF0-4472-AF8C-1E6B16699877}" dt="2024-09-24T12:11:53.127" v="16" actId="20577"/>
          <ac:spMkLst>
            <pc:docMk/>
            <pc:sldMk cId="2361983512" sldId="256"/>
            <ac:spMk id="3" creationId="{C43EFF45-9ABA-BC5A-4A24-17D124938EFB}"/>
          </ac:spMkLst>
        </pc:spChg>
      </pc:sldChg>
      <pc:sldChg chg="modSp mod">
        <pc:chgData name="Bishop, Kaleb (bishopkw)" userId="4c0d872f-d911-42a9-9ca3-263c4f32e9b4" providerId="ADAL" clId="{CB15DC14-EEF0-4472-AF8C-1E6B16699877}" dt="2024-09-24T12:13:46.832" v="22" actId="27636"/>
        <pc:sldMkLst>
          <pc:docMk/>
          <pc:sldMk cId="413215108" sldId="257"/>
        </pc:sldMkLst>
        <pc:spChg chg="mod">
          <ac:chgData name="Bishop, Kaleb (bishopkw)" userId="4c0d872f-d911-42a9-9ca3-263c4f32e9b4" providerId="ADAL" clId="{CB15DC14-EEF0-4472-AF8C-1E6B16699877}" dt="2024-09-24T12:13:46.832" v="22" actId="27636"/>
          <ac:spMkLst>
            <pc:docMk/>
            <pc:sldMk cId="413215108" sldId="257"/>
            <ac:spMk id="3" creationId="{53A0E58B-9FD8-ED69-45E2-8FBA6CFC48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350C-ED72-6552-44A4-C7AF56E0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F463D-9124-FBEB-651D-61585110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BC23-5F3F-D4E4-6716-539FF13B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4CFC-FD22-D69B-9D18-A9DFAB2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A93A-48B2-C089-5260-BB622F91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8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2CFE-FBFD-570A-93E0-0D8E2780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86B1C-6AB5-A39F-8A83-71EEC2E2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EA6E-F558-9C58-ECBE-609081B7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3637-A7DB-0C0C-6A1A-9311D8C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CA03-5E3D-2279-6373-AF9A4073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B8B79-668F-6CF6-3D90-CA8198D0E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10885-82BB-DAC7-2635-BF9B2C9E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9034-DDDE-597E-F839-A735BF57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57AF-37D2-409B-3E32-D92AA72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C865-8005-65AF-8173-AFD30856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836C-F8EA-3911-E320-BECB251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56D8-4337-5123-FF25-B4252753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EA8B-AE25-EF8B-F3F2-825C9937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2996-B515-78E7-FF76-2C206848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F2F5-F133-C5D4-5D77-C17FBCD6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897F-B558-1207-4EE6-C5D46766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019A-C923-4DA6-F1B8-9C97828C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E56D-F81C-30CF-0533-58A9644F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1569-9A99-1FB1-3D0E-B6DC4F7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8277-F7A3-070F-5EC4-7DC41C4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6AEC-0241-FC60-B9F4-7CB2155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32CF-AA1A-E64F-5042-91A911C1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E9A0-0BA3-3EF9-6EBF-CC5E519BA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DB21-82DA-18C8-5AB7-2CBCBD1E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22D5B-6DFB-D9C6-593F-57723212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66E75-AE37-FDA5-BB07-F04D058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3B82-E053-C78E-0BD7-80D12CAE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C534-95B5-D888-596D-1A6F9FC5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4401B-B57D-D0A3-5D86-53CB9A0CD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DA52-BF81-EE95-669E-F3065C1A2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458AA-265C-44FC-A05F-7B68CECB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9C4C6-4BDA-CCD1-4097-767C500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6C33-1F4D-EDA6-1D91-36F25785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C0488-8B09-C2F4-2C27-F7FE629B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4F13-2F96-865F-C5C5-6D2355A1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376A-40B6-D662-CBB6-5D57D83F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6BD9-4F2C-F2A5-2BF6-D42A96EE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3019-CE41-4464-D5AD-95BA564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27044-1AA1-05B9-5681-495B59C0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C8E1-7E7F-19E1-C014-A4155622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A423-B0B8-D199-281B-D7B1B9D9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7F58-8BEB-C18F-4A4F-1DED6884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008C-8880-CD67-7AE2-D4CF017A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A7F9-F3EF-33E6-5BF3-C30650F8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9DB7E-731D-2B99-637C-3F5AACF0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B536-4119-E90B-BD95-9E3F178C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8D770-227C-EDCF-6520-75405EB1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B767-3987-9F23-ADBE-AB0CC415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0C0ED-F329-08DF-470E-29A9D5623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F3E7D-22C0-B398-AE56-EC101B3AE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65D1-3F02-CE62-88CF-524B693E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E2DB-0A93-1A3C-BBE5-48A9736E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35DBC-1CEF-00AA-8489-3DA7E3D8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483F8-7C92-7CAF-25A5-186D092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E5EE7-4D0D-69F5-46F4-360DB6AB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3007-192F-C093-0C67-91197416F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0BFA8-8E7A-4C8A-996D-134CB9FB7CF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C10A-F136-054D-9ED5-B489F8D4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1AD7-A94F-261B-D89C-FFDE1845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alebwbishop/smart-handicap-sign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055E-96A4-C836-3281-886AD940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248" y="1935679"/>
            <a:ext cx="6041374" cy="167274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Poppins" panose="00000500000000000000" pitchFamily="2" charset="0"/>
                <a:cs typeface="Poppins" panose="00000500000000000000" pitchFamily="2" charset="0"/>
              </a:rPr>
              <a:t>A Lot Smarter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EFF45-9ABA-BC5A-4A24-17D12493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248" y="3608419"/>
            <a:ext cx="3302132" cy="49810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Empowering Access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152C72-23E2-C642-DBE5-04F7BE60BD56}"/>
              </a:ext>
            </a:extLst>
          </p:cNvPr>
          <p:cNvCxnSpPr>
            <a:cxnSpLocks/>
          </p:cNvCxnSpPr>
          <p:nvPr/>
        </p:nvCxnSpPr>
        <p:spPr>
          <a:xfrm>
            <a:off x="4726380" y="3857471"/>
            <a:ext cx="2565069" cy="0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F4EAF13-05ED-CC22-6410-106982547E38}"/>
              </a:ext>
            </a:extLst>
          </p:cNvPr>
          <p:cNvGrpSpPr/>
          <p:nvPr/>
        </p:nvGrpSpPr>
        <p:grpSpPr>
          <a:xfrm>
            <a:off x="3806987" y="5779263"/>
            <a:ext cx="4221522" cy="2271776"/>
            <a:chOff x="7577495" y="2635412"/>
            <a:chExt cx="4221522" cy="227177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F85891-464F-1790-4E73-EC86D999FAFE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0EFACFC-00BC-F6D7-F308-FF733212E7FC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B128103-595A-B72A-5013-1FDC2DD23564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5C5A39-A828-E30A-F478-4F6DD985DB62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E20D2A2-40F5-D737-65A5-E594D3DAD6BB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889362-D1DB-D40E-3920-B91A3118C9C5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29C159-AC33-79EA-6621-29500CD85C3D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1D3B8A2-31B6-E7CC-C4E8-AD3A0175AE69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030C3E8-32A1-0A76-E004-1747B30F59D7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01F406A-5E73-00AC-C681-70E15CD1CE0B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EFC8BD5-99A6-5973-C28F-70D470595F07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C9548C6-6102-7EF3-7EF4-0BFC2EE2FA2E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58E5C03-A2EB-DDF7-A74D-21DADB6D9E7E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8FE0DC-FA5F-D3EC-0752-532DDB6ACA1D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F0EA147-76B2-E1FE-28A8-99377709D91B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49EC3EB-7D05-5412-9403-9F9DAFF5A06B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6ED0E2E-4980-2896-8F58-096FF778CB39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26D6EA-4661-EB67-EE76-9DB9F8D00211}"/>
              </a:ext>
            </a:extLst>
          </p:cNvPr>
          <p:cNvGrpSpPr/>
          <p:nvPr/>
        </p:nvGrpSpPr>
        <p:grpSpPr>
          <a:xfrm>
            <a:off x="8635220" y="3123035"/>
            <a:ext cx="4221522" cy="2271776"/>
            <a:chOff x="7577495" y="2635412"/>
            <a:chExt cx="4221522" cy="22717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601FCD-DE57-6B8E-C6E7-57A5A1B5DD32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4027E8F-E24B-D2AF-CDD4-50599CA643CD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D38A141-5BFA-022E-2334-FDCCDA795FAE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BB9F0C7-75B6-EA46-5E55-3F6AACC44E51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708A083-C9EB-2857-9281-038835300B97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A7AB2FE-2A90-7822-31F7-9F9DABA09566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DCB50E2-088B-FFBB-D725-B2B69E16B465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574268B-C979-AED9-2456-CB7A9516BE6A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A1EB7DC-91A2-6686-1869-E5A343BFDC4B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36852C1-1A8D-7860-22F6-1C6EF4A5C063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FBB3D09-0807-2BA0-909E-17C28282D684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9FC1C07-699B-5626-4F31-F04191150C6A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AF43399-8E1A-9BD8-C216-68F6A65BA6ED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9487CC9-9D31-BBC4-DBF9-E3EFE1788BF5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A95BAF2-54B4-866A-23D8-591FC985F9F2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834369B-0E32-E005-1B69-880384A50EBD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F303EE-1635-ED00-D572-05A7681619F8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6267D7-356B-4FDF-C06C-AA31746B0B76}"/>
              </a:ext>
            </a:extLst>
          </p:cNvPr>
          <p:cNvGrpSpPr/>
          <p:nvPr/>
        </p:nvGrpSpPr>
        <p:grpSpPr>
          <a:xfrm>
            <a:off x="6231145" y="4465205"/>
            <a:ext cx="4221522" cy="2271776"/>
            <a:chOff x="7577495" y="2635412"/>
            <a:chExt cx="4221522" cy="227177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D3412D3-0A9C-8184-3EA5-6FC0C9657A2D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0D4DB2-C795-94C1-6DC8-E97608B7A2EE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D057DEF-626A-3BC6-B2CD-39FD348D444F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F6D4505-12BE-5E76-5693-A75CC430E071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E8364CA-A24B-177D-DBC3-DE6BBE975858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36AA2D9-1DEA-4FC6-0CF8-F1D12D10FE06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8D6E057-8217-44ED-A840-99AB05A76BCD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24F86E0-95A0-1010-78DE-FE03796EAC66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01E1A30-E365-EC78-9365-93B5B7FECFFE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93F8E6-92C5-E32F-738B-1C4412135EFA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A489A57-46D7-2678-DE69-890D929CDC8F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B7E1282-B8AB-943F-1E27-691CF84DEDFF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DA518F0-D7C0-D037-9408-92F87DD27590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ECD2181-3F27-431C-41F7-141CF5CC837F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8385B25-D561-5F79-9708-C850737AF32B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EBEAB53-B429-E4FF-6563-56E95355C2FD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29D03E0-24DD-91F3-1116-349BFE885545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90C7416-5E56-2647-BCAD-7457F14D84BF}"/>
              </a:ext>
            </a:extLst>
          </p:cNvPr>
          <p:cNvGrpSpPr/>
          <p:nvPr/>
        </p:nvGrpSpPr>
        <p:grpSpPr>
          <a:xfrm>
            <a:off x="11071733" y="1761561"/>
            <a:ext cx="4221522" cy="2271776"/>
            <a:chOff x="7577495" y="2635412"/>
            <a:chExt cx="4221522" cy="227177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41BBEE5-A7F6-EF52-BD85-60E0E8A2068C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497A98E-132F-766A-4F15-83D56EE92ED4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35B3263-78AF-0B66-3DE0-10E42D72402F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629DE4D-00EC-584D-1F2B-9C1355DCC785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6945803-7EF0-F219-3D0F-21A7757B6CE9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751CEDD-3FE4-0E66-94E4-9D0DFF0CD366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FCEED47-1CB8-6530-430F-3B2234BEB860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F404CD3-6419-055F-1DDB-04F5AAC11FDD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D0D39F5-D69F-7F8A-ABA6-54DEE7D8F617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9481817-3BA2-A2A0-620A-A115A22EE1FB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2BA670D-4FE3-1397-CCFF-D73B6367F732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EBD7295-2437-2B23-65F3-3522645925DF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BA2506F-7608-1E27-1AE4-201BD8269701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FED8CCC-9F87-0D5F-6683-933E6F11FB2A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024355F-FAC1-7490-B131-BA0205341130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11DACCF-3B47-9C4E-C055-66722FE6E563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0C20296-6AB2-F2DA-6091-F0EB4B9F5362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EBC8578-D8B8-E20A-1791-44EBEEC54DAA}"/>
              </a:ext>
            </a:extLst>
          </p:cNvPr>
          <p:cNvGrpSpPr/>
          <p:nvPr/>
        </p:nvGrpSpPr>
        <p:grpSpPr>
          <a:xfrm>
            <a:off x="7592420" y="-215596"/>
            <a:ext cx="4221522" cy="2271776"/>
            <a:chOff x="7577495" y="2635412"/>
            <a:chExt cx="4221522" cy="2271776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F41D852-78C2-3189-15C4-D3712733FAFF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3CE266C-4A7E-0E9A-E4CE-6C932EA7E512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CBC29902-1FB9-2816-FBD0-CB2F39E31178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32B7689-F505-A900-E531-E7F420E157CE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C0A2ED4-2F04-9E7B-B2B0-EB2AF74B3169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0BA1016-2706-DF24-61AF-8E8CD08C2564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5F4954E3-27BF-0B0D-D4CB-2A2793B8F6E5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BE048202-02F5-DF2F-9F69-3DF6B7A02995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06D1EC7-C867-C81E-935D-C1CBAEB06C13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81F81610-79B3-2FB7-4651-E8F05E2EC8EA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834E521-2721-AFCF-BB00-36176CEE677C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953B023-D54C-C95D-3D64-DAF69197F57F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9CC3ACB-7DB8-6C8B-F635-D1712C42D010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005E150-5D9C-F23C-C07F-B005796E764B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6547100-1D92-4D3E-7794-CEBF9C34FD06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C738F98-E79B-8C7C-6315-712C85598D76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90CCB714-DC7E-BBA5-37B6-4744EE2E0C0C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A1CE43D-8CEF-AC28-B09A-24145A9903AD}"/>
              </a:ext>
            </a:extLst>
          </p:cNvPr>
          <p:cNvGrpSpPr/>
          <p:nvPr/>
        </p:nvGrpSpPr>
        <p:grpSpPr>
          <a:xfrm>
            <a:off x="10016578" y="-1529654"/>
            <a:ext cx="4221522" cy="2271776"/>
            <a:chOff x="7577495" y="2635412"/>
            <a:chExt cx="4221522" cy="227177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E6639D95-356B-722A-25EB-D6CD5244A075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5F24581-37C2-6D98-4E14-D020D97C8D00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5A4ACBB0-7C7C-D74F-FF34-A1142FC66625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583305A-D841-A2EA-242E-1DBF38E9B5EE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4E25CFF-1F73-3F1C-5576-B1AF025B59E4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D9FB19A-FBA4-02E0-752A-8BB763DEC1FD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E5C6539-9312-B8F7-CE6A-C01BFAF24EBA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DF21CA0-5439-23D3-06A3-89220D05651E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EF5380B-EE5A-78F7-F46F-8B0971809CA3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31D760C-A23A-E574-061B-EA5BF8904348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94C16923-E5EF-3F94-8391-3ADC304B4FC7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7183B0B-510A-63D6-3A1C-CBE77BEB8944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AEEC167-3D36-3532-FA90-D341ADBDE15E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0444A84-5ACD-0883-D0BD-2B0E5B961B45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F54EE69A-DE2E-45DE-38BB-D80B029E384A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E3F72DDA-E4E5-66CD-4281-A3F98381DB2A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F92A0F38-61AB-497A-CA3C-8C58C81D972E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2285E1D-BE61-9F54-C651-05130C5FFD64}"/>
              </a:ext>
            </a:extLst>
          </p:cNvPr>
          <p:cNvGrpSpPr/>
          <p:nvPr/>
        </p:nvGrpSpPr>
        <p:grpSpPr>
          <a:xfrm>
            <a:off x="13245050" y="6031608"/>
            <a:ext cx="966280" cy="630239"/>
            <a:chOff x="11074684" y="583406"/>
            <a:chExt cx="1025911" cy="669132"/>
          </a:xfrm>
        </p:grpSpPr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24C31A0-1CD0-C882-7750-C972A83F224A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39902FA3-6E1C-D7E6-BA8C-A9684D00AD4C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0F9AA69-D640-9E78-22B4-C3B5D9AD7CF9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E7CAF35-3B7A-9BE0-1F69-10B2059FEDE6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E373DB9-632B-5FD9-741C-3F405109B9B1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19377B4-9BD0-D609-16AD-17B251060698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178D8C6-8F35-9164-DB9F-AFA11DEA1284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68D6E11-3600-DC0B-40E8-4954E873A24E}"/>
              </a:ext>
            </a:extLst>
          </p:cNvPr>
          <p:cNvGrpSpPr/>
          <p:nvPr/>
        </p:nvGrpSpPr>
        <p:grpSpPr>
          <a:xfrm>
            <a:off x="9382886" y="3797370"/>
            <a:ext cx="966280" cy="630239"/>
            <a:chOff x="11074684" y="583406"/>
            <a:chExt cx="1025911" cy="669132"/>
          </a:xfrm>
        </p:grpSpPr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2FB1A331-EC98-1515-485B-097FC5A2C777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31B56C8-B7AF-250E-FE85-6F2CCE7EA012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D691798-4726-1EC8-3BCE-82B4520A5D95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52F6FC2-B0D0-3C41-A356-BAC8B5E9BFC9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B7292965-5D88-447C-1464-13CD64521183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3FC9DFC-54F8-1799-B094-0C8239096C8F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263D943A-6550-AFCD-C127-A16AE7591DE9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4F61B17B-1143-CE6D-E62C-A2F8AA2F458E}"/>
              </a:ext>
            </a:extLst>
          </p:cNvPr>
          <p:cNvGrpSpPr/>
          <p:nvPr/>
        </p:nvGrpSpPr>
        <p:grpSpPr>
          <a:xfrm>
            <a:off x="8098821" y="5700935"/>
            <a:ext cx="966280" cy="630239"/>
            <a:chOff x="11074684" y="583406"/>
            <a:chExt cx="1025911" cy="669132"/>
          </a:xfrm>
        </p:grpSpPr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EE102728-6DB3-592D-24F6-3801D5DEF3D2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833FEC29-4499-45D9-DD89-7674DD9FDC32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CFFC6B2-01FC-C00D-E0FC-08D47055DC99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F8E767F-6A3F-EBC0-6268-53F13AFA29FA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591B67C4-668D-DF0D-4981-BC3991162197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A7F9644-17CB-A334-17A8-948251AD0D28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D0AD91F5-444D-6A9D-3470-450041CE8D35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899774C3-723F-F693-EE30-025B0575B7C9}"/>
              </a:ext>
            </a:extLst>
          </p:cNvPr>
          <p:cNvGrpSpPr/>
          <p:nvPr/>
        </p:nvGrpSpPr>
        <p:grpSpPr>
          <a:xfrm>
            <a:off x="7807048" y="791688"/>
            <a:ext cx="966280" cy="630239"/>
            <a:chOff x="11074684" y="583406"/>
            <a:chExt cx="1025911" cy="66913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BFD15312-40E1-4EB4-1826-84ABD3F47E0C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2DA93A82-ED51-342B-AE63-42DBC56CBEFB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0947EE77-1F06-5338-9544-8CD94DEC0352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4809BA7-7BED-DCEC-E119-327E1AAF8898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AA07C9D0-1667-9134-EC6C-B030421B821D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F85CBB7-1318-1F92-3FA8-0FF0F127912E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B860B20-93BA-0A13-17A2-A05FE38EACC3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98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Competitive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Financials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Closing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/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B9DCA-A967-AD9A-ECFB-39CFC075A361}"/>
              </a:ext>
            </a:extLst>
          </p:cNvPr>
          <p:cNvSpPr txBox="1"/>
          <p:nvPr/>
        </p:nvSpPr>
        <p:spPr>
          <a:xfrm>
            <a:off x="838200" y="1690688"/>
            <a:ext cx="6184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Key Issue: </a:t>
            </a:r>
            <a:r>
              <a:rPr lang="en-US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Many individuals with mobility impairments struggle to access assistive devices, like electric scooters, which are often located inside stores.</a:t>
            </a:r>
          </a:p>
          <a:p>
            <a:endParaRPr lang="en-US" dirty="0">
              <a:solidFill>
                <a:srgbClr val="F0563E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Personal Experience:</a:t>
            </a:r>
            <a:r>
              <a:rPr 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During my time working as a cart pusher at Meijer, I frequently saw customers face difficulties getting from the parking lot to the electric scooters inside. </a:t>
            </a:r>
          </a:p>
          <a:p>
            <a:endParaRPr lang="en-US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Impact:</a:t>
            </a:r>
          </a:p>
          <a:p>
            <a:endParaRPr lang="en-US" sz="600" b="1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Discourages independence for customers with mobility issues.</a:t>
            </a:r>
          </a:p>
          <a:p>
            <a:endParaRPr lang="en-US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Can deter people from entering stores, potentially affecting revenue.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089BB0-963C-6403-D72E-1ADA98A4608F}"/>
              </a:ext>
            </a:extLst>
          </p:cNvPr>
          <p:cNvGrpSpPr/>
          <p:nvPr/>
        </p:nvGrpSpPr>
        <p:grpSpPr>
          <a:xfrm>
            <a:off x="7635875" y="2094514"/>
            <a:ext cx="4260142" cy="3439664"/>
            <a:chOff x="7610475" y="2498341"/>
            <a:chExt cx="4260142" cy="34396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EA06A7D-BDA4-380F-ED75-834FAAD087B1}"/>
                </a:ext>
              </a:extLst>
            </p:cNvPr>
            <p:cNvGrpSpPr/>
            <p:nvPr/>
          </p:nvGrpSpPr>
          <p:grpSpPr>
            <a:xfrm>
              <a:off x="7610475" y="3642930"/>
              <a:ext cx="4260142" cy="2295075"/>
              <a:chOff x="8512175" y="3801613"/>
              <a:chExt cx="1352550" cy="72866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5176033-F42F-D468-D634-FEAA44EA85FC}"/>
                  </a:ext>
                </a:extLst>
              </p:cNvPr>
              <p:cNvSpPr/>
              <p:nvPr/>
            </p:nvSpPr>
            <p:spPr>
              <a:xfrm>
                <a:off x="8512175" y="380161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3B183D3-2FFF-BF7B-2F0A-AFBE0DB48CC3}"/>
                  </a:ext>
                </a:extLst>
              </p:cNvPr>
              <p:cNvGrpSpPr/>
              <p:nvPr/>
            </p:nvGrpSpPr>
            <p:grpSpPr>
              <a:xfrm>
                <a:off x="8705310" y="3814346"/>
                <a:ext cx="966280" cy="630239"/>
                <a:chOff x="11074684" y="583406"/>
                <a:chExt cx="1025911" cy="66913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DBC0910-4B7D-1AF0-7530-C95241FAAA1C}"/>
                    </a:ext>
                  </a:extLst>
                </p:cNvPr>
                <p:cNvSpPr/>
                <p:nvPr/>
              </p:nvSpPr>
              <p:spPr>
                <a:xfrm rot="1643377">
                  <a:off x="11179260" y="840903"/>
                  <a:ext cx="115667" cy="94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82A5FF5-5834-7CCB-AF45-7C9B2A0BEBD8}"/>
                    </a:ext>
                  </a:extLst>
                </p:cNvPr>
                <p:cNvSpPr/>
                <p:nvPr/>
              </p:nvSpPr>
              <p:spPr>
                <a:xfrm rot="1924213">
                  <a:off x="11632344" y="1098733"/>
                  <a:ext cx="115667" cy="94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D1570699-71B3-7C27-8ED0-395758A8063A}"/>
                    </a:ext>
                  </a:extLst>
                </p:cNvPr>
                <p:cNvSpPr/>
                <p:nvPr/>
              </p:nvSpPr>
              <p:spPr>
                <a:xfrm>
                  <a:off x="11074684" y="583406"/>
                  <a:ext cx="983966" cy="669132"/>
                </a:xfrm>
                <a:custGeom>
                  <a:avLst/>
                  <a:gdLst>
                    <a:gd name="connsiteX0" fmla="*/ 0 w 966787"/>
                    <a:gd name="connsiteY0" fmla="*/ 152400 h 542925"/>
                    <a:gd name="connsiteX1" fmla="*/ 14287 w 966787"/>
                    <a:gd name="connsiteY1" fmla="*/ 0 h 542925"/>
                    <a:gd name="connsiteX2" fmla="*/ 490537 w 966787"/>
                    <a:gd name="connsiteY2" fmla="*/ 257175 h 542925"/>
                    <a:gd name="connsiteX3" fmla="*/ 695325 w 966787"/>
                    <a:gd name="connsiteY3" fmla="*/ 142875 h 542925"/>
                    <a:gd name="connsiteX4" fmla="*/ 966787 w 966787"/>
                    <a:gd name="connsiteY4" fmla="*/ 280987 h 542925"/>
                    <a:gd name="connsiteX5" fmla="*/ 719137 w 966787"/>
                    <a:gd name="connsiteY5" fmla="*/ 400050 h 542925"/>
                    <a:gd name="connsiteX6" fmla="*/ 709612 w 966787"/>
                    <a:gd name="connsiteY6" fmla="*/ 542925 h 542925"/>
                    <a:gd name="connsiteX7" fmla="*/ 647700 w 966787"/>
                    <a:gd name="connsiteY7" fmla="*/ 509587 h 542925"/>
                    <a:gd name="connsiteX8" fmla="*/ 666750 w 966787"/>
                    <a:gd name="connsiteY8" fmla="*/ 428625 h 542925"/>
                    <a:gd name="connsiteX9" fmla="*/ 542925 w 966787"/>
                    <a:gd name="connsiteY9" fmla="*/ 376237 h 542925"/>
                    <a:gd name="connsiteX10" fmla="*/ 533400 w 966787"/>
                    <a:gd name="connsiteY10" fmla="*/ 409575 h 542925"/>
                    <a:gd name="connsiteX11" fmla="*/ 209550 w 966787"/>
                    <a:gd name="connsiteY11" fmla="*/ 252412 h 542925"/>
                    <a:gd name="connsiteX12" fmla="*/ 223837 w 966787"/>
                    <a:gd name="connsiteY12" fmla="*/ 185737 h 542925"/>
                    <a:gd name="connsiteX13" fmla="*/ 76200 w 966787"/>
                    <a:gd name="connsiteY13" fmla="*/ 114300 h 542925"/>
                    <a:gd name="connsiteX14" fmla="*/ 61912 w 966787"/>
                    <a:gd name="connsiteY14" fmla="*/ 171450 h 542925"/>
                    <a:gd name="connsiteX15" fmla="*/ 0 w 966787"/>
                    <a:gd name="connsiteY15" fmla="*/ 152400 h 542925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95325 w 966787"/>
                    <a:gd name="connsiteY3" fmla="*/ 269082 h 669132"/>
                    <a:gd name="connsiteX4" fmla="*/ 966787 w 966787"/>
                    <a:gd name="connsiteY4" fmla="*/ 407194 h 669132"/>
                    <a:gd name="connsiteX5" fmla="*/ 719137 w 966787"/>
                    <a:gd name="connsiteY5" fmla="*/ 526257 h 669132"/>
                    <a:gd name="connsiteX6" fmla="*/ 709612 w 966787"/>
                    <a:gd name="connsiteY6" fmla="*/ 669132 h 669132"/>
                    <a:gd name="connsiteX7" fmla="*/ 647700 w 966787"/>
                    <a:gd name="connsiteY7" fmla="*/ 635794 h 669132"/>
                    <a:gd name="connsiteX8" fmla="*/ 666750 w 966787"/>
                    <a:gd name="connsiteY8" fmla="*/ 554832 h 669132"/>
                    <a:gd name="connsiteX9" fmla="*/ 542925 w 966787"/>
                    <a:gd name="connsiteY9" fmla="*/ 502444 h 669132"/>
                    <a:gd name="connsiteX10" fmla="*/ 533400 w 966787"/>
                    <a:gd name="connsiteY10" fmla="*/ 535782 h 669132"/>
                    <a:gd name="connsiteX11" fmla="*/ 209550 w 966787"/>
                    <a:gd name="connsiteY11" fmla="*/ 378619 h 669132"/>
                    <a:gd name="connsiteX12" fmla="*/ 223837 w 966787"/>
                    <a:gd name="connsiteY12" fmla="*/ 311944 h 669132"/>
                    <a:gd name="connsiteX13" fmla="*/ 76200 w 966787"/>
                    <a:gd name="connsiteY13" fmla="*/ 240507 h 669132"/>
                    <a:gd name="connsiteX14" fmla="*/ 61912 w 966787"/>
                    <a:gd name="connsiteY14" fmla="*/ 297657 h 669132"/>
                    <a:gd name="connsiteX15" fmla="*/ 0 w 966787"/>
                    <a:gd name="connsiteY15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966787 w 966787"/>
                    <a:gd name="connsiteY4" fmla="*/ 407194 h 669132"/>
                    <a:gd name="connsiteX5" fmla="*/ 719137 w 966787"/>
                    <a:gd name="connsiteY5" fmla="*/ 526257 h 669132"/>
                    <a:gd name="connsiteX6" fmla="*/ 709612 w 966787"/>
                    <a:gd name="connsiteY6" fmla="*/ 669132 h 669132"/>
                    <a:gd name="connsiteX7" fmla="*/ 647700 w 966787"/>
                    <a:gd name="connsiteY7" fmla="*/ 635794 h 669132"/>
                    <a:gd name="connsiteX8" fmla="*/ 666750 w 966787"/>
                    <a:gd name="connsiteY8" fmla="*/ 554832 h 669132"/>
                    <a:gd name="connsiteX9" fmla="*/ 542925 w 966787"/>
                    <a:gd name="connsiteY9" fmla="*/ 502444 h 669132"/>
                    <a:gd name="connsiteX10" fmla="*/ 533400 w 966787"/>
                    <a:gd name="connsiteY10" fmla="*/ 535782 h 669132"/>
                    <a:gd name="connsiteX11" fmla="*/ 209550 w 966787"/>
                    <a:gd name="connsiteY11" fmla="*/ 378619 h 669132"/>
                    <a:gd name="connsiteX12" fmla="*/ 223837 w 966787"/>
                    <a:gd name="connsiteY12" fmla="*/ 311944 h 669132"/>
                    <a:gd name="connsiteX13" fmla="*/ 76200 w 966787"/>
                    <a:gd name="connsiteY13" fmla="*/ 240507 h 669132"/>
                    <a:gd name="connsiteX14" fmla="*/ 61912 w 966787"/>
                    <a:gd name="connsiteY14" fmla="*/ 297657 h 669132"/>
                    <a:gd name="connsiteX15" fmla="*/ 0 w 966787"/>
                    <a:gd name="connsiteY15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04837 w 966787"/>
                    <a:gd name="connsiteY4" fmla="*/ 152400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23837 w 966787"/>
                    <a:gd name="connsiteY13" fmla="*/ 31194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23837 w 966787"/>
                    <a:gd name="connsiteY13" fmla="*/ 31194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23837 w 966787"/>
                    <a:gd name="connsiteY13" fmla="*/ 31194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17472 w 966787"/>
                    <a:gd name="connsiteY13" fmla="*/ 31910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17472 w 966787"/>
                    <a:gd name="connsiteY13" fmla="*/ 319104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09516 w 966787"/>
                    <a:gd name="connsiteY13" fmla="*/ 314330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3185 w 966787"/>
                    <a:gd name="connsiteY12" fmla="*/ 375437 h 669132"/>
                    <a:gd name="connsiteX13" fmla="*/ 209516 w 966787"/>
                    <a:gd name="connsiteY13" fmla="*/ 314330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18284 w 966787"/>
                    <a:gd name="connsiteY11" fmla="*/ 552489 h 669132"/>
                    <a:gd name="connsiteX12" fmla="*/ 203185 w 966787"/>
                    <a:gd name="connsiteY12" fmla="*/ 375437 h 669132"/>
                    <a:gd name="connsiteX13" fmla="*/ 209516 w 966787"/>
                    <a:gd name="connsiteY13" fmla="*/ 314330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84290"/>
                    <a:gd name="connsiteY0" fmla="*/ 253148 h 669132"/>
                    <a:gd name="connsiteX1" fmla="*/ 31790 w 984290"/>
                    <a:gd name="connsiteY1" fmla="*/ 126207 h 669132"/>
                    <a:gd name="connsiteX2" fmla="*/ 317540 w 984290"/>
                    <a:gd name="connsiteY2" fmla="*/ 0 h 669132"/>
                    <a:gd name="connsiteX3" fmla="*/ 627103 w 984290"/>
                    <a:gd name="connsiteY3" fmla="*/ 152400 h 669132"/>
                    <a:gd name="connsiteX4" fmla="*/ 708065 w 984290"/>
                    <a:gd name="connsiteY4" fmla="*/ 269081 h 669132"/>
                    <a:gd name="connsiteX5" fmla="*/ 984290 w 984290"/>
                    <a:gd name="connsiteY5" fmla="*/ 407194 h 669132"/>
                    <a:gd name="connsiteX6" fmla="*/ 736640 w 984290"/>
                    <a:gd name="connsiteY6" fmla="*/ 526257 h 669132"/>
                    <a:gd name="connsiteX7" fmla="*/ 727115 w 984290"/>
                    <a:gd name="connsiteY7" fmla="*/ 669132 h 669132"/>
                    <a:gd name="connsiteX8" fmla="*/ 665203 w 984290"/>
                    <a:gd name="connsiteY8" fmla="*/ 635794 h 669132"/>
                    <a:gd name="connsiteX9" fmla="*/ 684253 w 984290"/>
                    <a:gd name="connsiteY9" fmla="*/ 554832 h 669132"/>
                    <a:gd name="connsiteX10" fmla="*/ 560428 w 984290"/>
                    <a:gd name="connsiteY10" fmla="*/ 502444 h 669132"/>
                    <a:gd name="connsiteX11" fmla="*/ 535787 w 984290"/>
                    <a:gd name="connsiteY11" fmla="*/ 552489 h 669132"/>
                    <a:gd name="connsiteX12" fmla="*/ 220688 w 984290"/>
                    <a:gd name="connsiteY12" fmla="*/ 375437 h 669132"/>
                    <a:gd name="connsiteX13" fmla="*/ 227019 w 984290"/>
                    <a:gd name="connsiteY13" fmla="*/ 314330 h 669132"/>
                    <a:gd name="connsiteX14" fmla="*/ 115979 w 984290"/>
                    <a:gd name="connsiteY14" fmla="*/ 253236 h 669132"/>
                    <a:gd name="connsiteX15" fmla="*/ 79415 w 984290"/>
                    <a:gd name="connsiteY15" fmla="*/ 297657 h 669132"/>
                    <a:gd name="connsiteX16" fmla="*/ 0 w 984290"/>
                    <a:gd name="connsiteY16" fmla="*/ 253148 h 669132"/>
                    <a:gd name="connsiteX0" fmla="*/ 0 w 984290"/>
                    <a:gd name="connsiteY0" fmla="*/ 253148 h 669132"/>
                    <a:gd name="connsiteX1" fmla="*/ 31790 w 984290"/>
                    <a:gd name="connsiteY1" fmla="*/ 126207 h 669132"/>
                    <a:gd name="connsiteX2" fmla="*/ 317540 w 984290"/>
                    <a:gd name="connsiteY2" fmla="*/ 0 h 669132"/>
                    <a:gd name="connsiteX3" fmla="*/ 627103 w 984290"/>
                    <a:gd name="connsiteY3" fmla="*/ 152400 h 669132"/>
                    <a:gd name="connsiteX4" fmla="*/ 708065 w 984290"/>
                    <a:gd name="connsiteY4" fmla="*/ 269081 h 669132"/>
                    <a:gd name="connsiteX5" fmla="*/ 984290 w 984290"/>
                    <a:gd name="connsiteY5" fmla="*/ 407194 h 669132"/>
                    <a:gd name="connsiteX6" fmla="*/ 736640 w 984290"/>
                    <a:gd name="connsiteY6" fmla="*/ 526257 h 669132"/>
                    <a:gd name="connsiteX7" fmla="*/ 727115 w 984290"/>
                    <a:gd name="connsiteY7" fmla="*/ 669132 h 669132"/>
                    <a:gd name="connsiteX8" fmla="*/ 665203 w 984290"/>
                    <a:gd name="connsiteY8" fmla="*/ 635794 h 669132"/>
                    <a:gd name="connsiteX9" fmla="*/ 684253 w 984290"/>
                    <a:gd name="connsiteY9" fmla="*/ 554832 h 669132"/>
                    <a:gd name="connsiteX10" fmla="*/ 560428 w 984290"/>
                    <a:gd name="connsiteY10" fmla="*/ 502444 h 669132"/>
                    <a:gd name="connsiteX11" fmla="*/ 535787 w 984290"/>
                    <a:gd name="connsiteY11" fmla="*/ 552489 h 669132"/>
                    <a:gd name="connsiteX12" fmla="*/ 220688 w 984290"/>
                    <a:gd name="connsiteY12" fmla="*/ 375437 h 669132"/>
                    <a:gd name="connsiteX13" fmla="*/ 227019 w 984290"/>
                    <a:gd name="connsiteY13" fmla="*/ 314330 h 669132"/>
                    <a:gd name="connsiteX14" fmla="*/ 115979 w 984290"/>
                    <a:gd name="connsiteY14" fmla="*/ 253236 h 669132"/>
                    <a:gd name="connsiteX15" fmla="*/ 79415 w 984290"/>
                    <a:gd name="connsiteY15" fmla="*/ 295270 h 669132"/>
                    <a:gd name="connsiteX16" fmla="*/ 0 w 984290"/>
                    <a:gd name="connsiteY16" fmla="*/ 253148 h 669132"/>
                    <a:gd name="connsiteX0" fmla="*/ 0 w 981903"/>
                    <a:gd name="connsiteY0" fmla="*/ 249966 h 669132"/>
                    <a:gd name="connsiteX1" fmla="*/ 29403 w 981903"/>
                    <a:gd name="connsiteY1" fmla="*/ 126207 h 669132"/>
                    <a:gd name="connsiteX2" fmla="*/ 315153 w 981903"/>
                    <a:gd name="connsiteY2" fmla="*/ 0 h 669132"/>
                    <a:gd name="connsiteX3" fmla="*/ 624716 w 981903"/>
                    <a:gd name="connsiteY3" fmla="*/ 152400 h 669132"/>
                    <a:gd name="connsiteX4" fmla="*/ 705678 w 981903"/>
                    <a:gd name="connsiteY4" fmla="*/ 269081 h 669132"/>
                    <a:gd name="connsiteX5" fmla="*/ 981903 w 981903"/>
                    <a:gd name="connsiteY5" fmla="*/ 407194 h 669132"/>
                    <a:gd name="connsiteX6" fmla="*/ 734253 w 981903"/>
                    <a:gd name="connsiteY6" fmla="*/ 526257 h 669132"/>
                    <a:gd name="connsiteX7" fmla="*/ 724728 w 981903"/>
                    <a:gd name="connsiteY7" fmla="*/ 669132 h 669132"/>
                    <a:gd name="connsiteX8" fmla="*/ 662816 w 981903"/>
                    <a:gd name="connsiteY8" fmla="*/ 635794 h 669132"/>
                    <a:gd name="connsiteX9" fmla="*/ 681866 w 981903"/>
                    <a:gd name="connsiteY9" fmla="*/ 554832 h 669132"/>
                    <a:gd name="connsiteX10" fmla="*/ 558041 w 981903"/>
                    <a:gd name="connsiteY10" fmla="*/ 502444 h 669132"/>
                    <a:gd name="connsiteX11" fmla="*/ 533400 w 981903"/>
                    <a:gd name="connsiteY11" fmla="*/ 552489 h 669132"/>
                    <a:gd name="connsiteX12" fmla="*/ 218301 w 981903"/>
                    <a:gd name="connsiteY12" fmla="*/ 375437 h 669132"/>
                    <a:gd name="connsiteX13" fmla="*/ 224632 w 981903"/>
                    <a:gd name="connsiteY13" fmla="*/ 314330 h 669132"/>
                    <a:gd name="connsiteX14" fmla="*/ 113592 w 981903"/>
                    <a:gd name="connsiteY14" fmla="*/ 253236 h 669132"/>
                    <a:gd name="connsiteX15" fmla="*/ 77028 w 981903"/>
                    <a:gd name="connsiteY15" fmla="*/ 295270 h 669132"/>
                    <a:gd name="connsiteX16" fmla="*/ 0 w 981903"/>
                    <a:gd name="connsiteY16" fmla="*/ 249966 h 669132"/>
                    <a:gd name="connsiteX0" fmla="*/ 0 w 971560"/>
                    <a:gd name="connsiteY0" fmla="*/ 258717 h 669132"/>
                    <a:gd name="connsiteX1" fmla="*/ 19060 w 971560"/>
                    <a:gd name="connsiteY1" fmla="*/ 126207 h 669132"/>
                    <a:gd name="connsiteX2" fmla="*/ 304810 w 971560"/>
                    <a:gd name="connsiteY2" fmla="*/ 0 h 669132"/>
                    <a:gd name="connsiteX3" fmla="*/ 614373 w 971560"/>
                    <a:gd name="connsiteY3" fmla="*/ 152400 h 669132"/>
                    <a:gd name="connsiteX4" fmla="*/ 695335 w 971560"/>
                    <a:gd name="connsiteY4" fmla="*/ 269081 h 669132"/>
                    <a:gd name="connsiteX5" fmla="*/ 971560 w 971560"/>
                    <a:gd name="connsiteY5" fmla="*/ 407194 h 669132"/>
                    <a:gd name="connsiteX6" fmla="*/ 723910 w 971560"/>
                    <a:gd name="connsiteY6" fmla="*/ 526257 h 669132"/>
                    <a:gd name="connsiteX7" fmla="*/ 714385 w 971560"/>
                    <a:gd name="connsiteY7" fmla="*/ 669132 h 669132"/>
                    <a:gd name="connsiteX8" fmla="*/ 652473 w 971560"/>
                    <a:gd name="connsiteY8" fmla="*/ 635794 h 669132"/>
                    <a:gd name="connsiteX9" fmla="*/ 671523 w 971560"/>
                    <a:gd name="connsiteY9" fmla="*/ 554832 h 669132"/>
                    <a:gd name="connsiteX10" fmla="*/ 547698 w 971560"/>
                    <a:gd name="connsiteY10" fmla="*/ 502444 h 669132"/>
                    <a:gd name="connsiteX11" fmla="*/ 523057 w 971560"/>
                    <a:gd name="connsiteY11" fmla="*/ 552489 h 669132"/>
                    <a:gd name="connsiteX12" fmla="*/ 207958 w 971560"/>
                    <a:gd name="connsiteY12" fmla="*/ 375437 h 669132"/>
                    <a:gd name="connsiteX13" fmla="*/ 214289 w 971560"/>
                    <a:gd name="connsiteY13" fmla="*/ 314330 h 669132"/>
                    <a:gd name="connsiteX14" fmla="*/ 103249 w 971560"/>
                    <a:gd name="connsiteY14" fmla="*/ 253236 h 669132"/>
                    <a:gd name="connsiteX15" fmla="*/ 66685 w 971560"/>
                    <a:gd name="connsiteY15" fmla="*/ 295270 h 669132"/>
                    <a:gd name="connsiteX16" fmla="*/ 0 w 971560"/>
                    <a:gd name="connsiteY16" fmla="*/ 258717 h 669132"/>
                    <a:gd name="connsiteX0" fmla="*/ 15459 w 987019"/>
                    <a:gd name="connsiteY0" fmla="*/ 258717 h 669132"/>
                    <a:gd name="connsiteX1" fmla="*/ 34519 w 987019"/>
                    <a:gd name="connsiteY1" fmla="*/ 126207 h 669132"/>
                    <a:gd name="connsiteX2" fmla="*/ 320269 w 987019"/>
                    <a:gd name="connsiteY2" fmla="*/ 0 h 669132"/>
                    <a:gd name="connsiteX3" fmla="*/ 629832 w 987019"/>
                    <a:gd name="connsiteY3" fmla="*/ 152400 h 669132"/>
                    <a:gd name="connsiteX4" fmla="*/ 710794 w 987019"/>
                    <a:gd name="connsiteY4" fmla="*/ 269081 h 669132"/>
                    <a:gd name="connsiteX5" fmla="*/ 987019 w 987019"/>
                    <a:gd name="connsiteY5" fmla="*/ 407194 h 669132"/>
                    <a:gd name="connsiteX6" fmla="*/ 739369 w 987019"/>
                    <a:gd name="connsiteY6" fmla="*/ 526257 h 669132"/>
                    <a:gd name="connsiteX7" fmla="*/ 729844 w 987019"/>
                    <a:gd name="connsiteY7" fmla="*/ 669132 h 669132"/>
                    <a:gd name="connsiteX8" fmla="*/ 667932 w 987019"/>
                    <a:gd name="connsiteY8" fmla="*/ 635794 h 669132"/>
                    <a:gd name="connsiteX9" fmla="*/ 686982 w 987019"/>
                    <a:gd name="connsiteY9" fmla="*/ 554832 h 669132"/>
                    <a:gd name="connsiteX10" fmla="*/ 563157 w 987019"/>
                    <a:gd name="connsiteY10" fmla="*/ 502444 h 669132"/>
                    <a:gd name="connsiteX11" fmla="*/ 538516 w 987019"/>
                    <a:gd name="connsiteY11" fmla="*/ 552489 h 669132"/>
                    <a:gd name="connsiteX12" fmla="*/ 223417 w 987019"/>
                    <a:gd name="connsiteY12" fmla="*/ 375437 h 669132"/>
                    <a:gd name="connsiteX13" fmla="*/ 229748 w 987019"/>
                    <a:gd name="connsiteY13" fmla="*/ 314330 h 669132"/>
                    <a:gd name="connsiteX14" fmla="*/ 118708 w 987019"/>
                    <a:gd name="connsiteY14" fmla="*/ 253236 h 669132"/>
                    <a:gd name="connsiteX15" fmla="*/ 82144 w 987019"/>
                    <a:gd name="connsiteY15" fmla="*/ 295270 h 669132"/>
                    <a:gd name="connsiteX16" fmla="*/ 15459 w 987019"/>
                    <a:gd name="connsiteY16" fmla="*/ 258717 h 669132"/>
                    <a:gd name="connsiteX0" fmla="*/ 16880 w 981280"/>
                    <a:gd name="connsiteY0" fmla="*/ 265877 h 669132"/>
                    <a:gd name="connsiteX1" fmla="*/ 28780 w 981280"/>
                    <a:gd name="connsiteY1" fmla="*/ 126207 h 669132"/>
                    <a:gd name="connsiteX2" fmla="*/ 314530 w 981280"/>
                    <a:gd name="connsiteY2" fmla="*/ 0 h 669132"/>
                    <a:gd name="connsiteX3" fmla="*/ 624093 w 981280"/>
                    <a:gd name="connsiteY3" fmla="*/ 152400 h 669132"/>
                    <a:gd name="connsiteX4" fmla="*/ 705055 w 981280"/>
                    <a:gd name="connsiteY4" fmla="*/ 269081 h 669132"/>
                    <a:gd name="connsiteX5" fmla="*/ 981280 w 981280"/>
                    <a:gd name="connsiteY5" fmla="*/ 407194 h 669132"/>
                    <a:gd name="connsiteX6" fmla="*/ 733630 w 981280"/>
                    <a:gd name="connsiteY6" fmla="*/ 526257 h 669132"/>
                    <a:gd name="connsiteX7" fmla="*/ 724105 w 981280"/>
                    <a:gd name="connsiteY7" fmla="*/ 669132 h 669132"/>
                    <a:gd name="connsiteX8" fmla="*/ 662193 w 981280"/>
                    <a:gd name="connsiteY8" fmla="*/ 635794 h 669132"/>
                    <a:gd name="connsiteX9" fmla="*/ 681243 w 981280"/>
                    <a:gd name="connsiteY9" fmla="*/ 554832 h 669132"/>
                    <a:gd name="connsiteX10" fmla="*/ 557418 w 981280"/>
                    <a:gd name="connsiteY10" fmla="*/ 502444 h 669132"/>
                    <a:gd name="connsiteX11" fmla="*/ 532777 w 981280"/>
                    <a:gd name="connsiteY11" fmla="*/ 552489 h 669132"/>
                    <a:gd name="connsiteX12" fmla="*/ 217678 w 981280"/>
                    <a:gd name="connsiteY12" fmla="*/ 375437 h 669132"/>
                    <a:gd name="connsiteX13" fmla="*/ 224009 w 981280"/>
                    <a:gd name="connsiteY13" fmla="*/ 314330 h 669132"/>
                    <a:gd name="connsiteX14" fmla="*/ 112969 w 981280"/>
                    <a:gd name="connsiteY14" fmla="*/ 253236 h 669132"/>
                    <a:gd name="connsiteX15" fmla="*/ 76405 w 981280"/>
                    <a:gd name="connsiteY15" fmla="*/ 295270 h 669132"/>
                    <a:gd name="connsiteX16" fmla="*/ 16880 w 981280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36316 w 983966"/>
                    <a:gd name="connsiteY6" fmla="*/ 526257 h 669132"/>
                    <a:gd name="connsiteX7" fmla="*/ 726791 w 983966"/>
                    <a:gd name="connsiteY7" fmla="*/ 669132 h 669132"/>
                    <a:gd name="connsiteX8" fmla="*/ 664879 w 983966"/>
                    <a:gd name="connsiteY8" fmla="*/ 635794 h 669132"/>
                    <a:gd name="connsiteX9" fmla="*/ 683929 w 983966"/>
                    <a:gd name="connsiteY9" fmla="*/ 554832 h 669132"/>
                    <a:gd name="connsiteX10" fmla="*/ 560104 w 983966"/>
                    <a:gd name="connsiteY10" fmla="*/ 502444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26791 w 983966"/>
                    <a:gd name="connsiteY7" fmla="*/ 669132 h 669132"/>
                    <a:gd name="connsiteX8" fmla="*/ 664879 w 983966"/>
                    <a:gd name="connsiteY8" fmla="*/ 635794 h 669132"/>
                    <a:gd name="connsiteX9" fmla="*/ 683929 w 983966"/>
                    <a:gd name="connsiteY9" fmla="*/ 554832 h 669132"/>
                    <a:gd name="connsiteX10" fmla="*/ 560104 w 983966"/>
                    <a:gd name="connsiteY10" fmla="*/ 502444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8336"/>
                    <a:gd name="connsiteX1" fmla="*/ 31466 w 983966"/>
                    <a:gd name="connsiteY1" fmla="*/ 126207 h 668336"/>
                    <a:gd name="connsiteX2" fmla="*/ 317216 w 983966"/>
                    <a:gd name="connsiteY2" fmla="*/ 0 h 668336"/>
                    <a:gd name="connsiteX3" fmla="*/ 626779 w 983966"/>
                    <a:gd name="connsiteY3" fmla="*/ 152400 h 668336"/>
                    <a:gd name="connsiteX4" fmla="*/ 707741 w 983966"/>
                    <a:gd name="connsiteY4" fmla="*/ 269081 h 668336"/>
                    <a:gd name="connsiteX5" fmla="*/ 983966 w 983966"/>
                    <a:gd name="connsiteY5" fmla="*/ 407194 h 668336"/>
                    <a:gd name="connsiteX6" fmla="*/ 743476 w 983966"/>
                    <a:gd name="connsiteY6" fmla="*/ 536600 h 668336"/>
                    <a:gd name="connsiteX7" fmla="*/ 780095 w 983966"/>
                    <a:gd name="connsiteY7" fmla="*/ 668336 h 668336"/>
                    <a:gd name="connsiteX8" fmla="*/ 664879 w 983966"/>
                    <a:gd name="connsiteY8" fmla="*/ 635794 h 668336"/>
                    <a:gd name="connsiteX9" fmla="*/ 683929 w 983966"/>
                    <a:gd name="connsiteY9" fmla="*/ 554832 h 668336"/>
                    <a:gd name="connsiteX10" fmla="*/ 560104 w 983966"/>
                    <a:gd name="connsiteY10" fmla="*/ 502444 h 668336"/>
                    <a:gd name="connsiteX11" fmla="*/ 535463 w 983966"/>
                    <a:gd name="connsiteY11" fmla="*/ 552489 h 668336"/>
                    <a:gd name="connsiteX12" fmla="*/ 220364 w 983966"/>
                    <a:gd name="connsiteY12" fmla="*/ 375437 h 668336"/>
                    <a:gd name="connsiteX13" fmla="*/ 226695 w 983966"/>
                    <a:gd name="connsiteY13" fmla="*/ 314330 h 668336"/>
                    <a:gd name="connsiteX14" fmla="*/ 115655 w 983966"/>
                    <a:gd name="connsiteY14" fmla="*/ 253236 h 668336"/>
                    <a:gd name="connsiteX15" fmla="*/ 79091 w 983966"/>
                    <a:gd name="connsiteY15" fmla="*/ 295270 h 668336"/>
                    <a:gd name="connsiteX16" fmla="*/ 19566 w 983966"/>
                    <a:gd name="connsiteY16" fmla="*/ 265877 h 668336"/>
                    <a:gd name="connsiteX0" fmla="*/ 19566 w 983966"/>
                    <a:gd name="connsiteY0" fmla="*/ 265877 h 668336"/>
                    <a:gd name="connsiteX1" fmla="*/ 31466 w 983966"/>
                    <a:gd name="connsiteY1" fmla="*/ 126207 h 668336"/>
                    <a:gd name="connsiteX2" fmla="*/ 317216 w 983966"/>
                    <a:gd name="connsiteY2" fmla="*/ 0 h 668336"/>
                    <a:gd name="connsiteX3" fmla="*/ 626779 w 983966"/>
                    <a:gd name="connsiteY3" fmla="*/ 152400 h 668336"/>
                    <a:gd name="connsiteX4" fmla="*/ 707741 w 983966"/>
                    <a:gd name="connsiteY4" fmla="*/ 269081 h 668336"/>
                    <a:gd name="connsiteX5" fmla="*/ 983966 w 983966"/>
                    <a:gd name="connsiteY5" fmla="*/ 407194 h 668336"/>
                    <a:gd name="connsiteX6" fmla="*/ 743476 w 983966"/>
                    <a:gd name="connsiteY6" fmla="*/ 536600 h 668336"/>
                    <a:gd name="connsiteX7" fmla="*/ 780095 w 983966"/>
                    <a:gd name="connsiteY7" fmla="*/ 668336 h 668336"/>
                    <a:gd name="connsiteX8" fmla="*/ 668061 w 983966"/>
                    <a:gd name="connsiteY8" fmla="*/ 622269 h 668336"/>
                    <a:gd name="connsiteX9" fmla="*/ 683929 w 983966"/>
                    <a:gd name="connsiteY9" fmla="*/ 554832 h 668336"/>
                    <a:gd name="connsiteX10" fmla="*/ 560104 w 983966"/>
                    <a:gd name="connsiteY10" fmla="*/ 502444 h 668336"/>
                    <a:gd name="connsiteX11" fmla="*/ 535463 w 983966"/>
                    <a:gd name="connsiteY11" fmla="*/ 552489 h 668336"/>
                    <a:gd name="connsiteX12" fmla="*/ 220364 w 983966"/>
                    <a:gd name="connsiteY12" fmla="*/ 375437 h 668336"/>
                    <a:gd name="connsiteX13" fmla="*/ 226695 w 983966"/>
                    <a:gd name="connsiteY13" fmla="*/ 314330 h 668336"/>
                    <a:gd name="connsiteX14" fmla="*/ 115655 w 983966"/>
                    <a:gd name="connsiteY14" fmla="*/ 253236 h 668336"/>
                    <a:gd name="connsiteX15" fmla="*/ 79091 w 983966"/>
                    <a:gd name="connsiteY15" fmla="*/ 295270 h 668336"/>
                    <a:gd name="connsiteX16" fmla="*/ 19566 w 983966"/>
                    <a:gd name="connsiteY16" fmla="*/ 265877 h 668336"/>
                    <a:gd name="connsiteX0" fmla="*/ 19566 w 983966"/>
                    <a:gd name="connsiteY0" fmla="*/ 265877 h 689817"/>
                    <a:gd name="connsiteX1" fmla="*/ 31466 w 983966"/>
                    <a:gd name="connsiteY1" fmla="*/ 126207 h 689817"/>
                    <a:gd name="connsiteX2" fmla="*/ 317216 w 983966"/>
                    <a:gd name="connsiteY2" fmla="*/ 0 h 689817"/>
                    <a:gd name="connsiteX3" fmla="*/ 626779 w 983966"/>
                    <a:gd name="connsiteY3" fmla="*/ 152400 h 689817"/>
                    <a:gd name="connsiteX4" fmla="*/ 707741 w 983966"/>
                    <a:gd name="connsiteY4" fmla="*/ 269081 h 689817"/>
                    <a:gd name="connsiteX5" fmla="*/ 983966 w 983966"/>
                    <a:gd name="connsiteY5" fmla="*/ 407194 h 689817"/>
                    <a:gd name="connsiteX6" fmla="*/ 743476 w 983966"/>
                    <a:gd name="connsiteY6" fmla="*/ 536600 h 689817"/>
                    <a:gd name="connsiteX7" fmla="*/ 784073 w 983966"/>
                    <a:gd name="connsiteY7" fmla="*/ 689817 h 689817"/>
                    <a:gd name="connsiteX8" fmla="*/ 668061 w 983966"/>
                    <a:gd name="connsiteY8" fmla="*/ 622269 h 689817"/>
                    <a:gd name="connsiteX9" fmla="*/ 683929 w 983966"/>
                    <a:gd name="connsiteY9" fmla="*/ 554832 h 689817"/>
                    <a:gd name="connsiteX10" fmla="*/ 560104 w 983966"/>
                    <a:gd name="connsiteY10" fmla="*/ 502444 h 689817"/>
                    <a:gd name="connsiteX11" fmla="*/ 535463 w 983966"/>
                    <a:gd name="connsiteY11" fmla="*/ 552489 h 689817"/>
                    <a:gd name="connsiteX12" fmla="*/ 220364 w 983966"/>
                    <a:gd name="connsiteY12" fmla="*/ 375437 h 689817"/>
                    <a:gd name="connsiteX13" fmla="*/ 226695 w 983966"/>
                    <a:gd name="connsiteY13" fmla="*/ 314330 h 689817"/>
                    <a:gd name="connsiteX14" fmla="*/ 115655 w 983966"/>
                    <a:gd name="connsiteY14" fmla="*/ 253236 h 689817"/>
                    <a:gd name="connsiteX15" fmla="*/ 79091 w 983966"/>
                    <a:gd name="connsiteY15" fmla="*/ 295270 h 689817"/>
                    <a:gd name="connsiteX16" fmla="*/ 19566 w 983966"/>
                    <a:gd name="connsiteY16" fmla="*/ 265877 h 689817"/>
                    <a:gd name="connsiteX0" fmla="*/ 19566 w 983966"/>
                    <a:gd name="connsiteY0" fmla="*/ 265877 h 689817"/>
                    <a:gd name="connsiteX1" fmla="*/ 31466 w 983966"/>
                    <a:gd name="connsiteY1" fmla="*/ 126207 h 689817"/>
                    <a:gd name="connsiteX2" fmla="*/ 317216 w 983966"/>
                    <a:gd name="connsiteY2" fmla="*/ 0 h 689817"/>
                    <a:gd name="connsiteX3" fmla="*/ 626779 w 983966"/>
                    <a:gd name="connsiteY3" fmla="*/ 152400 h 689817"/>
                    <a:gd name="connsiteX4" fmla="*/ 707741 w 983966"/>
                    <a:gd name="connsiteY4" fmla="*/ 269081 h 689817"/>
                    <a:gd name="connsiteX5" fmla="*/ 983966 w 983966"/>
                    <a:gd name="connsiteY5" fmla="*/ 407194 h 689817"/>
                    <a:gd name="connsiteX6" fmla="*/ 743476 w 983966"/>
                    <a:gd name="connsiteY6" fmla="*/ 536600 h 689817"/>
                    <a:gd name="connsiteX7" fmla="*/ 784073 w 983966"/>
                    <a:gd name="connsiteY7" fmla="*/ 689817 h 689817"/>
                    <a:gd name="connsiteX8" fmla="*/ 668061 w 983966"/>
                    <a:gd name="connsiteY8" fmla="*/ 622269 h 689817"/>
                    <a:gd name="connsiteX9" fmla="*/ 683929 w 983966"/>
                    <a:gd name="connsiteY9" fmla="*/ 554832 h 689817"/>
                    <a:gd name="connsiteX10" fmla="*/ 560104 w 983966"/>
                    <a:gd name="connsiteY10" fmla="*/ 502444 h 689817"/>
                    <a:gd name="connsiteX11" fmla="*/ 535463 w 983966"/>
                    <a:gd name="connsiteY11" fmla="*/ 552489 h 689817"/>
                    <a:gd name="connsiteX12" fmla="*/ 220364 w 983966"/>
                    <a:gd name="connsiteY12" fmla="*/ 375437 h 689817"/>
                    <a:gd name="connsiteX13" fmla="*/ 226695 w 983966"/>
                    <a:gd name="connsiteY13" fmla="*/ 314330 h 689817"/>
                    <a:gd name="connsiteX14" fmla="*/ 115655 w 983966"/>
                    <a:gd name="connsiteY14" fmla="*/ 253236 h 689817"/>
                    <a:gd name="connsiteX15" fmla="*/ 79091 w 983966"/>
                    <a:gd name="connsiteY15" fmla="*/ 295270 h 689817"/>
                    <a:gd name="connsiteX16" fmla="*/ 19566 w 983966"/>
                    <a:gd name="connsiteY16" fmla="*/ 265877 h 689817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80095 w 983966"/>
                    <a:gd name="connsiteY7" fmla="*/ 669132 h 669132"/>
                    <a:gd name="connsiteX8" fmla="*/ 668061 w 983966"/>
                    <a:gd name="connsiteY8" fmla="*/ 622269 h 669132"/>
                    <a:gd name="connsiteX9" fmla="*/ 683929 w 983966"/>
                    <a:gd name="connsiteY9" fmla="*/ 554832 h 669132"/>
                    <a:gd name="connsiteX10" fmla="*/ 560104 w 983966"/>
                    <a:gd name="connsiteY10" fmla="*/ 502444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80095 w 983966"/>
                    <a:gd name="connsiteY7" fmla="*/ 669132 h 669132"/>
                    <a:gd name="connsiteX8" fmla="*/ 668061 w 983966"/>
                    <a:gd name="connsiteY8" fmla="*/ 622269 h 669132"/>
                    <a:gd name="connsiteX9" fmla="*/ 683929 w 983966"/>
                    <a:gd name="connsiteY9" fmla="*/ 554832 h 669132"/>
                    <a:gd name="connsiteX10" fmla="*/ 568060 w 983966"/>
                    <a:gd name="connsiteY10" fmla="*/ 504035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80095 w 983966"/>
                    <a:gd name="connsiteY7" fmla="*/ 669132 h 669132"/>
                    <a:gd name="connsiteX8" fmla="*/ 668061 w 983966"/>
                    <a:gd name="connsiteY8" fmla="*/ 622269 h 669132"/>
                    <a:gd name="connsiteX9" fmla="*/ 682338 w 983966"/>
                    <a:gd name="connsiteY9" fmla="*/ 567561 h 669132"/>
                    <a:gd name="connsiteX10" fmla="*/ 568060 w 983966"/>
                    <a:gd name="connsiteY10" fmla="*/ 504035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3966" h="669132">
                      <a:moveTo>
                        <a:pt x="19566" y="265877"/>
                      </a:moveTo>
                      <a:cubicBezTo>
                        <a:pt x="-21816" y="242392"/>
                        <a:pt x="12384" y="133780"/>
                        <a:pt x="31466" y="126207"/>
                      </a:cubicBezTo>
                      <a:lnTo>
                        <a:pt x="317216" y="0"/>
                      </a:lnTo>
                      <a:lnTo>
                        <a:pt x="626779" y="152400"/>
                      </a:lnTo>
                      <a:cubicBezTo>
                        <a:pt x="653766" y="191294"/>
                        <a:pt x="711710" y="270669"/>
                        <a:pt x="707741" y="269081"/>
                      </a:cubicBezTo>
                      <a:lnTo>
                        <a:pt x="983966" y="407194"/>
                      </a:lnTo>
                      <a:lnTo>
                        <a:pt x="743476" y="536600"/>
                      </a:lnTo>
                      <a:lnTo>
                        <a:pt x="780095" y="669132"/>
                      </a:lnTo>
                      <a:cubicBezTo>
                        <a:pt x="714374" y="668097"/>
                        <a:pt x="706732" y="644785"/>
                        <a:pt x="668061" y="622269"/>
                      </a:cubicBezTo>
                      <a:lnTo>
                        <a:pt x="682338" y="567561"/>
                      </a:lnTo>
                      <a:lnTo>
                        <a:pt x="568060" y="504035"/>
                      </a:lnTo>
                      <a:lnTo>
                        <a:pt x="535463" y="552489"/>
                      </a:lnTo>
                      <a:lnTo>
                        <a:pt x="220364" y="375437"/>
                      </a:lnTo>
                      <a:cubicBezTo>
                        <a:pt x="220353" y="354007"/>
                        <a:pt x="226706" y="335760"/>
                        <a:pt x="226695" y="314330"/>
                      </a:cubicBezTo>
                      <a:lnTo>
                        <a:pt x="115655" y="253236"/>
                      </a:lnTo>
                      <a:lnTo>
                        <a:pt x="79091" y="295270"/>
                      </a:lnTo>
                      <a:lnTo>
                        <a:pt x="19566" y="265877"/>
                      </a:lnTo>
                      <a:close/>
                    </a:path>
                  </a:pathLst>
                </a:custGeom>
                <a:solidFill>
                  <a:srgbClr val="F0563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43E315E-E66F-94C1-D366-8882CB0C656F}"/>
                    </a:ext>
                  </a:extLst>
                </p:cNvPr>
                <p:cNvSpPr/>
                <p:nvPr/>
              </p:nvSpPr>
              <p:spPr>
                <a:xfrm>
                  <a:off x="11115675" y="653253"/>
                  <a:ext cx="282579" cy="189710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56360 h 189710"/>
                    <a:gd name="connsiteX1" fmla="*/ 135721 w 280988"/>
                    <a:gd name="connsiteY1" fmla="*/ 0 h 189710"/>
                    <a:gd name="connsiteX2" fmla="*/ 280988 w 280988"/>
                    <a:gd name="connsiteY2" fmla="*/ 92078 h 189710"/>
                    <a:gd name="connsiteX3" fmla="*/ 230981 w 280988"/>
                    <a:gd name="connsiteY3" fmla="*/ 189710 h 189710"/>
                    <a:gd name="connsiteX4" fmla="*/ 0 w 280988"/>
                    <a:gd name="connsiteY4" fmla="*/ 56360 h 189710"/>
                    <a:gd name="connsiteX0" fmla="*/ 0 w 280988"/>
                    <a:gd name="connsiteY0" fmla="*/ 59542 h 189710"/>
                    <a:gd name="connsiteX1" fmla="*/ 135721 w 280988"/>
                    <a:gd name="connsiteY1" fmla="*/ 0 h 189710"/>
                    <a:gd name="connsiteX2" fmla="*/ 280988 w 280988"/>
                    <a:gd name="connsiteY2" fmla="*/ 92078 h 189710"/>
                    <a:gd name="connsiteX3" fmla="*/ 230981 w 280988"/>
                    <a:gd name="connsiteY3" fmla="*/ 189710 h 189710"/>
                    <a:gd name="connsiteX4" fmla="*/ 0 w 280988"/>
                    <a:gd name="connsiteY4" fmla="*/ 59542 h 189710"/>
                    <a:gd name="connsiteX0" fmla="*/ 0 w 282579"/>
                    <a:gd name="connsiteY0" fmla="*/ 59542 h 189710"/>
                    <a:gd name="connsiteX1" fmla="*/ 135721 w 282579"/>
                    <a:gd name="connsiteY1" fmla="*/ 0 h 189710"/>
                    <a:gd name="connsiteX2" fmla="*/ 282579 w 282579"/>
                    <a:gd name="connsiteY2" fmla="*/ 83327 h 189710"/>
                    <a:gd name="connsiteX3" fmla="*/ 230981 w 282579"/>
                    <a:gd name="connsiteY3" fmla="*/ 189710 h 189710"/>
                    <a:gd name="connsiteX4" fmla="*/ 0 w 282579"/>
                    <a:gd name="connsiteY4" fmla="*/ 59542 h 189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579" h="189710">
                      <a:moveTo>
                        <a:pt x="0" y="59542"/>
                      </a:moveTo>
                      <a:lnTo>
                        <a:pt x="135721" y="0"/>
                      </a:lnTo>
                      <a:lnTo>
                        <a:pt x="282579" y="83327"/>
                      </a:lnTo>
                      <a:lnTo>
                        <a:pt x="230981" y="189710"/>
                      </a:lnTo>
                      <a:lnTo>
                        <a:pt x="0" y="595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3D40CE9A-6E8C-9282-C46C-CF47EDF4F6F7}"/>
                    </a:ext>
                  </a:extLst>
                </p:cNvPr>
                <p:cNvSpPr/>
                <p:nvPr/>
              </p:nvSpPr>
              <p:spPr>
                <a:xfrm>
                  <a:off x="11358512" y="740563"/>
                  <a:ext cx="210406" cy="226241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83344 h 216694"/>
                    <a:gd name="connsiteX1" fmla="*/ 111919 w 280988"/>
                    <a:gd name="connsiteY1" fmla="*/ 0 h 216694"/>
                    <a:gd name="connsiteX2" fmla="*/ 280988 w 280988"/>
                    <a:gd name="connsiteY2" fmla="*/ 119062 h 216694"/>
                    <a:gd name="connsiteX3" fmla="*/ 230981 w 280988"/>
                    <a:gd name="connsiteY3" fmla="*/ 216694 h 216694"/>
                    <a:gd name="connsiteX4" fmla="*/ 0 w 280988"/>
                    <a:gd name="connsiteY4" fmla="*/ 83344 h 216694"/>
                    <a:gd name="connsiteX0" fmla="*/ 0 w 195263"/>
                    <a:gd name="connsiteY0" fmla="*/ 123825 h 216694"/>
                    <a:gd name="connsiteX1" fmla="*/ 26194 w 195263"/>
                    <a:gd name="connsiteY1" fmla="*/ 0 h 216694"/>
                    <a:gd name="connsiteX2" fmla="*/ 195263 w 195263"/>
                    <a:gd name="connsiteY2" fmla="*/ 119062 h 216694"/>
                    <a:gd name="connsiteX3" fmla="*/ 145256 w 195263"/>
                    <a:gd name="connsiteY3" fmla="*/ 216694 h 216694"/>
                    <a:gd name="connsiteX4" fmla="*/ 0 w 195263"/>
                    <a:gd name="connsiteY4" fmla="*/ 123825 h 216694"/>
                    <a:gd name="connsiteX0" fmla="*/ 0 w 195263"/>
                    <a:gd name="connsiteY0" fmla="*/ 123825 h 216694"/>
                    <a:gd name="connsiteX1" fmla="*/ 26194 w 195263"/>
                    <a:gd name="connsiteY1" fmla="*/ 0 h 216694"/>
                    <a:gd name="connsiteX2" fmla="*/ 195263 w 195263"/>
                    <a:gd name="connsiteY2" fmla="*/ 119062 h 216694"/>
                    <a:gd name="connsiteX3" fmla="*/ 183356 w 195263"/>
                    <a:gd name="connsiteY3" fmla="*/ 216694 h 216694"/>
                    <a:gd name="connsiteX4" fmla="*/ 0 w 195263"/>
                    <a:gd name="connsiteY4" fmla="*/ 123825 h 216694"/>
                    <a:gd name="connsiteX0" fmla="*/ 0 w 183356"/>
                    <a:gd name="connsiteY0" fmla="*/ 123825 h 216694"/>
                    <a:gd name="connsiteX1" fmla="*/ 26194 w 183356"/>
                    <a:gd name="connsiteY1" fmla="*/ 0 h 216694"/>
                    <a:gd name="connsiteX2" fmla="*/ 140494 w 183356"/>
                    <a:gd name="connsiteY2" fmla="*/ 69056 h 216694"/>
                    <a:gd name="connsiteX3" fmla="*/ 183356 w 183356"/>
                    <a:gd name="connsiteY3" fmla="*/ 216694 h 216694"/>
                    <a:gd name="connsiteX4" fmla="*/ 0 w 183356"/>
                    <a:gd name="connsiteY4" fmla="*/ 123825 h 216694"/>
                    <a:gd name="connsiteX0" fmla="*/ 0 w 183356"/>
                    <a:gd name="connsiteY0" fmla="*/ 126212 h 219081"/>
                    <a:gd name="connsiteX1" fmla="*/ 26990 w 183356"/>
                    <a:gd name="connsiteY1" fmla="*/ 0 h 219081"/>
                    <a:gd name="connsiteX2" fmla="*/ 140494 w 183356"/>
                    <a:gd name="connsiteY2" fmla="*/ 71443 h 219081"/>
                    <a:gd name="connsiteX3" fmla="*/ 183356 w 183356"/>
                    <a:gd name="connsiteY3" fmla="*/ 219081 h 219081"/>
                    <a:gd name="connsiteX4" fmla="*/ 0 w 183356"/>
                    <a:gd name="connsiteY4" fmla="*/ 126212 h 219081"/>
                    <a:gd name="connsiteX0" fmla="*/ 0 w 204837"/>
                    <a:gd name="connsiteY0" fmla="*/ 108709 h 219081"/>
                    <a:gd name="connsiteX1" fmla="*/ 48471 w 204837"/>
                    <a:gd name="connsiteY1" fmla="*/ 0 h 219081"/>
                    <a:gd name="connsiteX2" fmla="*/ 161975 w 204837"/>
                    <a:gd name="connsiteY2" fmla="*/ 71443 h 219081"/>
                    <a:gd name="connsiteX3" fmla="*/ 204837 w 204837"/>
                    <a:gd name="connsiteY3" fmla="*/ 219081 h 219081"/>
                    <a:gd name="connsiteX4" fmla="*/ 0 w 204837"/>
                    <a:gd name="connsiteY4" fmla="*/ 108709 h 219081"/>
                    <a:gd name="connsiteX0" fmla="*/ 0 w 204837"/>
                    <a:gd name="connsiteY0" fmla="*/ 108709 h 219081"/>
                    <a:gd name="connsiteX1" fmla="*/ 48471 w 204837"/>
                    <a:gd name="connsiteY1" fmla="*/ 0 h 219081"/>
                    <a:gd name="connsiteX2" fmla="*/ 158793 w 204837"/>
                    <a:gd name="connsiteY2" fmla="*/ 64283 h 219081"/>
                    <a:gd name="connsiteX3" fmla="*/ 204837 w 204837"/>
                    <a:gd name="connsiteY3" fmla="*/ 219081 h 219081"/>
                    <a:gd name="connsiteX4" fmla="*/ 0 w 204837"/>
                    <a:gd name="connsiteY4" fmla="*/ 108709 h 219081"/>
                    <a:gd name="connsiteX0" fmla="*/ 0 w 210406"/>
                    <a:gd name="connsiteY0" fmla="*/ 108709 h 226241"/>
                    <a:gd name="connsiteX1" fmla="*/ 48471 w 210406"/>
                    <a:gd name="connsiteY1" fmla="*/ 0 h 226241"/>
                    <a:gd name="connsiteX2" fmla="*/ 158793 w 210406"/>
                    <a:gd name="connsiteY2" fmla="*/ 64283 h 226241"/>
                    <a:gd name="connsiteX3" fmla="*/ 210406 w 210406"/>
                    <a:gd name="connsiteY3" fmla="*/ 226241 h 226241"/>
                    <a:gd name="connsiteX4" fmla="*/ 0 w 210406"/>
                    <a:gd name="connsiteY4" fmla="*/ 108709 h 226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06" h="226241">
                      <a:moveTo>
                        <a:pt x="0" y="108709"/>
                      </a:moveTo>
                      <a:lnTo>
                        <a:pt x="48471" y="0"/>
                      </a:lnTo>
                      <a:lnTo>
                        <a:pt x="158793" y="64283"/>
                      </a:lnTo>
                      <a:lnTo>
                        <a:pt x="210406" y="226241"/>
                      </a:lnTo>
                      <a:lnTo>
                        <a:pt x="0" y="1087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FBBE4D2-59DC-F254-37A7-22E5DF0E7BDA}"/>
                    </a:ext>
                  </a:extLst>
                </p:cNvPr>
                <p:cNvSpPr/>
                <p:nvPr/>
              </p:nvSpPr>
              <p:spPr>
                <a:xfrm>
                  <a:off x="11528822" y="737002"/>
                  <a:ext cx="258756" cy="228578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64294 h 197644"/>
                    <a:gd name="connsiteX1" fmla="*/ 223838 w 280988"/>
                    <a:gd name="connsiteY1" fmla="*/ 0 h 197644"/>
                    <a:gd name="connsiteX2" fmla="*/ 280988 w 280988"/>
                    <a:gd name="connsiteY2" fmla="*/ 100012 h 197644"/>
                    <a:gd name="connsiteX3" fmla="*/ 230981 w 280988"/>
                    <a:gd name="connsiteY3" fmla="*/ 197644 h 197644"/>
                    <a:gd name="connsiteX4" fmla="*/ 0 w 280988"/>
                    <a:gd name="connsiteY4" fmla="*/ 64294 h 197644"/>
                    <a:gd name="connsiteX0" fmla="*/ 0 w 300038"/>
                    <a:gd name="connsiteY0" fmla="*/ 64294 h 197644"/>
                    <a:gd name="connsiteX1" fmla="*/ 223838 w 300038"/>
                    <a:gd name="connsiteY1" fmla="*/ 0 h 197644"/>
                    <a:gd name="connsiteX2" fmla="*/ 300038 w 300038"/>
                    <a:gd name="connsiteY2" fmla="*/ 111919 h 197644"/>
                    <a:gd name="connsiteX3" fmla="*/ 230981 w 300038"/>
                    <a:gd name="connsiteY3" fmla="*/ 197644 h 197644"/>
                    <a:gd name="connsiteX4" fmla="*/ 0 w 300038"/>
                    <a:gd name="connsiteY4" fmla="*/ 64294 h 197644"/>
                    <a:gd name="connsiteX0" fmla="*/ 0 w 300038"/>
                    <a:gd name="connsiteY0" fmla="*/ 64294 h 233363"/>
                    <a:gd name="connsiteX1" fmla="*/ 223838 w 300038"/>
                    <a:gd name="connsiteY1" fmla="*/ 0 h 233363"/>
                    <a:gd name="connsiteX2" fmla="*/ 300038 w 300038"/>
                    <a:gd name="connsiteY2" fmla="*/ 111919 h 233363"/>
                    <a:gd name="connsiteX3" fmla="*/ 90487 w 300038"/>
                    <a:gd name="connsiteY3" fmla="*/ 233363 h 233363"/>
                    <a:gd name="connsiteX4" fmla="*/ 0 w 300038"/>
                    <a:gd name="connsiteY4" fmla="*/ 64294 h 233363"/>
                    <a:gd name="connsiteX0" fmla="*/ 0 w 245269"/>
                    <a:gd name="connsiteY0" fmla="*/ 66675 h 233363"/>
                    <a:gd name="connsiteX1" fmla="*/ 169069 w 245269"/>
                    <a:gd name="connsiteY1" fmla="*/ 0 h 233363"/>
                    <a:gd name="connsiteX2" fmla="*/ 245269 w 245269"/>
                    <a:gd name="connsiteY2" fmla="*/ 111919 h 233363"/>
                    <a:gd name="connsiteX3" fmla="*/ 35718 w 245269"/>
                    <a:gd name="connsiteY3" fmla="*/ 233363 h 233363"/>
                    <a:gd name="connsiteX4" fmla="*/ 0 w 245269"/>
                    <a:gd name="connsiteY4" fmla="*/ 66675 h 233363"/>
                    <a:gd name="connsiteX0" fmla="*/ 0 w 261938"/>
                    <a:gd name="connsiteY0" fmla="*/ 64294 h 233363"/>
                    <a:gd name="connsiteX1" fmla="*/ 185738 w 261938"/>
                    <a:gd name="connsiteY1" fmla="*/ 0 h 233363"/>
                    <a:gd name="connsiteX2" fmla="*/ 261938 w 261938"/>
                    <a:gd name="connsiteY2" fmla="*/ 111919 h 233363"/>
                    <a:gd name="connsiteX3" fmla="*/ 52387 w 261938"/>
                    <a:gd name="connsiteY3" fmla="*/ 233363 h 233363"/>
                    <a:gd name="connsiteX4" fmla="*/ 0 w 261938"/>
                    <a:gd name="connsiteY4" fmla="*/ 64294 h 233363"/>
                    <a:gd name="connsiteX0" fmla="*/ 0 w 261938"/>
                    <a:gd name="connsiteY0" fmla="*/ 69057 h 238126"/>
                    <a:gd name="connsiteX1" fmla="*/ 161925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1938"/>
                    <a:gd name="connsiteY0" fmla="*/ 69057 h 238126"/>
                    <a:gd name="connsiteX1" fmla="*/ 176213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1938"/>
                    <a:gd name="connsiteY0" fmla="*/ 69057 h 233352"/>
                    <a:gd name="connsiteX1" fmla="*/ 176213 w 261938"/>
                    <a:gd name="connsiteY1" fmla="*/ 0 h 233352"/>
                    <a:gd name="connsiteX2" fmla="*/ 261938 w 261938"/>
                    <a:gd name="connsiteY2" fmla="*/ 116682 h 233352"/>
                    <a:gd name="connsiteX3" fmla="*/ 53183 w 261938"/>
                    <a:gd name="connsiteY3" fmla="*/ 233352 h 233352"/>
                    <a:gd name="connsiteX4" fmla="*/ 0 w 261938"/>
                    <a:gd name="connsiteY4" fmla="*/ 69057 h 233352"/>
                    <a:gd name="connsiteX0" fmla="*/ 0 w 261938"/>
                    <a:gd name="connsiteY0" fmla="*/ 69057 h 230965"/>
                    <a:gd name="connsiteX1" fmla="*/ 176213 w 261938"/>
                    <a:gd name="connsiteY1" fmla="*/ 0 h 230965"/>
                    <a:gd name="connsiteX2" fmla="*/ 261938 w 261938"/>
                    <a:gd name="connsiteY2" fmla="*/ 116682 h 230965"/>
                    <a:gd name="connsiteX3" fmla="*/ 53183 w 261938"/>
                    <a:gd name="connsiteY3" fmla="*/ 230965 h 230965"/>
                    <a:gd name="connsiteX4" fmla="*/ 0 w 261938"/>
                    <a:gd name="connsiteY4" fmla="*/ 69057 h 230965"/>
                    <a:gd name="connsiteX0" fmla="*/ 0 w 261938"/>
                    <a:gd name="connsiteY0" fmla="*/ 66670 h 228578"/>
                    <a:gd name="connsiteX1" fmla="*/ 175417 w 261938"/>
                    <a:gd name="connsiteY1" fmla="*/ 0 h 228578"/>
                    <a:gd name="connsiteX2" fmla="*/ 261938 w 261938"/>
                    <a:gd name="connsiteY2" fmla="*/ 114295 h 228578"/>
                    <a:gd name="connsiteX3" fmla="*/ 53183 w 261938"/>
                    <a:gd name="connsiteY3" fmla="*/ 228578 h 228578"/>
                    <a:gd name="connsiteX4" fmla="*/ 0 w 261938"/>
                    <a:gd name="connsiteY4" fmla="*/ 66670 h 228578"/>
                    <a:gd name="connsiteX0" fmla="*/ 0 w 258756"/>
                    <a:gd name="connsiteY0" fmla="*/ 66670 h 228578"/>
                    <a:gd name="connsiteX1" fmla="*/ 175417 w 258756"/>
                    <a:gd name="connsiteY1" fmla="*/ 0 h 228578"/>
                    <a:gd name="connsiteX2" fmla="*/ 258756 w 258756"/>
                    <a:gd name="connsiteY2" fmla="*/ 117477 h 228578"/>
                    <a:gd name="connsiteX3" fmla="*/ 53183 w 258756"/>
                    <a:gd name="connsiteY3" fmla="*/ 228578 h 228578"/>
                    <a:gd name="connsiteX4" fmla="*/ 0 w 258756"/>
                    <a:gd name="connsiteY4" fmla="*/ 66670 h 228578"/>
                    <a:gd name="connsiteX0" fmla="*/ 0 w 258756"/>
                    <a:gd name="connsiteY0" fmla="*/ 66670 h 228578"/>
                    <a:gd name="connsiteX1" fmla="*/ 174621 w 258756"/>
                    <a:gd name="connsiteY1" fmla="*/ 0 h 228578"/>
                    <a:gd name="connsiteX2" fmla="*/ 258756 w 258756"/>
                    <a:gd name="connsiteY2" fmla="*/ 117477 h 228578"/>
                    <a:gd name="connsiteX3" fmla="*/ 53183 w 258756"/>
                    <a:gd name="connsiteY3" fmla="*/ 228578 h 228578"/>
                    <a:gd name="connsiteX4" fmla="*/ 0 w 258756"/>
                    <a:gd name="connsiteY4" fmla="*/ 66670 h 22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8756" h="228578">
                      <a:moveTo>
                        <a:pt x="0" y="66670"/>
                      </a:moveTo>
                      <a:lnTo>
                        <a:pt x="174621" y="0"/>
                      </a:lnTo>
                      <a:lnTo>
                        <a:pt x="258756" y="117477"/>
                      </a:lnTo>
                      <a:lnTo>
                        <a:pt x="53183" y="228578"/>
                      </a:lnTo>
                      <a:lnTo>
                        <a:pt x="0" y="6667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22A11C0-B222-DE19-12AA-1BF0C5C01971}"/>
                    </a:ext>
                  </a:extLst>
                </p:cNvPr>
                <p:cNvSpPr/>
                <p:nvPr/>
              </p:nvSpPr>
              <p:spPr>
                <a:xfrm>
                  <a:off x="11817733" y="990544"/>
                  <a:ext cx="282862" cy="261994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64294 h 197644"/>
                    <a:gd name="connsiteX1" fmla="*/ 223838 w 280988"/>
                    <a:gd name="connsiteY1" fmla="*/ 0 h 197644"/>
                    <a:gd name="connsiteX2" fmla="*/ 280988 w 280988"/>
                    <a:gd name="connsiteY2" fmla="*/ 100012 h 197644"/>
                    <a:gd name="connsiteX3" fmla="*/ 230981 w 280988"/>
                    <a:gd name="connsiteY3" fmla="*/ 197644 h 197644"/>
                    <a:gd name="connsiteX4" fmla="*/ 0 w 280988"/>
                    <a:gd name="connsiteY4" fmla="*/ 64294 h 197644"/>
                    <a:gd name="connsiteX0" fmla="*/ 0 w 300038"/>
                    <a:gd name="connsiteY0" fmla="*/ 64294 h 197644"/>
                    <a:gd name="connsiteX1" fmla="*/ 223838 w 300038"/>
                    <a:gd name="connsiteY1" fmla="*/ 0 h 197644"/>
                    <a:gd name="connsiteX2" fmla="*/ 300038 w 300038"/>
                    <a:gd name="connsiteY2" fmla="*/ 111919 h 197644"/>
                    <a:gd name="connsiteX3" fmla="*/ 230981 w 300038"/>
                    <a:gd name="connsiteY3" fmla="*/ 197644 h 197644"/>
                    <a:gd name="connsiteX4" fmla="*/ 0 w 300038"/>
                    <a:gd name="connsiteY4" fmla="*/ 64294 h 197644"/>
                    <a:gd name="connsiteX0" fmla="*/ 0 w 300038"/>
                    <a:gd name="connsiteY0" fmla="*/ 64294 h 233363"/>
                    <a:gd name="connsiteX1" fmla="*/ 223838 w 300038"/>
                    <a:gd name="connsiteY1" fmla="*/ 0 h 233363"/>
                    <a:gd name="connsiteX2" fmla="*/ 300038 w 300038"/>
                    <a:gd name="connsiteY2" fmla="*/ 111919 h 233363"/>
                    <a:gd name="connsiteX3" fmla="*/ 90487 w 300038"/>
                    <a:gd name="connsiteY3" fmla="*/ 233363 h 233363"/>
                    <a:gd name="connsiteX4" fmla="*/ 0 w 300038"/>
                    <a:gd name="connsiteY4" fmla="*/ 64294 h 233363"/>
                    <a:gd name="connsiteX0" fmla="*/ 0 w 245269"/>
                    <a:gd name="connsiteY0" fmla="*/ 66675 h 233363"/>
                    <a:gd name="connsiteX1" fmla="*/ 169069 w 245269"/>
                    <a:gd name="connsiteY1" fmla="*/ 0 h 233363"/>
                    <a:gd name="connsiteX2" fmla="*/ 245269 w 245269"/>
                    <a:gd name="connsiteY2" fmla="*/ 111919 h 233363"/>
                    <a:gd name="connsiteX3" fmla="*/ 35718 w 245269"/>
                    <a:gd name="connsiteY3" fmla="*/ 233363 h 233363"/>
                    <a:gd name="connsiteX4" fmla="*/ 0 w 245269"/>
                    <a:gd name="connsiteY4" fmla="*/ 66675 h 233363"/>
                    <a:gd name="connsiteX0" fmla="*/ 0 w 261938"/>
                    <a:gd name="connsiteY0" fmla="*/ 64294 h 233363"/>
                    <a:gd name="connsiteX1" fmla="*/ 185738 w 261938"/>
                    <a:gd name="connsiteY1" fmla="*/ 0 h 233363"/>
                    <a:gd name="connsiteX2" fmla="*/ 261938 w 261938"/>
                    <a:gd name="connsiteY2" fmla="*/ 111919 h 233363"/>
                    <a:gd name="connsiteX3" fmla="*/ 52387 w 261938"/>
                    <a:gd name="connsiteY3" fmla="*/ 233363 h 233363"/>
                    <a:gd name="connsiteX4" fmla="*/ 0 w 261938"/>
                    <a:gd name="connsiteY4" fmla="*/ 64294 h 233363"/>
                    <a:gd name="connsiteX0" fmla="*/ 0 w 261938"/>
                    <a:gd name="connsiteY0" fmla="*/ 69057 h 238126"/>
                    <a:gd name="connsiteX1" fmla="*/ 161925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1938"/>
                    <a:gd name="connsiteY0" fmla="*/ 69057 h 238126"/>
                    <a:gd name="connsiteX1" fmla="*/ 176213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9098"/>
                    <a:gd name="connsiteY0" fmla="*/ 98494 h 238126"/>
                    <a:gd name="connsiteX1" fmla="*/ 183373 w 269098"/>
                    <a:gd name="connsiteY1" fmla="*/ 0 h 238126"/>
                    <a:gd name="connsiteX2" fmla="*/ 269098 w 269098"/>
                    <a:gd name="connsiteY2" fmla="*/ 116682 h 238126"/>
                    <a:gd name="connsiteX3" fmla="*/ 59547 w 269098"/>
                    <a:gd name="connsiteY3" fmla="*/ 238126 h 238126"/>
                    <a:gd name="connsiteX4" fmla="*/ 0 w 269098"/>
                    <a:gd name="connsiteY4" fmla="*/ 98494 h 238126"/>
                    <a:gd name="connsiteX0" fmla="*/ 0 w 269098"/>
                    <a:gd name="connsiteY0" fmla="*/ 122362 h 261994"/>
                    <a:gd name="connsiteX1" fmla="*/ 249406 w 269098"/>
                    <a:gd name="connsiteY1" fmla="*/ 0 h 261994"/>
                    <a:gd name="connsiteX2" fmla="*/ 269098 w 269098"/>
                    <a:gd name="connsiteY2" fmla="*/ 140550 h 261994"/>
                    <a:gd name="connsiteX3" fmla="*/ 59547 w 269098"/>
                    <a:gd name="connsiteY3" fmla="*/ 261994 h 261994"/>
                    <a:gd name="connsiteX4" fmla="*/ 0 w 269098"/>
                    <a:gd name="connsiteY4" fmla="*/ 122362 h 261994"/>
                    <a:gd name="connsiteX0" fmla="*/ 7282 w 276380"/>
                    <a:gd name="connsiteY0" fmla="*/ 122362 h 261198"/>
                    <a:gd name="connsiteX1" fmla="*/ 256688 w 276380"/>
                    <a:gd name="connsiteY1" fmla="*/ 0 h 261198"/>
                    <a:gd name="connsiteX2" fmla="*/ 276380 w 276380"/>
                    <a:gd name="connsiteY2" fmla="*/ 140550 h 261198"/>
                    <a:gd name="connsiteX3" fmla="*/ 0 w 276380"/>
                    <a:gd name="connsiteY3" fmla="*/ 261198 h 261198"/>
                    <a:gd name="connsiteX4" fmla="*/ 7282 w 276380"/>
                    <a:gd name="connsiteY4" fmla="*/ 122362 h 261198"/>
                    <a:gd name="connsiteX0" fmla="*/ 0 w 269098"/>
                    <a:gd name="connsiteY0" fmla="*/ 122362 h 250060"/>
                    <a:gd name="connsiteX1" fmla="*/ 249406 w 269098"/>
                    <a:gd name="connsiteY1" fmla="*/ 0 h 250060"/>
                    <a:gd name="connsiteX2" fmla="*/ 269098 w 269098"/>
                    <a:gd name="connsiteY2" fmla="*/ 140550 h 250060"/>
                    <a:gd name="connsiteX3" fmla="*/ 54774 w 269098"/>
                    <a:gd name="connsiteY3" fmla="*/ 250060 h 250060"/>
                    <a:gd name="connsiteX4" fmla="*/ 0 w 269098"/>
                    <a:gd name="connsiteY4" fmla="*/ 122362 h 250060"/>
                    <a:gd name="connsiteX0" fmla="*/ 0 w 266711"/>
                    <a:gd name="connsiteY0" fmla="*/ 120771 h 250060"/>
                    <a:gd name="connsiteX1" fmla="*/ 247019 w 266711"/>
                    <a:gd name="connsiteY1" fmla="*/ 0 h 250060"/>
                    <a:gd name="connsiteX2" fmla="*/ 266711 w 266711"/>
                    <a:gd name="connsiteY2" fmla="*/ 140550 h 250060"/>
                    <a:gd name="connsiteX3" fmla="*/ 52387 w 266711"/>
                    <a:gd name="connsiteY3" fmla="*/ 250060 h 250060"/>
                    <a:gd name="connsiteX4" fmla="*/ 0 w 266711"/>
                    <a:gd name="connsiteY4" fmla="*/ 120771 h 250060"/>
                    <a:gd name="connsiteX0" fmla="*/ 0 w 266711"/>
                    <a:gd name="connsiteY0" fmla="*/ 120771 h 261994"/>
                    <a:gd name="connsiteX1" fmla="*/ 247019 w 266711"/>
                    <a:gd name="connsiteY1" fmla="*/ 0 h 261994"/>
                    <a:gd name="connsiteX2" fmla="*/ 266711 w 266711"/>
                    <a:gd name="connsiteY2" fmla="*/ 140550 h 261994"/>
                    <a:gd name="connsiteX3" fmla="*/ 44431 w 266711"/>
                    <a:gd name="connsiteY3" fmla="*/ 261994 h 261994"/>
                    <a:gd name="connsiteX4" fmla="*/ 0 w 266711"/>
                    <a:gd name="connsiteY4" fmla="*/ 120771 h 261994"/>
                    <a:gd name="connsiteX0" fmla="*/ 0 w 289783"/>
                    <a:gd name="connsiteY0" fmla="*/ 120771 h 261994"/>
                    <a:gd name="connsiteX1" fmla="*/ 247019 w 289783"/>
                    <a:gd name="connsiteY1" fmla="*/ 0 h 261994"/>
                    <a:gd name="connsiteX2" fmla="*/ 289783 w 289783"/>
                    <a:gd name="connsiteY2" fmla="*/ 128616 h 261994"/>
                    <a:gd name="connsiteX3" fmla="*/ 44431 w 289783"/>
                    <a:gd name="connsiteY3" fmla="*/ 261994 h 261994"/>
                    <a:gd name="connsiteX4" fmla="*/ 0 w 289783"/>
                    <a:gd name="connsiteY4" fmla="*/ 120771 h 261994"/>
                    <a:gd name="connsiteX0" fmla="*/ 0 w 284055"/>
                    <a:gd name="connsiteY0" fmla="*/ 131893 h 261994"/>
                    <a:gd name="connsiteX1" fmla="*/ 241291 w 284055"/>
                    <a:gd name="connsiteY1" fmla="*/ 0 h 261994"/>
                    <a:gd name="connsiteX2" fmla="*/ 284055 w 284055"/>
                    <a:gd name="connsiteY2" fmla="*/ 128616 h 261994"/>
                    <a:gd name="connsiteX3" fmla="*/ 38703 w 284055"/>
                    <a:gd name="connsiteY3" fmla="*/ 261994 h 261994"/>
                    <a:gd name="connsiteX4" fmla="*/ 0 w 284055"/>
                    <a:gd name="connsiteY4" fmla="*/ 131893 h 261994"/>
                    <a:gd name="connsiteX0" fmla="*/ 0 w 281967"/>
                    <a:gd name="connsiteY0" fmla="*/ 129208 h 261994"/>
                    <a:gd name="connsiteX1" fmla="*/ 239203 w 281967"/>
                    <a:gd name="connsiteY1" fmla="*/ 0 h 261994"/>
                    <a:gd name="connsiteX2" fmla="*/ 281967 w 281967"/>
                    <a:gd name="connsiteY2" fmla="*/ 128616 h 261994"/>
                    <a:gd name="connsiteX3" fmla="*/ 36615 w 281967"/>
                    <a:gd name="connsiteY3" fmla="*/ 261994 h 261994"/>
                    <a:gd name="connsiteX4" fmla="*/ 0 w 281967"/>
                    <a:gd name="connsiteY4" fmla="*/ 129208 h 261994"/>
                    <a:gd name="connsiteX0" fmla="*/ 0 w 281967"/>
                    <a:gd name="connsiteY0" fmla="*/ 129208 h 261994"/>
                    <a:gd name="connsiteX1" fmla="*/ 239203 w 281967"/>
                    <a:gd name="connsiteY1" fmla="*/ 0 h 261994"/>
                    <a:gd name="connsiteX2" fmla="*/ 281967 w 281967"/>
                    <a:gd name="connsiteY2" fmla="*/ 128616 h 261994"/>
                    <a:gd name="connsiteX3" fmla="*/ 35720 w 281967"/>
                    <a:gd name="connsiteY3" fmla="*/ 261994 h 261994"/>
                    <a:gd name="connsiteX4" fmla="*/ 0 w 281967"/>
                    <a:gd name="connsiteY4" fmla="*/ 129208 h 261994"/>
                    <a:gd name="connsiteX0" fmla="*/ 0 w 282862"/>
                    <a:gd name="connsiteY0" fmla="*/ 128910 h 261994"/>
                    <a:gd name="connsiteX1" fmla="*/ 240098 w 282862"/>
                    <a:gd name="connsiteY1" fmla="*/ 0 h 261994"/>
                    <a:gd name="connsiteX2" fmla="*/ 282862 w 282862"/>
                    <a:gd name="connsiteY2" fmla="*/ 128616 h 261994"/>
                    <a:gd name="connsiteX3" fmla="*/ 36615 w 282862"/>
                    <a:gd name="connsiteY3" fmla="*/ 261994 h 261994"/>
                    <a:gd name="connsiteX4" fmla="*/ 0 w 282862"/>
                    <a:gd name="connsiteY4" fmla="*/ 128910 h 261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862" h="261994">
                      <a:moveTo>
                        <a:pt x="0" y="128910"/>
                      </a:moveTo>
                      <a:lnTo>
                        <a:pt x="240098" y="0"/>
                      </a:lnTo>
                      <a:lnTo>
                        <a:pt x="282862" y="128616"/>
                      </a:lnTo>
                      <a:lnTo>
                        <a:pt x="36615" y="261994"/>
                      </a:lnTo>
                      <a:lnTo>
                        <a:pt x="0" y="12891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142B6E6-9A28-A550-059A-29F5DC0EE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44" b="94096" l="6835" r="96583">
                          <a14:foregroundMark x1="32914" y1="52768" x2="32914" y2="55720"/>
                          <a14:foregroundMark x1="40647" y1="54613" x2="45863" y2="54613"/>
                          <a14:foregroundMark x1="39209" y1="50923" x2="39209" y2="57380"/>
                          <a14:foregroundMark x1="55755" y1="45387" x2="54496" y2="59410"/>
                          <a14:foregroundMark x1="54496" y1="59410" x2="64568" y2="64760"/>
                          <a14:foregroundMark x1="23381" y1="45756" x2="23381" y2="61255"/>
                          <a14:foregroundMark x1="25000" y1="53875" x2="33273" y2="55351"/>
                          <a14:foregroundMark x1="32734" y1="47048" x2="32194" y2="62731"/>
                          <a14:foregroundMark x1="39388" y1="48524" x2="39029" y2="60701"/>
                          <a14:foregroundMark x1="39029" y1="60701" x2="46942" y2="63469"/>
                          <a14:foregroundMark x1="39748" y1="46863" x2="46403" y2="44649"/>
                          <a14:foregroundMark x1="71763" y1="45756" x2="71043" y2="61808"/>
                          <a14:foregroundMark x1="71583" y1="44280" x2="80755" y2="47232"/>
                          <a14:foregroundMark x1="80755" y1="47232" x2="74640" y2="53137"/>
                          <a14:foregroundMark x1="17446" y1="8856" x2="19245" y2="13284"/>
                          <a14:foregroundMark x1="9532" y1="14760" x2="11691" y2="18081"/>
                          <a14:foregroundMark x1="6835" y1="26384" x2="8094" y2="26568"/>
                          <a14:foregroundMark x1="86691" y1="8487" x2="84353" y2="13653"/>
                          <a14:foregroundMark x1="94784" y1="14022" x2="91906" y2="16974"/>
                          <a14:foregroundMark x1="96583" y1="25830" x2="96583" y2="25830"/>
                          <a14:foregroundMark x1="15647" y1="4428" x2="15647" y2="4428"/>
                          <a14:foregroundMark x1="67266" y1="88930" x2="66007" y2="940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781736">
              <a:off x="9629343" y="2498341"/>
              <a:ext cx="1648006" cy="1606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826F8C8-B8EA-52EC-7211-C85BB12D0D68}"/>
              </a:ext>
            </a:extLst>
          </p:cNvPr>
          <p:cNvSpPr/>
          <p:nvPr/>
        </p:nvSpPr>
        <p:spPr>
          <a:xfrm>
            <a:off x="11440018" y="3863844"/>
            <a:ext cx="99506" cy="9950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ECE1-8C1F-8649-7AB7-7940A5084EA9}"/>
              </a:ext>
            </a:extLst>
          </p:cNvPr>
          <p:cNvSpPr txBox="1"/>
          <p:nvPr/>
        </p:nvSpPr>
        <p:spPr>
          <a:xfrm>
            <a:off x="838200" y="1690688"/>
            <a:ext cx="6184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Overview:</a:t>
            </a:r>
            <a:r>
              <a:rPr lang="en-US" alt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</a:t>
            </a:r>
            <a:r>
              <a:rPr lang="en-US" altLang="en-US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 smart handicap sign located in parking lots that detects when a user activates their hazard lights and alerts store personnel for assistance.</a:t>
            </a:r>
          </a:p>
          <a:p>
            <a:endParaRPr lang="en-US" dirty="0">
              <a:solidFill>
                <a:srgbClr val="F0563E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endParaRPr lang="en-US" dirty="0">
              <a:solidFill>
                <a:srgbClr val="F0563E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How It Works:</a:t>
            </a:r>
          </a:p>
          <a:p>
            <a:endParaRPr lang="en-US" sz="600" b="1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Detection: The sign detects the user’s activate hazard lights upon parking.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Notification: Sends an alert to personnel inside the store that assistance is needed.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Immediate Assistance: Personnel can bring an electric scooter or provide other needed help directly to the customer at their car.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BF5309-9361-605B-BE22-6AB5DB4899A9}"/>
              </a:ext>
            </a:extLst>
          </p:cNvPr>
          <p:cNvGrpSpPr/>
          <p:nvPr/>
        </p:nvGrpSpPr>
        <p:grpSpPr>
          <a:xfrm>
            <a:off x="7635875" y="3239103"/>
            <a:ext cx="4260142" cy="2295075"/>
            <a:chOff x="8512175" y="3801613"/>
            <a:chExt cx="1352550" cy="72866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BE80EB-2C6D-5243-0939-EE6823A75C0C}"/>
                </a:ext>
              </a:extLst>
            </p:cNvPr>
            <p:cNvSpPr/>
            <p:nvPr/>
          </p:nvSpPr>
          <p:spPr>
            <a:xfrm>
              <a:off x="8512175" y="3801613"/>
              <a:ext cx="1352550" cy="728662"/>
            </a:xfrm>
            <a:custGeom>
              <a:avLst/>
              <a:gdLst>
                <a:gd name="connsiteX0" fmla="*/ 490537 w 1352550"/>
                <a:gd name="connsiteY0" fmla="*/ 0 h 728662"/>
                <a:gd name="connsiteX1" fmla="*/ 1352550 w 1352550"/>
                <a:gd name="connsiteY1" fmla="*/ 466725 h 728662"/>
                <a:gd name="connsiteX2" fmla="*/ 871537 w 1352550"/>
                <a:gd name="connsiteY2" fmla="*/ 728662 h 728662"/>
                <a:gd name="connsiteX3" fmla="*/ 0 w 1352550"/>
                <a:gd name="connsiteY3" fmla="*/ 266700 h 728662"/>
                <a:gd name="connsiteX4" fmla="*/ 490537 w 1352550"/>
                <a:gd name="connsiteY4" fmla="*/ 0 h 72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50" h="728662">
                  <a:moveTo>
                    <a:pt x="490537" y="0"/>
                  </a:moveTo>
                  <a:lnTo>
                    <a:pt x="1352550" y="466725"/>
                  </a:lnTo>
                  <a:lnTo>
                    <a:pt x="871537" y="728662"/>
                  </a:lnTo>
                  <a:lnTo>
                    <a:pt x="0" y="266700"/>
                  </a:lnTo>
                  <a:lnTo>
                    <a:pt x="490537" y="0"/>
                  </a:lnTo>
                  <a:close/>
                </a:path>
              </a:pathLst>
            </a:custGeom>
            <a:solidFill>
              <a:srgbClr val="A2B1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A54764-0E1E-C2AE-18BC-0F688B5C1D63}"/>
                </a:ext>
              </a:extLst>
            </p:cNvPr>
            <p:cNvGrpSpPr/>
            <p:nvPr/>
          </p:nvGrpSpPr>
          <p:grpSpPr>
            <a:xfrm>
              <a:off x="8705310" y="3814346"/>
              <a:ext cx="966280" cy="630239"/>
              <a:chOff x="11074684" y="583406"/>
              <a:chExt cx="1025911" cy="6691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3AC5BC-33E5-C17D-2B56-29669F1D4D60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2CDABD-40D1-2715-AC15-FC4F6F4525D3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B52758E-49EE-F87E-6F26-7BD39F134F5C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17CA840-4025-C3BB-E2A8-DDF684B714D1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84A5129-06D5-E133-AE45-337EED6FA066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8E7BB-7B7F-1B8D-7CD4-5F09905BD805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5956C48-523B-B103-391E-3BD065E4A67C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A06B2-7161-94C5-E7B0-2EAE78DE052C}"/>
              </a:ext>
            </a:extLst>
          </p:cNvPr>
          <p:cNvSpPr/>
          <p:nvPr/>
        </p:nvSpPr>
        <p:spPr>
          <a:xfrm>
            <a:off x="11428256" y="4188027"/>
            <a:ext cx="123032" cy="1335088"/>
          </a:xfrm>
          <a:custGeom>
            <a:avLst/>
            <a:gdLst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38100 w 139700"/>
              <a:gd name="connsiteY5" fmla="*/ 44450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9050 w 139700"/>
              <a:gd name="connsiteY5" fmla="*/ 46831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57944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13507"/>
              <a:gd name="connsiteY0" fmla="*/ 1301750 h 1339850"/>
              <a:gd name="connsiteX1" fmla="*/ 63500 w 113507"/>
              <a:gd name="connsiteY1" fmla="*/ 1339850 h 1339850"/>
              <a:gd name="connsiteX2" fmla="*/ 107950 w 113507"/>
              <a:gd name="connsiteY2" fmla="*/ 1295400 h 1339850"/>
              <a:gd name="connsiteX3" fmla="*/ 113507 w 113507"/>
              <a:gd name="connsiteY3" fmla="*/ 53182 h 1339850"/>
              <a:gd name="connsiteX4" fmla="*/ 88900 w 113507"/>
              <a:gd name="connsiteY4" fmla="*/ 0 h 1339850"/>
              <a:gd name="connsiteX5" fmla="*/ 11906 w 113507"/>
              <a:gd name="connsiteY5" fmla="*/ 49212 h 1339850"/>
              <a:gd name="connsiteX6" fmla="*/ 0 w 113507"/>
              <a:gd name="connsiteY6" fmla="*/ 1301750 h 1339850"/>
              <a:gd name="connsiteX0" fmla="*/ 0 w 123032"/>
              <a:gd name="connsiteY0" fmla="*/ 1301750 h 1339850"/>
              <a:gd name="connsiteX1" fmla="*/ 63500 w 123032"/>
              <a:gd name="connsiteY1" fmla="*/ 1339850 h 1339850"/>
              <a:gd name="connsiteX2" fmla="*/ 107950 w 123032"/>
              <a:gd name="connsiteY2" fmla="*/ 1295400 h 1339850"/>
              <a:gd name="connsiteX3" fmla="*/ 123032 w 123032"/>
              <a:gd name="connsiteY3" fmla="*/ 53182 h 1339850"/>
              <a:gd name="connsiteX4" fmla="*/ 88900 w 123032"/>
              <a:gd name="connsiteY4" fmla="*/ 0 h 1339850"/>
              <a:gd name="connsiteX5" fmla="*/ 11906 w 123032"/>
              <a:gd name="connsiteY5" fmla="*/ 49212 h 1339850"/>
              <a:gd name="connsiteX6" fmla="*/ 0 w 123032"/>
              <a:gd name="connsiteY6" fmla="*/ 1301750 h 1339850"/>
              <a:gd name="connsiteX0" fmla="*/ 0 w 123032"/>
              <a:gd name="connsiteY0" fmla="*/ 1296988 h 1335088"/>
              <a:gd name="connsiteX1" fmla="*/ 63500 w 123032"/>
              <a:gd name="connsiteY1" fmla="*/ 1335088 h 1335088"/>
              <a:gd name="connsiteX2" fmla="*/ 107950 w 123032"/>
              <a:gd name="connsiteY2" fmla="*/ 1290638 h 1335088"/>
              <a:gd name="connsiteX3" fmla="*/ 123032 w 123032"/>
              <a:gd name="connsiteY3" fmla="*/ 48420 h 1335088"/>
              <a:gd name="connsiteX4" fmla="*/ 76993 w 123032"/>
              <a:gd name="connsiteY4" fmla="*/ 0 h 1335088"/>
              <a:gd name="connsiteX5" fmla="*/ 11906 w 123032"/>
              <a:gd name="connsiteY5" fmla="*/ 44450 h 1335088"/>
              <a:gd name="connsiteX6" fmla="*/ 0 w 123032"/>
              <a:gd name="connsiteY6" fmla="*/ 1296988 h 13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032" h="1335088">
                <a:moveTo>
                  <a:pt x="0" y="1296988"/>
                </a:moveTo>
                <a:lnTo>
                  <a:pt x="63500" y="1335088"/>
                </a:lnTo>
                <a:lnTo>
                  <a:pt x="107950" y="1290638"/>
                </a:lnTo>
                <a:cubicBezTo>
                  <a:pt x="109802" y="876565"/>
                  <a:pt x="121180" y="462493"/>
                  <a:pt x="123032" y="48420"/>
                </a:cubicBezTo>
                <a:lnTo>
                  <a:pt x="76993" y="0"/>
                </a:lnTo>
                <a:lnTo>
                  <a:pt x="11906" y="44450"/>
                </a:lnTo>
                <a:lnTo>
                  <a:pt x="0" y="1296988"/>
                </a:lnTo>
                <a:close/>
              </a:path>
            </a:pathLst>
          </a:custGeom>
          <a:solidFill>
            <a:srgbClr val="A2B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B943AD-4B73-A54C-658F-1C746195D779}"/>
              </a:ext>
            </a:extLst>
          </p:cNvPr>
          <p:cNvSpPr/>
          <p:nvPr/>
        </p:nvSpPr>
        <p:spPr>
          <a:xfrm>
            <a:off x="11337372" y="3869954"/>
            <a:ext cx="304800" cy="673894"/>
          </a:xfrm>
          <a:custGeom>
            <a:avLst/>
            <a:gdLst>
              <a:gd name="connsiteX0" fmla="*/ 57150 w 304800"/>
              <a:gd name="connsiteY0" fmla="*/ 652463 h 652463"/>
              <a:gd name="connsiteX1" fmla="*/ 304800 w 304800"/>
              <a:gd name="connsiteY1" fmla="*/ 523875 h 652463"/>
              <a:gd name="connsiteX2" fmla="*/ 304800 w 304800"/>
              <a:gd name="connsiteY2" fmla="*/ 0 h 652463"/>
              <a:gd name="connsiteX3" fmla="*/ 0 w 304800"/>
              <a:gd name="connsiteY3" fmla="*/ 114300 h 652463"/>
              <a:gd name="connsiteX4" fmla="*/ 57150 w 304800"/>
              <a:gd name="connsiteY4" fmla="*/ 652463 h 652463"/>
              <a:gd name="connsiteX0" fmla="*/ 4762 w 304800"/>
              <a:gd name="connsiteY0" fmla="*/ 673894 h 673894"/>
              <a:gd name="connsiteX1" fmla="*/ 304800 w 304800"/>
              <a:gd name="connsiteY1" fmla="*/ 523875 h 673894"/>
              <a:gd name="connsiteX2" fmla="*/ 304800 w 304800"/>
              <a:gd name="connsiteY2" fmla="*/ 0 h 673894"/>
              <a:gd name="connsiteX3" fmla="*/ 0 w 304800"/>
              <a:gd name="connsiteY3" fmla="*/ 114300 h 673894"/>
              <a:gd name="connsiteX4" fmla="*/ 4762 w 304800"/>
              <a:gd name="connsiteY4" fmla="*/ 673894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673894">
                <a:moveTo>
                  <a:pt x="4762" y="673894"/>
                </a:moveTo>
                <a:lnTo>
                  <a:pt x="304800" y="523875"/>
                </a:lnTo>
                <a:lnTo>
                  <a:pt x="304800" y="0"/>
                </a:lnTo>
                <a:lnTo>
                  <a:pt x="0" y="114300"/>
                </a:lnTo>
                <a:cubicBezTo>
                  <a:pt x="1587" y="300831"/>
                  <a:pt x="3175" y="487363"/>
                  <a:pt x="4762" y="673894"/>
                </a:cubicBezTo>
                <a:close/>
              </a:path>
            </a:pathLst>
          </a:custGeom>
          <a:solidFill>
            <a:srgbClr val="015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F25D97-4164-7E41-28CC-A4FFE5B4AB02}"/>
              </a:ext>
            </a:extLst>
          </p:cNvPr>
          <p:cNvSpPr/>
          <p:nvPr/>
        </p:nvSpPr>
        <p:spPr>
          <a:xfrm rot="21377496">
            <a:off x="11397270" y="3997006"/>
            <a:ext cx="185002" cy="22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11C8214-5E12-4C02-8391-BCF36966BA4C}"/>
              </a:ext>
            </a:extLst>
          </p:cNvPr>
          <p:cNvSpPr/>
          <p:nvPr/>
        </p:nvSpPr>
        <p:spPr>
          <a:xfrm>
            <a:off x="11390133" y="4285235"/>
            <a:ext cx="214312" cy="130969"/>
          </a:xfrm>
          <a:custGeom>
            <a:avLst/>
            <a:gdLst>
              <a:gd name="connsiteX0" fmla="*/ 0 w 214312"/>
              <a:gd name="connsiteY0" fmla="*/ 130969 h 130969"/>
              <a:gd name="connsiteX1" fmla="*/ 4762 w 214312"/>
              <a:gd name="connsiteY1" fmla="*/ 104775 h 130969"/>
              <a:gd name="connsiteX2" fmla="*/ 11906 w 214312"/>
              <a:gd name="connsiteY2" fmla="*/ 92869 h 130969"/>
              <a:gd name="connsiteX3" fmla="*/ 16669 w 214312"/>
              <a:gd name="connsiteY3" fmla="*/ 83344 h 130969"/>
              <a:gd name="connsiteX4" fmla="*/ 33337 w 214312"/>
              <a:gd name="connsiteY4" fmla="*/ 54769 h 130969"/>
              <a:gd name="connsiteX5" fmla="*/ 54769 w 214312"/>
              <a:gd name="connsiteY5" fmla="*/ 47625 h 130969"/>
              <a:gd name="connsiteX6" fmla="*/ 78581 w 214312"/>
              <a:gd name="connsiteY6" fmla="*/ 52388 h 130969"/>
              <a:gd name="connsiteX7" fmla="*/ 85725 w 214312"/>
              <a:gd name="connsiteY7" fmla="*/ 59532 h 130969"/>
              <a:gd name="connsiteX8" fmla="*/ 100012 w 214312"/>
              <a:gd name="connsiteY8" fmla="*/ 66675 h 130969"/>
              <a:gd name="connsiteX9" fmla="*/ 111919 w 214312"/>
              <a:gd name="connsiteY9" fmla="*/ 78582 h 130969"/>
              <a:gd name="connsiteX10" fmla="*/ 135731 w 214312"/>
              <a:gd name="connsiteY10" fmla="*/ 90488 h 130969"/>
              <a:gd name="connsiteX11" fmla="*/ 150019 w 214312"/>
              <a:gd name="connsiteY11" fmla="*/ 88107 h 130969"/>
              <a:gd name="connsiteX12" fmla="*/ 173831 w 214312"/>
              <a:gd name="connsiteY12" fmla="*/ 66675 h 130969"/>
              <a:gd name="connsiteX13" fmla="*/ 188119 w 214312"/>
              <a:gd name="connsiteY13" fmla="*/ 35719 h 130969"/>
              <a:gd name="connsiteX14" fmla="*/ 192881 w 214312"/>
              <a:gd name="connsiteY14" fmla="*/ 23813 h 130969"/>
              <a:gd name="connsiteX15" fmla="*/ 204787 w 214312"/>
              <a:gd name="connsiteY15" fmla="*/ 14288 h 130969"/>
              <a:gd name="connsiteX16" fmla="*/ 214312 w 214312"/>
              <a:gd name="connsiteY16" fmla="*/ 0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4312" h="130969">
                <a:moveTo>
                  <a:pt x="0" y="130969"/>
                </a:moveTo>
                <a:cubicBezTo>
                  <a:pt x="1587" y="122238"/>
                  <a:pt x="2115" y="113245"/>
                  <a:pt x="4762" y="104775"/>
                </a:cubicBezTo>
                <a:cubicBezTo>
                  <a:pt x="6142" y="100357"/>
                  <a:pt x="9658" y="96915"/>
                  <a:pt x="11906" y="92869"/>
                </a:cubicBezTo>
                <a:cubicBezTo>
                  <a:pt x="13630" y="89766"/>
                  <a:pt x="15200" y="86576"/>
                  <a:pt x="16669" y="83344"/>
                </a:cubicBezTo>
                <a:cubicBezTo>
                  <a:pt x="21420" y="72892"/>
                  <a:pt x="23730" y="62240"/>
                  <a:pt x="33337" y="54769"/>
                </a:cubicBezTo>
                <a:cubicBezTo>
                  <a:pt x="37582" y="51468"/>
                  <a:pt x="49290" y="48995"/>
                  <a:pt x="54769" y="47625"/>
                </a:cubicBezTo>
                <a:cubicBezTo>
                  <a:pt x="62706" y="49213"/>
                  <a:pt x="71026" y="49482"/>
                  <a:pt x="78581" y="52388"/>
                </a:cubicBezTo>
                <a:cubicBezTo>
                  <a:pt x="81724" y="53597"/>
                  <a:pt x="82923" y="57664"/>
                  <a:pt x="85725" y="59532"/>
                </a:cubicBezTo>
                <a:cubicBezTo>
                  <a:pt x="90155" y="62485"/>
                  <a:pt x="95250" y="64294"/>
                  <a:pt x="100012" y="66675"/>
                </a:cubicBezTo>
                <a:cubicBezTo>
                  <a:pt x="103981" y="70644"/>
                  <a:pt x="107536" y="75076"/>
                  <a:pt x="111919" y="78582"/>
                </a:cubicBezTo>
                <a:cubicBezTo>
                  <a:pt x="119702" y="84808"/>
                  <a:pt x="126721" y="86884"/>
                  <a:pt x="135731" y="90488"/>
                </a:cubicBezTo>
                <a:cubicBezTo>
                  <a:pt x="140494" y="89694"/>
                  <a:pt x="145623" y="90105"/>
                  <a:pt x="150019" y="88107"/>
                </a:cubicBezTo>
                <a:cubicBezTo>
                  <a:pt x="155992" y="85392"/>
                  <a:pt x="169723" y="70783"/>
                  <a:pt x="173831" y="66675"/>
                </a:cubicBezTo>
                <a:cubicBezTo>
                  <a:pt x="190394" y="22509"/>
                  <a:pt x="172167" y="67624"/>
                  <a:pt x="188119" y="35719"/>
                </a:cubicBezTo>
                <a:cubicBezTo>
                  <a:pt x="190031" y="31896"/>
                  <a:pt x="190257" y="27187"/>
                  <a:pt x="192881" y="23813"/>
                </a:cubicBezTo>
                <a:cubicBezTo>
                  <a:pt x="196001" y="19801"/>
                  <a:pt x="200818" y="17463"/>
                  <a:pt x="204787" y="14288"/>
                </a:cubicBezTo>
                <a:cubicBezTo>
                  <a:pt x="212509" y="1419"/>
                  <a:pt x="208659" y="5655"/>
                  <a:pt x="214312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5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826F8C8-B8EA-52EC-7211-C85BB12D0D68}"/>
              </a:ext>
            </a:extLst>
          </p:cNvPr>
          <p:cNvSpPr/>
          <p:nvPr/>
        </p:nvSpPr>
        <p:spPr>
          <a:xfrm>
            <a:off x="11440018" y="3863844"/>
            <a:ext cx="99506" cy="9950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ECE1-8C1F-8649-7AB7-7940A5084EA9}"/>
              </a:ext>
            </a:extLst>
          </p:cNvPr>
          <p:cNvSpPr txBox="1"/>
          <p:nvPr/>
        </p:nvSpPr>
        <p:spPr>
          <a:xfrm>
            <a:off x="838200" y="1690688"/>
            <a:ext cx="61849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Benefits:</a:t>
            </a:r>
          </a:p>
          <a:p>
            <a:endParaRPr lang="en-US" sz="600" b="1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Enhances accessibility by allowing customers with mobility impairments to receive assistance before entering the store.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Improves customer experience and ensures independence for those who need help reaching the building.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Can increase store foot traffic and revenue by making the shopping experience more accessible.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BF5309-9361-605B-BE22-6AB5DB4899A9}"/>
              </a:ext>
            </a:extLst>
          </p:cNvPr>
          <p:cNvGrpSpPr/>
          <p:nvPr/>
        </p:nvGrpSpPr>
        <p:grpSpPr>
          <a:xfrm>
            <a:off x="7635875" y="3239103"/>
            <a:ext cx="4260142" cy="2295075"/>
            <a:chOff x="8512175" y="3801613"/>
            <a:chExt cx="1352550" cy="72866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BE80EB-2C6D-5243-0939-EE6823A75C0C}"/>
                </a:ext>
              </a:extLst>
            </p:cNvPr>
            <p:cNvSpPr/>
            <p:nvPr/>
          </p:nvSpPr>
          <p:spPr>
            <a:xfrm>
              <a:off x="8512175" y="3801613"/>
              <a:ext cx="1352550" cy="728662"/>
            </a:xfrm>
            <a:custGeom>
              <a:avLst/>
              <a:gdLst>
                <a:gd name="connsiteX0" fmla="*/ 490537 w 1352550"/>
                <a:gd name="connsiteY0" fmla="*/ 0 h 728662"/>
                <a:gd name="connsiteX1" fmla="*/ 1352550 w 1352550"/>
                <a:gd name="connsiteY1" fmla="*/ 466725 h 728662"/>
                <a:gd name="connsiteX2" fmla="*/ 871537 w 1352550"/>
                <a:gd name="connsiteY2" fmla="*/ 728662 h 728662"/>
                <a:gd name="connsiteX3" fmla="*/ 0 w 1352550"/>
                <a:gd name="connsiteY3" fmla="*/ 266700 h 728662"/>
                <a:gd name="connsiteX4" fmla="*/ 490537 w 1352550"/>
                <a:gd name="connsiteY4" fmla="*/ 0 h 72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50" h="728662">
                  <a:moveTo>
                    <a:pt x="490537" y="0"/>
                  </a:moveTo>
                  <a:lnTo>
                    <a:pt x="1352550" y="466725"/>
                  </a:lnTo>
                  <a:lnTo>
                    <a:pt x="871537" y="728662"/>
                  </a:lnTo>
                  <a:lnTo>
                    <a:pt x="0" y="266700"/>
                  </a:lnTo>
                  <a:lnTo>
                    <a:pt x="490537" y="0"/>
                  </a:lnTo>
                  <a:close/>
                </a:path>
              </a:pathLst>
            </a:custGeom>
            <a:solidFill>
              <a:srgbClr val="A2B1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A54764-0E1E-C2AE-18BC-0F688B5C1D63}"/>
                </a:ext>
              </a:extLst>
            </p:cNvPr>
            <p:cNvGrpSpPr/>
            <p:nvPr/>
          </p:nvGrpSpPr>
          <p:grpSpPr>
            <a:xfrm>
              <a:off x="8705310" y="3814346"/>
              <a:ext cx="966280" cy="630239"/>
              <a:chOff x="11074684" y="583406"/>
              <a:chExt cx="1025911" cy="6691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3AC5BC-33E5-C17D-2B56-29669F1D4D60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2CDABD-40D1-2715-AC15-FC4F6F4525D3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B52758E-49EE-F87E-6F26-7BD39F134F5C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17CA840-4025-C3BB-E2A8-DDF684B714D1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84A5129-06D5-E133-AE45-337EED6FA066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8E7BB-7B7F-1B8D-7CD4-5F09905BD805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5956C48-523B-B103-391E-3BD065E4A67C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A06B2-7161-94C5-E7B0-2EAE78DE052C}"/>
              </a:ext>
            </a:extLst>
          </p:cNvPr>
          <p:cNvSpPr/>
          <p:nvPr/>
        </p:nvSpPr>
        <p:spPr>
          <a:xfrm>
            <a:off x="11428256" y="4188027"/>
            <a:ext cx="123032" cy="1335088"/>
          </a:xfrm>
          <a:custGeom>
            <a:avLst/>
            <a:gdLst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38100 w 139700"/>
              <a:gd name="connsiteY5" fmla="*/ 44450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9050 w 139700"/>
              <a:gd name="connsiteY5" fmla="*/ 46831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57944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13507"/>
              <a:gd name="connsiteY0" fmla="*/ 1301750 h 1339850"/>
              <a:gd name="connsiteX1" fmla="*/ 63500 w 113507"/>
              <a:gd name="connsiteY1" fmla="*/ 1339850 h 1339850"/>
              <a:gd name="connsiteX2" fmla="*/ 107950 w 113507"/>
              <a:gd name="connsiteY2" fmla="*/ 1295400 h 1339850"/>
              <a:gd name="connsiteX3" fmla="*/ 113507 w 113507"/>
              <a:gd name="connsiteY3" fmla="*/ 53182 h 1339850"/>
              <a:gd name="connsiteX4" fmla="*/ 88900 w 113507"/>
              <a:gd name="connsiteY4" fmla="*/ 0 h 1339850"/>
              <a:gd name="connsiteX5" fmla="*/ 11906 w 113507"/>
              <a:gd name="connsiteY5" fmla="*/ 49212 h 1339850"/>
              <a:gd name="connsiteX6" fmla="*/ 0 w 113507"/>
              <a:gd name="connsiteY6" fmla="*/ 1301750 h 1339850"/>
              <a:gd name="connsiteX0" fmla="*/ 0 w 123032"/>
              <a:gd name="connsiteY0" fmla="*/ 1301750 h 1339850"/>
              <a:gd name="connsiteX1" fmla="*/ 63500 w 123032"/>
              <a:gd name="connsiteY1" fmla="*/ 1339850 h 1339850"/>
              <a:gd name="connsiteX2" fmla="*/ 107950 w 123032"/>
              <a:gd name="connsiteY2" fmla="*/ 1295400 h 1339850"/>
              <a:gd name="connsiteX3" fmla="*/ 123032 w 123032"/>
              <a:gd name="connsiteY3" fmla="*/ 53182 h 1339850"/>
              <a:gd name="connsiteX4" fmla="*/ 88900 w 123032"/>
              <a:gd name="connsiteY4" fmla="*/ 0 h 1339850"/>
              <a:gd name="connsiteX5" fmla="*/ 11906 w 123032"/>
              <a:gd name="connsiteY5" fmla="*/ 49212 h 1339850"/>
              <a:gd name="connsiteX6" fmla="*/ 0 w 123032"/>
              <a:gd name="connsiteY6" fmla="*/ 1301750 h 1339850"/>
              <a:gd name="connsiteX0" fmla="*/ 0 w 123032"/>
              <a:gd name="connsiteY0" fmla="*/ 1296988 h 1335088"/>
              <a:gd name="connsiteX1" fmla="*/ 63500 w 123032"/>
              <a:gd name="connsiteY1" fmla="*/ 1335088 h 1335088"/>
              <a:gd name="connsiteX2" fmla="*/ 107950 w 123032"/>
              <a:gd name="connsiteY2" fmla="*/ 1290638 h 1335088"/>
              <a:gd name="connsiteX3" fmla="*/ 123032 w 123032"/>
              <a:gd name="connsiteY3" fmla="*/ 48420 h 1335088"/>
              <a:gd name="connsiteX4" fmla="*/ 76993 w 123032"/>
              <a:gd name="connsiteY4" fmla="*/ 0 h 1335088"/>
              <a:gd name="connsiteX5" fmla="*/ 11906 w 123032"/>
              <a:gd name="connsiteY5" fmla="*/ 44450 h 1335088"/>
              <a:gd name="connsiteX6" fmla="*/ 0 w 123032"/>
              <a:gd name="connsiteY6" fmla="*/ 1296988 h 13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032" h="1335088">
                <a:moveTo>
                  <a:pt x="0" y="1296988"/>
                </a:moveTo>
                <a:lnTo>
                  <a:pt x="63500" y="1335088"/>
                </a:lnTo>
                <a:lnTo>
                  <a:pt x="107950" y="1290638"/>
                </a:lnTo>
                <a:cubicBezTo>
                  <a:pt x="109802" y="876565"/>
                  <a:pt x="121180" y="462493"/>
                  <a:pt x="123032" y="48420"/>
                </a:cubicBezTo>
                <a:lnTo>
                  <a:pt x="76993" y="0"/>
                </a:lnTo>
                <a:lnTo>
                  <a:pt x="11906" y="44450"/>
                </a:lnTo>
                <a:lnTo>
                  <a:pt x="0" y="1296988"/>
                </a:lnTo>
                <a:close/>
              </a:path>
            </a:pathLst>
          </a:custGeom>
          <a:solidFill>
            <a:srgbClr val="A2B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B943AD-4B73-A54C-658F-1C746195D779}"/>
              </a:ext>
            </a:extLst>
          </p:cNvPr>
          <p:cNvSpPr/>
          <p:nvPr/>
        </p:nvSpPr>
        <p:spPr>
          <a:xfrm>
            <a:off x="11337372" y="3869954"/>
            <a:ext cx="304800" cy="673894"/>
          </a:xfrm>
          <a:custGeom>
            <a:avLst/>
            <a:gdLst>
              <a:gd name="connsiteX0" fmla="*/ 57150 w 304800"/>
              <a:gd name="connsiteY0" fmla="*/ 652463 h 652463"/>
              <a:gd name="connsiteX1" fmla="*/ 304800 w 304800"/>
              <a:gd name="connsiteY1" fmla="*/ 523875 h 652463"/>
              <a:gd name="connsiteX2" fmla="*/ 304800 w 304800"/>
              <a:gd name="connsiteY2" fmla="*/ 0 h 652463"/>
              <a:gd name="connsiteX3" fmla="*/ 0 w 304800"/>
              <a:gd name="connsiteY3" fmla="*/ 114300 h 652463"/>
              <a:gd name="connsiteX4" fmla="*/ 57150 w 304800"/>
              <a:gd name="connsiteY4" fmla="*/ 652463 h 652463"/>
              <a:gd name="connsiteX0" fmla="*/ 4762 w 304800"/>
              <a:gd name="connsiteY0" fmla="*/ 673894 h 673894"/>
              <a:gd name="connsiteX1" fmla="*/ 304800 w 304800"/>
              <a:gd name="connsiteY1" fmla="*/ 523875 h 673894"/>
              <a:gd name="connsiteX2" fmla="*/ 304800 w 304800"/>
              <a:gd name="connsiteY2" fmla="*/ 0 h 673894"/>
              <a:gd name="connsiteX3" fmla="*/ 0 w 304800"/>
              <a:gd name="connsiteY3" fmla="*/ 114300 h 673894"/>
              <a:gd name="connsiteX4" fmla="*/ 4762 w 304800"/>
              <a:gd name="connsiteY4" fmla="*/ 673894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673894">
                <a:moveTo>
                  <a:pt x="4762" y="673894"/>
                </a:moveTo>
                <a:lnTo>
                  <a:pt x="304800" y="523875"/>
                </a:lnTo>
                <a:lnTo>
                  <a:pt x="304800" y="0"/>
                </a:lnTo>
                <a:lnTo>
                  <a:pt x="0" y="114300"/>
                </a:lnTo>
                <a:cubicBezTo>
                  <a:pt x="1587" y="300831"/>
                  <a:pt x="3175" y="487363"/>
                  <a:pt x="4762" y="673894"/>
                </a:cubicBezTo>
                <a:close/>
              </a:path>
            </a:pathLst>
          </a:custGeom>
          <a:solidFill>
            <a:srgbClr val="015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F25D97-4164-7E41-28CC-A4FFE5B4AB02}"/>
              </a:ext>
            </a:extLst>
          </p:cNvPr>
          <p:cNvSpPr/>
          <p:nvPr/>
        </p:nvSpPr>
        <p:spPr>
          <a:xfrm rot="21377496">
            <a:off x="11397270" y="3997006"/>
            <a:ext cx="185002" cy="22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11C8214-5E12-4C02-8391-BCF36966BA4C}"/>
              </a:ext>
            </a:extLst>
          </p:cNvPr>
          <p:cNvSpPr/>
          <p:nvPr/>
        </p:nvSpPr>
        <p:spPr>
          <a:xfrm>
            <a:off x="11390133" y="4285235"/>
            <a:ext cx="214312" cy="130969"/>
          </a:xfrm>
          <a:custGeom>
            <a:avLst/>
            <a:gdLst>
              <a:gd name="connsiteX0" fmla="*/ 0 w 214312"/>
              <a:gd name="connsiteY0" fmla="*/ 130969 h 130969"/>
              <a:gd name="connsiteX1" fmla="*/ 4762 w 214312"/>
              <a:gd name="connsiteY1" fmla="*/ 104775 h 130969"/>
              <a:gd name="connsiteX2" fmla="*/ 11906 w 214312"/>
              <a:gd name="connsiteY2" fmla="*/ 92869 h 130969"/>
              <a:gd name="connsiteX3" fmla="*/ 16669 w 214312"/>
              <a:gd name="connsiteY3" fmla="*/ 83344 h 130969"/>
              <a:gd name="connsiteX4" fmla="*/ 33337 w 214312"/>
              <a:gd name="connsiteY4" fmla="*/ 54769 h 130969"/>
              <a:gd name="connsiteX5" fmla="*/ 54769 w 214312"/>
              <a:gd name="connsiteY5" fmla="*/ 47625 h 130969"/>
              <a:gd name="connsiteX6" fmla="*/ 78581 w 214312"/>
              <a:gd name="connsiteY6" fmla="*/ 52388 h 130969"/>
              <a:gd name="connsiteX7" fmla="*/ 85725 w 214312"/>
              <a:gd name="connsiteY7" fmla="*/ 59532 h 130969"/>
              <a:gd name="connsiteX8" fmla="*/ 100012 w 214312"/>
              <a:gd name="connsiteY8" fmla="*/ 66675 h 130969"/>
              <a:gd name="connsiteX9" fmla="*/ 111919 w 214312"/>
              <a:gd name="connsiteY9" fmla="*/ 78582 h 130969"/>
              <a:gd name="connsiteX10" fmla="*/ 135731 w 214312"/>
              <a:gd name="connsiteY10" fmla="*/ 90488 h 130969"/>
              <a:gd name="connsiteX11" fmla="*/ 150019 w 214312"/>
              <a:gd name="connsiteY11" fmla="*/ 88107 h 130969"/>
              <a:gd name="connsiteX12" fmla="*/ 173831 w 214312"/>
              <a:gd name="connsiteY12" fmla="*/ 66675 h 130969"/>
              <a:gd name="connsiteX13" fmla="*/ 188119 w 214312"/>
              <a:gd name="connsiteY13" fmla="*/ 35719 h 130969"/>
              <a:gd name="connsiteX14" fmla="*/ 192881 w 214312"/>
              <a:gd name="connsiteY14" fmla="*/ 23813 h 130969"/>
              <a:gd name="connsiteX15" fmla="*/ 204787 w 214312"/>
              <a:gd name="connsiteY15" fmla="*/ 14288 h 130969"/>
              <a:gd name="connsiteX16" fmla="*/ 214312 w 214312"/>
              <a:gd name="connsiteY16" fmla="*/ 0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4312" h="130969">
                <a:moveTo>
                  <a:pt x="0" y="130969"/>
                </a:moveTo>
                <a:cubicBezTo>
                  <a:pt x="1587" y="122238"/>
                  <a:pt x="2115" y="113245"/>
                  <a:pt x="4762" y="104775"/>
                </a:cubicBezTo>
                <a:cubicBezTo>
                  <a:pt x="6142" y="100357"/>
                  <a:pt x="9658" y="96915"/>
                  <a:pt x="11906" y="92869"/>
                </a:cubicBezTo>
                <a:cubicBezTo>
                  <a:pt x="13630" y="89766"/>
                  <a:pt x="15200" y="86576"/>
                  <a:pt x="16669" y="83344"/>
                </a:cubicBezTo>
                <a:cubicBezTo>
                  <a:pt x="21420" y="72892"/>
                  <a:pt x="23730" y="62240"/>
                  <a:pt x="33337" y="54769"/>
                </a:cubicBezTo>
                <a:cubicBezTo>
                  <a:pt x="37582" y="51468"/>
                  <a:pt x="49290" y="48995"/>
                  <a:pt x="54769" y="47625"/>
                </a:cubicBezTo>
                <a:cubicBezTo>
                  <a:pt x="62706" y="49213"/>
                  <a:pt x="71026" y="49482"/>
                  <a:pt x="78581" y="52388"/>
                </a:cubicBezTo>
                <a:cubicBezTo>
                  <a:pt x="81724" y="53597"/>
                  <a:pt x="82923" y="57664"/>
                  <a:pt x="85725" y="59532"/>
                </a:cubicBezTo>
                <a:cubicBezTo>
                  <a:pt x="90155" y="62485"/>
                  <a:pt x="95250" y="64294"/>
                  <a:pt x="100012" y="66675"/>
                </a:cubicBezTo>
                <a:cubicBezTo>
                  <a:pt x="103981" y="70644"/>
                  <a:pt x="107536" y="75076"/>
                  <a:pt x="111919" y="78582"/>
                </a:cubicBezTo>
                <a:cubicBezTo>
                  <a:pt x="119702" y="84808"/>
                  <a:pt x="126721" y="86884"/>
                  <a:pt x="135731" y="90488"/>
                </a:cubicBezTo>
                <a:cubicBezTo>
                  <a:pt x="140494" y="89694"/>
                  <a:pt x="145623" y="90105"/>
                  <a:pt x="150019" y="88107"/>
                </a:cubicBezTo>
                <a:cubicBezTo>
                  <a:pt x="155992" y="85392"/>
                  <a:pt x="169723" y="70783"/>
                  <a:pt x="173831" y="66675"/>
                </a:cubicBezTo>
                <a:cubicBezTo>
                  <a:pt x="190394" y="22509"/>
                  <a:pt x="172167" y="67624"/>
                  <a:pt x="188119" y="35719"/>
                </a:cubicBezTo>
                <a:cubicBezTo>
                  <a:pt x="190031" y="31896"/>
                  <a:pt x="190257" y="27187"/>
                  <a:pt x="192881" y="23813"/>
                </a:cubicBezTo>
                <a:cubicBezTo>
                  <a:pt x="196001" y="19801"/>
                  <a:pt x="200818" y="17463"/>
                  <a:pt x="204787" y="14288"/>
                </a:cubicBezTo>
                <a:cubicBezTo>
                  <a:pt x="212509" y="1419"/>
                  <a:pt x="208659" y="5655"/>
                  <a:pt x="214312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Market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4734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Product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9BCA11-E14D-231B-F37F-47EF26EB6830}"/>
              </a:ext>
            </a:extLst>
          </p:cNvPr>
          <p:cNvSpPr/>
          <p:nvPr/>
        </p:nvSpPr>
        <p:spPr>
          <a:xfrm>
            <a:off x="4602892" y="2884273"/>
            <a:ext cx="2699952" cy="2699952"/>
          </a:xfrm>
          <a:prstGeom prst="ellipse">
            <a:avLst/>
          </a:prstGeom>
          <a:solidFill>
            <a:srgbClr val="015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17831-091D-F5DC-A827-7D212DE3AD64}"/>
              </a:ext>
            </a:extLst>
          </p:cNvPr>
          <p:cNvCxnSpPr>
            <a:cxnSpLocks/>
          </p:cNvCxnSpPr>
          <p:nvPr/>
        </p:nvCxnSpPr>
        <p:spPr>
          <a:xfrm>
            <a:off x="2538797" y="2884272"/>
            <a:ext cx="2350360" cy="1564160"/>
          </a:xfrm>
          <a:prstGeom prst="straightConnector1">
            <a:avLst/>
          </a:prstGeom>
          <a:ln w="76200">
            <a:tailEnd type="triangle"/>
          </a:ln>
          <a:scene3d>
            <a:camera prst="perspectiveContrastingRightFacing"/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BE00F-B633-782A-C43F-23344AF5F851}"/>
              </a:ext>
            </a:extLst>
          </p:cNvPr>
          <p:cNvCxnSpPr>
            <a:cxnSpLocks/>
          </p:cNvCxnSpPr>
          <p:nvPr/>
        </p:nvCxnSpPr>
        <p:spPr>
          <a:xfrm flipH="1">
            <a:off x="6956854" y="2884272"/>
            <a:ext cx="2696348" cy="1650658"/>
          </a:xfrm>
          <a:prstGeom prst="straightConnector1">
            <a:avLst/>
          </a:prstGeom>
          <a:ln w="76200">
            <a:tailEnd type="triangle"/>
          </a:ln>
          <a:scene3d>
            <a:camera prst="perspectiveContrastingLeftFacing"/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8218D3-22FE-B36A-8AF3-CF66F559E4C4}"/>
              </a:ext>
            </a:extLst>
          </p:cNvPr>
          <p:cNvSpPr/>
          <p:nvPr/>
        </p:nvSpPr>
        <p:spPr>
          <a:xfrm>
            <a:off x="1546138" y="1891614"/>
            <a:ext cx="1985319" cy="1985319"/>
          </a:xfrm>
          <a:prstGeom prst="ellipse">
            <a:avLst/>
          </a:prstGeom>
          <a:solidFill>
            <a:srgbClr val="F0563F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Initial Cost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886955-C63E-91BB-02C7-BA217108E311}"/>
              </a:ext>
            </a:extLst>
          </p:cNvPr>
          <p:cNvSpPr/>
          <p:nvPr/>
        </p:nvSpPr>
        <p:spPr>
          <a:xfrm>
            <a:off x="8660543" y="1891614"/>
            <a:ext cx="1985319" cy="1985319"/>
          </a:xfrm>
          <a:prstGeom prst="ellipse">
            <a:avLst/>
          </a:prstGeom>
          <a:solidFill>
            <a:srgbClr val="F0563F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Monthly</a:t>
            </a:r>
          </a:p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Fee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Moon 30">
            <a:extLst>
              <a:ext uri="{FF2B5EF4-FFF2-40B4-BE49-F238E27FC236}">
                <a16:creationId xmlns:a16="http://schemas.microsoft.com/office/drawing/2014/main" id="{7A62517A-61D8-B2ED-9B55-8759774C97F9}"/>
              </a:ext>
            </a:extLst>
          </p:cNvPr>
          <p:cNvSpPr/>
          <p:nvPr/>
        </p:nvSpPr>
        <p:spPr>
          <a:xfrm rot="18469309">
            <a:off x="1965841" y="3132399"/>
            <a:ext cx="176136" cy="829276"/>
          </a:xfrm>
          <a:prstGeom prst="moon">
            <a:avLst/>
          </a:prstGeom>
          <a:solidFill>
            <a:srgbClr val="F379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oon 31">
            <a:extLst>
              <a:ext uri="{FF2B5EF4-FFF2-40B4-BE49-F238E27FC236}">
                <a16:creationId xmlns:a16="http://schemas.microsoft.com/office/drawing/2014/main" id="{F03C2AC6-6F12-1B14-71B2-0467FCB2B4E3}"/>
              </a:ext>
            </a:extLst>
          </p:cNvPr>
          <p:cNvSpPr/>
          <p:nvPr/>
        </p:nvSpPr>
        <p:spPr>
          <a:xfrm rot="18469309">
            <a:off x="9087453" y="3143642"/>
            <a:ext cx="176136" cy="829276"/>
          </a:xfrm>
          <a:prstGeom prst="moon">
            <a:avLst/>
          </a:prstGeom>
          <a:solidFill>
            <a:srgbClr val="F379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Progress To-Date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56B293-955B-2493-0827-436F7F92D6BB}"/>
              </a:ext>
            </a:extLst>
          </p:cNvPr>
          <p:cNvSpPr txBox="1">
            <a:spLocks/>
          </p:cNvSpPr>
          <p:nvPr/>
        </p:nvSpPr>
        <p:spPr>
          <a:xfrm>
            <a:off x="4444934" y="4698665"/>
            <a:ext cx="3302132" cy="49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0563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Early Interest From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A1C52E-1B85-E650-CD11-1CDD18EA6C0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747066" y="4947717"/>
            <a:ext cx="4122549" cy="0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3A40B6-7070-551D-03FE-BE60105C71C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9969" y="4947717"/>
            <a:ext cx="4104965" cy="0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C2A5F1-B5AA-0BE2-30BC-142028B81F04}"/>
              </a:ext>
            </a:extLst>
          </p:cNvPr>
          <p:cNvSpPr txBox="1"/>
          <p:nvPr/>
        </p:nvSpPr>
        <p:spPr>
          <a:xfrm>
            <a:off x="3794729" y="5797962"/>
            <a:ext cx="460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Poppins" panose="00000500000000000000" pitchFamily="2" charset="0"/>
                <a:cs typeface="Poppins" panose="00000500000000000000" pitchFamily="2" charset="0"/>
              </a:rPr>
              <a:t>COMING SOON HOPEFULY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EBB341-B08B-F9F9-AEE9-357D45D4BA69}"/>
              </a:ext>
            </a:extLst>
          </p:cNvPr>
          <p:cNvGrpSpPr/>
          <p:nvPr/>
        </p:nvGrpSpPr>
        <p:grpSpPr>
          <a:xfrm>
            <a:off x="2915885" y="1910283"/>
            <a:ext cx="6360230" cy="2206004"/>
            <a:chOff x="614930" y="1910283"/>
            <a:chExt cx="6360230" cy="220600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1D892-72F2-4CC3-CB3F-22DBF2B30572}"/>
                </a:ext>
              </a:extLst>
            </p:cNvPr>
            <p:cNvGrpSpPr/>
            <p:nvPr/>
          </p:nvGrpSpPr>
          <p:grpSpPr>
            <a:xfrm>
              <a:off x="614930" y="1910283"/>
              <a:ext cx="2975558" cy="2206004"/>
              <a:chOff x="614930" y="1910283"/>
              <a:chExt cx="2975558" cy="2206004"/>
            </a:xfrm>
          </p:grpSpPr>
          <p:pic>
            <p:nvPicPr>
              <p:cNvPr id="15" name="Picture 14" descr="A black circle with a white cat in it&#10;&#10;Description automatically generated">
                <a:hlinkClick r:id="rId2"/>
                <a:extLst>
                  <a:ext uri="{FF2B5EF4-FFF2-40B4-BE49-F238E27FC236}">
                    <a16:creationId xmlns:a16="http://schemas.microsoft.com/office/drawing/2014/main" id="{E22B0FF3-5D1B-DAB9-CA43-4779197AD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11" b="95556" l="3889" r="93889">
                            <a14:foregroundMark x1="12222" y1="63889" x2="17222" y2="30556"/>
                            <a14:foregroundMark x1="28888" y1="22602" x2="41667" y2="13889"/>
                            <a14:foregroundMark x1="26436" y1="24274" x2="26741" y2="24065"/>
                            <a14:foregroundMark x1="26185" y1="24445" x2="26291" y2="24373"/>
                            <a14:foregroundMark x1="25371" y1="25000" x2="26073" y2="24521"/>
                            <a14:foregroundMark x1="17222" y1="30556" x2="18432" y2="29731"/>
                            <a14:foregroundMark x1="41667" y1="13889" x2="69444" y2="15556"/>
                            <a14:foregroundMark x1="69444" y1="15556" x2="85556" y2="32778"/>
                            <a14:foregroundMark x1="88889" y1="43889" x2="80556" y2="75556"/>
                            <a14:foregroundMark x1="80556" y1="75556" x2="77222" y2="77778"/>
                            <a14:foregroundMark x1="11667" y1="60000" x2="17778" y2="28333"/>
                            <a14:foregroundMark x1="27846" y1="22292" x2="42778" y2="13333"/>
                            <a14:foregroundMark x1="27131" y1="22721" x2="27645" y2="22413"/>
                            <a14:foregroundMark x1="26132" y1="23320" x2="26366" y2="23180"/>
                            <a14:foregroundMark x1="25833" y1="23500" x2="25984" y2="23409"/>
                            <a14:foregroundMark x1="24810" y1="24114" x2="25717" y2="23569"/>
                            <a14:foregroundMark x1="22406" y1="25556" x2="24695" y2="24182"/>
                            <a14:foregroundMark x1="17778" y1="28333" x2="22406" y2="25556"/>
                            <a14:foregroundMark x1="42778" y1="13333" x2="75556" y2="19444"/>
                            <a14:foregroundMark x1="75556" y1="19444" x2="88889" y2="46667"/>
                            <a14:foregroundMark x1="88889" y1="46667" x2="75556" y2="81667"/>
                            <a14:foregroundMark x1="75556" y1="81667" x2="70556" y2="79444"/>
                            <a14:foregroundMark x1="66111" y1="79444" x2="66667" y2="90556"/>
                            <a14:foregroundMark x1="65000" y1="95556" x2="66111" y2="92778"/>
                            <a14:foregroundMark x1="93889" y1="48333" x2="90556" y2="60556"/>
                            <a14:foregroundMark x1="52222" y1="10556" x2="38333" y2="12778"/>
                            <a14:foregroundMark x1="52778" y1="8889" x2="31111" y2="10556"/>
                            <a14:foregroundMark x1="11667" y1="39444" x2="12778" y2="54444"/>
                            <a14:foregroundMark x1="7778" y1="45000" x2="7778" y2="60000"/>
                            <a14:foregroundMark x1="4444" y1="52778" x2="3889" y2="52778"/>
                            <a14:foregroundMark x1="49444" y1="7222" x2="50000" y2="6111"/>
                            <a14:backgroundMark x1="30000" y1="52222" x2="51667" y2="65556"/>
                            <a14:backgroundMark x1="28110" y1="28247" x2="28889" y2="30000"/>
                            <a14:backgroundMark x1="27222" y1="27222" x2="26667" y2="26111"/>
                            <a14:backgroundMark x1="27222" y1="28333" x2="26667" y2="26111"/>
                            <a14:backgroundMark x1="25556" y1="25556" x2="25556" y2="25556"/>
                            <a14:backgroundMark x1="26111" y1="25556" x2="26111" y2="24444"/>
                            <a14:backgroundMark x1="25556" y1="26111" x2="25000" y2="25000"/>
                            <a14:backgroundMark x1="26667" y1="25556" x2="26667" y2="25000"/>
                            <a14:backgroundMark x1="27778" y1="26111" x2="27222" y2="23889"/>
                            <a14:backgroundMark x1="28333" y1="25556" x2="26667" y2="23889"/>
                            <a14:backgroundMark x1="27778" y1="26111" x2="26667" y2="23333"/>
                            <a14:backgroundMark x1="27778" y1="26667" x2="26667" y2="23889"/>
                            <a14:backgroundMark x1="29444" y1="26667" x2="27778" y2="22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629" y="1910283"/>
                <a:ext cx="1280160" cy="128016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4B0CF2-281F-ECE9-AA81-865A40936B18}"/>
                  </a:ext>
                </a:extLst>
              </p:cNvPr>
              <p:cNvSpPr txBox="1"/>
              <p:nvPr/>
            </p:nvSpPr>
            <p:spPr>
              <a:xfrm>
                <a:off x="614930" y="3192957"/>
                <a:ext cx="297555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Arduino / Raspberry PI Code</a:t>
                </a:r>
              </a:p>
              <a:p>
                <a:pPr algn="ctr"/>
                <a:r>
                  <a:rPr lang="en-US" dirty="0"/>
                  <a:t>3d Models</a:t>
                </a:r>
              </a:p>
              <a:p>
                <a:pPr algn="ctr"/>
                <a:r>
                  <a:rPr lang="en-US" dirty="0"/>
                  <a:t>Mobile App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6CEC30-835B-5DBD-4108-C92B19E243B9}"/>
                </a:ext>
              </a:extLst>
            </p:cNvPr>
            <p:cNvGrpSpPr/>
            <p:nvPr/>
          </p:nvGrpSpPr>
          <p:grpSpPr>
            <a:xfrm>
              <a:off x="4186753" y="1963152"/>
              <a:ext cx="2788407" cy="1926491"/>
              <a:chOff x="4186753" y="1963152"/>
              <a:chExt cx="2788407" cy="1926491"/>
            </a:xfrm>
          </p:grpSpPr>
          <p:pic>
            <p:nvPicPr>
              <p:cNvPr id="18" name="Picture 17" descr="A black and white gear&#10;&#10;Description automatically generated">
                <a:extLst>
                  <a:ext uri="{FF2B5EF4-FFF2-40B4-BE49-F238E27FC236}">
                    <a16:creationId xmlns:a16="http://schemas.microsoft.com/office/drawing/2014/main" id="{F3082381-C54A-484B-ADC3-87AB2CAA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03" b="98649" l="2703" r="96622">
                            <a14:foregroundMark x1="25000" y1="12838" x2="29054" y2="15541"/>
                            <a14:foregroundMark x1="46622" y1="3378" x2="51351" y2="3378"/>
                            <a14:foregroundMark x1="97297" y1="45270" x2="97297" y2="50676"/>
                            <a14:foregroundMark x1="56757" y1="97973" x2="53378" y2="98649"/>
                            <a14:foregroundMark x1="2703" y1="54054" x2="3378" y2="4729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0877" y="1963152"/>
                <a:ext cx="1280160" cy="128016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321070-2945-BF2D-2952-B2A314DEA35C}"/>
                  </a:ext>
                </a:extLst>
              </p:cNvPr>
              <p:cNvSpPr txBox="1"/>
              <p:nvPr/>
            </p:nvSpPr>
            <p:spPr>
              <a:xfrm>
                <a:off x="4186753" y="3243312"/>
                <a:ext cx="2788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Hardware Capable of </a:t>
                </a:r>
              </a:p>
              <a:p>
                <a:pPr algn="ctr"/>
                <a:r>
                  <a:rPr lang="en-US" dirty="0"/>
                  <a:t>Detecting Hazard Lights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56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Go-to-Market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259</Words>
  <Application>Microsoft Office PowerPoint</Application>
  <PresentationFormat>Widescreen</PresentationFormat>
  <Paragraphs>52</Paragraphs>
  <Slides>14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Poppins</vt:lpstr>
      <vt:lpstr>Office Theme</vt:lpstr>
      <vt:lpstr>A Lot Smarter</vt:lpstr>
      <vt:lpstr>Problem</vt:lpstr>
      <vt:lpstr>Solution</vt:lpstr>
      <vt:lpstr>Solution</vt:lpstr>
      <vt:lpstr>Market Opportunity</vt:lpstr>
      <vt:lpstr>Product Overview</vt:lpstr>
      <vt:lpstr>Business Model</vt:lpstr>
      <vt:lpstr>Progress To-Date</vt:lpstr>
      <vt:lpstr>Go-to-Market Strategy</vt:lpstr>
      <vt:lpstr>Competitive Landscape</vt:lpstr>
      <vt:lpstr>Team</vt:lpstr>
      <vt:lpstr>Financials</vt:lpstr>
      <vt:lpstr>Ask</vt:lpstr>
      <vt:lpstr>Closing /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Kaleb Bishop</dc:creator>
  <cp:lastModifiedBy>Kaleb Bishop</cp:lastModifiedBy>
  <cp:revision>6</cp:revision>
  <dcterms:created xsi:type="dcterms:W3CDTF">2024-09-24T03:22:49Z</dcterms:created>
  <dcterms:modified xsi:type="dcterms:W3CDTF">2024-09-25T04:35:43Z</dcterms:modified>
</cp:coreProperties>
</file>