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0D144-8851-4483-870A-50FB700B987B}">
          <p14:sldIdLst>
            <p14:sldId id="256"/>
          </p14:sldIdLst>
        </p14:section>
        <p14:section name="V1.0" id="{2D757F37-F913-4DAA-9E03-605323160790}">
          <p14:sldIdLst>
            <p14:sldId id="257"/>
            <p14:sldId id="258"/>
            <p14:sldId id="259"/>
            <p14:sldId id="260"/>
            <p14:sldId id="266"/>
            <p14:sldId id="268"/>
          </p14:sldIdLst>
        </p14:section>
        <p14:section name="V2.0" id="{7E888EC2-3730-433C-AE01-2D56074FF826}">
          <p14:sldIdLst>
            <p14:sldId id="261"/>
            <p14:sldId id="262"/>
            <p14:sldId id="263"/>
            <p14:sldId id="264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Chatroom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Jassmann</a:t>
            </a:r>
            <a:endParaRPr lang="en-US" dirty="0" smtClean="0"/>
          </a:p>
          <a:p>
            <a:r>
              <a:rPr lang="en-US" dirty="0" smtClean="0"/>
              <a:t>David Kale</a:t>
            </a:r>
          </a:p>
          <a:p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Tashakkori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serverside</a:t>
            </a:r>
            <a:r>
              <a:rPr lang="en-US" dirty="0" smtClean="0"/>
              <a:t> “NAME” handling</a:t>
            </a:r>
          </a:p>
          <a:p>
            <a:r>
              <a:rPr lang="en-US" dirty="0" smtClean="0"/>
              <a:t>Client now sends “NAME” request when receives signal from GUI</a:t>
            </a:r>
          </a:p>
        </p:txBody>
      </p:sp>
    </p:spTree>
    <p:extLst>
      <p:ext uri="{BB962C8B-B14F-4D97-AF65-F5344CB8AC3E}">
        <p14:creationId xmlns:p14="http://schemas.microsoft.com/office/powerpoint/2010/main" val="355995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menu</a:t>
            </a:r>
          </a:p>
          <a:p>
            <a:r>
              <a:rPr lang="en-US" dirty="0" smtClean="0"/>
              <a:t>Change Name option</a:t>
            </a:r>
          </a:p>
          <a:p>
            <a:r>
              <a:rPr lang="en-US" dirty="0" smtClean="0"/>
              <a:t>Name prompt upon opening</a:t>
            </a:r>
          </a:p>
          <a:p>
            <a:r>
              <a:rPr lang="en-US" dirty="0" smtClean="0"/>
              <a:t>Change Language option</a:t>
            </a:r>
          </a:p>
          <a:p>
            <a:r>
              <a:rPr lang="en-US" dirty="0" smtClean="0"/>
              <a:t>Help menu</a:t>
            </a:r>
          </a:p>
          <a:p>
            <a:r>
              <a:rPr lang="en-US" dirty="0" smtClean="0"/>
              <a:t>Displays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17621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4861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88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Client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sending and receiving of requests now separated</a:t>
            </a:r>
          </a:p>
          <a:p>
            <a:r>
              <a:rPr lang="en-US" dirty="0" smtClean="0"/>
              <a:t>Ensures proper handling of requests no matter what order they come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persistent connections with clients</a:t>
            </a:r>
          </a:p>
          <a:p>
            <a:r>
              <a:rPr lang="en-US" dirty="0" smtClean="0"/>
              <a:t>Sends error if invalid name(no name), or name in use</a:t>
            </a:r>
          </a:p>
          <a:p>
            <a:r>
              <a:rPr lang="en-US" dirty="0" smtClean="0"/>
              <a:t>Accepts requests of “GETMSGS”, “GETUSERS”, “PUT”, “NAME”</a:t>
            </a:r>
          </a:p>
          <a:p>
            <a:r>
              <a:rPr lang="en-US" dirty="0" smtClean="0"/>
              <a:t>Sends responses of “MSGS”, “USERS”, “OK”</a:t>
            </a:r>
          </a:p>
          <a:p>
            <a:r>
              <a:rPr lang="en-US" dirty="0" smtClean="0"/>
              <a:t>Holds active clients in an array of Tuples (socket, name, messages to send)</a:t>
            </a:r>
          </a:p>
          <a:p>
            <a:r>
              <a:rPr lang="en-US" dirty="0" smtClean="0"/>
              <a:t>Removes clients after they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a GUI object</a:t>
            </a:r>
          </a:p>
          <a:p>
            <a:r>
              <a:rPr lang="en-US" dirty="0"/>
              <a:t>Threaded to run GUI and client at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Communicates with GUI through signals</a:t>
            </a:r>
          </a:p>
          <a:p>
            <a:r>
              <a:rPr lang="en-US" dirty="0" smtClean="0"/>
              <a:t>Connects to server then immediately sends a NAME request and checks for OK</a:t>
            </a:r>
          </a:p>
          <a:p>
            <a:r>
              <a:rPr lang="en-US" dirty="0" smtClean="0"/>
              <a:t>Alternates between </a:t>
            </a:r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with a .25 second sleep before each </a:t>
            </a:r>
            <a:r>
              <a:rPr lang="en-US" dirty="0" err="1" smtClean="0"/>
              <a:t>get_users</a:t>
            </a:r>
            <a:endParaRPr lang="en-US" dirty="0" smtClean="0"/>
          </a:p>
          <a:p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send their appropriate request then parse their request and send the appropriate signal to GUI</a:t>
            </a:r>
          </a:p>
        </p:txBody>
      </p:sp>
    </p:spTree>
    <p:extLst>
      <p:ext uri="{BB962C8B-B14F-4D97-AF65-F5344CB8AC3E}">
        <p14:creationId xmlns:p14="http://schemas.microsoft.com/office/powerpoint/2010/main" val="36599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</a:t>
            </a:r>
          </a:p>
          <a:p>
            <a:pPr lvl="1"/>
            <a:r>
              <a:rPr lang="en-US" dirty="0" smtClean="0"/>
              <a:t>Qt is a cross-platform </a:t>
            </a:r>
            <a:r>
              <a:rPr lang="en-US" dirty="0"/>
              <a:t>application and UI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Users -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Chat Log –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Text Input – </a:t>
            </a:r>
            <a:r>
              <a:rPr lang="en-US" dirty="0" err="1" smtClean="0"/>
              <a:t>QLineEdit</a:t>
            </a:r>
            <a:endParaRPr lang="en-US" dirty="0" smtClean="0"/>
          </a:p>
          <a:p>
            <a:r>
              <a:rPr lang="en-US" dirty="0" smtClean="0"/>
              <a:t>Send Button - QPushButton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422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/ Slot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757181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64927"/>
            <a:ext cx="5029200" cy="142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876799"/>
            <a:ext cx="4391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7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Translation</a:t>
            </a:r>
          </a:p>
          <a:p>
            <a:r>
              <a:rPr lang="en-US" dirty="0" smtClean="0"/>
              <a:t>Change Name</a:t>
            </a:r>
          </a:p>
          <a:p>
            <a:r>
              <a:rPr lang="en-US" dirty="0" smtClean="0"/>
              <a:t>Updated GUI</a:t>
            </a:r>
          </a:p>
          <a:p>
            <a:r>
              <a:rPr lang="en-US" dirty="0" smtClean="0"/>
              <a:t>Updated Client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</a:p>
          <a:p>
            <a:r>
              <a:rPr lang="en-US" dirty="0" smtClean="0"/>
              <a:t>Handled </a:t>
            </a:r>
            <a:r>
              <a:rPr lang="en-US" dirty="0" err="1" smtClean="0"/>
              <a:t>serverside</a:t>
            </a:r>
            <a:endParaRPr lang="en-US" dirty="0" smtClean="0"/>
          </a:p>
          <a:p>
            <a:r>
              <a:rPr lang="en-US" dirty="0" smtClean="0"/>
              <a:t>New “LANG” request</a:t>
            </a:r>
          </a:p>
          <a:p>
            <a:r>
              <a:rPr lang="en-US" dirty="0" smtClean="0"/>
              <a:t>Client Tuples now contain a fourth slot for language</a:t>
            </a:r>
          </a:p>
        </p:txBody>
      </p:sp>
    </p:spTree>
    <p:extLst>
      <p:ext uri="{BB962C8B-B14F-4D97-AF65-F5344CB8AC3E}">
        <p14:creationId xmlns:p14="http://schemas.microsoft.com/office/powerpoint/2010/main" val="352971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267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Chatroom Project</vt:lpstr>
      <vt:lpstr>Version 1.0</vt:lpstr>
      <vt:lpstr>Server</vt:lpstr>
      <vt:lpstr>Client</vt:lpstr>
      <vt:lpstr>GUI</vt:lpstr>
      <vt:lpstr>GUI</vt:lpstr>
      <vt:lpstr>Signal / Slot Architecture</vt:lpstr>
      <vt:lpstr>Version 2.0</vt:lpstr>
      <vt:lpstr>Language Translation</vt:lpstr>
      <vt:lpstr>Change Name</vt:lpstr>
      <vt:lpstr>Updated GUI</vt:lpstr>
      <vt:lpstr>Updated GUI</vt:lpstr>
      <vt:lpstr>Updated Client Requests</vt:lpstr>
    </vt:vector>
  </TitlesOfParts>
  <Company>Appalachian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Chatroom Project</dc:title>
  <dc:creator>Jassmann, Timothy John</dc:creator>
  <cp:lastModifiedBy>CSGS 145</cp:lastModifiedBy>
  <cp:revision>7</cp:revision>
  <dcterms:created xsi:type="dcterms:W3CDTF">2013-12-06T17:09:46Z</dcterms:created>
  <dcterms:modified xsi:type="dcterms:W3CDTF">2013-12-06T18:20:54Z</dcterms:modified>
</cp:coreProperties>
</file>