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0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1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5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6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89712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419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7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66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13433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9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1959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-dock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docker.com/engine/userguide/intro/" TargetMode="External"/><Relationship Id="rId4" Type="http://schemas.openxmlformats.org/officeDocument/2006/relationships/hyperlink" Target="https://docs.docker.com/engine/install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3352800"/>
            <a:ext cx="7010400" cy="769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229" marR="266722" algn="ctr">
              <a:lnSpc>
                <a:spcPts val="3360"/>
              </a:lnSpc>
              <a:spcBef>
                <a:spcPts val="168"/>
              </a:spcBef>
            </a:pPr>
            <a:r>
              <a:rPr sz="8000" spc="0" baseline="4551" dirty="0" smtClean="0">
                <a:solidFill>
                  <a:srgbClr val="001F5F"/>
                </a:solidFill>
                <a:latin typeface="Calibri"/>
                <a:cs typeface="Calibri"/>
              </a:rPr>
              <a:t>Docker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3091" y="5486400"/>
            <a:ext cx="3660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1152143"/>
            <a:ext cx="8496300" cy="5228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556754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Engine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Docker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Daemon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8" y="1341119"/>
            <a:ext cx="8965692" cy="475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186411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CLI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315" y="1341120"/>
            <a:ext cx="8659368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9281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and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384" y="1187196"/>
            <a:ext cx="8333232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7366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Regis</a:t>
            </a:r>
            <a:r>
              <a:rPr sz="4800" b="1" spc="4" baseline="3413" dirty="0" smtClean="0">
                <a:latin typeface="Calibri"/>
                <a:cs typeface="Calibri"/>
              </a:rPr>
              <a:t>t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1676400"/>
            <a:ext cx="90678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24566"/>
            <a:ext cx="2951443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Docker Lifecycle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358042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</a:t>
            </a:r>
            <a:r>
              <a:rPr sz="4800" b="1" spc="-14" baseline="3413" dirty="0" smtClean="0">
                <a:latin typeface="Calibri"/>
                <a:cs typeface="Calibri"/>
              </a:rPr>
              <a:t>q</a:t>
            </a:r>
            <a:r>
              <a:rPr sz="4800" b="1" spc="0" baseline="3413" dirty="0" smtClean="0">
                <a:latin typeface="Calibri"/>
                <a:cs typeface="Calibri"/>
              </a:rPr>
              <a:t>uireme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8688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745" y="1213882"/>
            <a:ext cx="6074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 </a:t>
            </a:r>
            <a:r>
              <a:rPr sz="2000" spc="5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270" y="1213882"/>
            <a:ext cx="982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030" y="1213882"/>
            <a:ext cx="3605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667" y="1213882"/>
            <a:ext cx="14066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eveloping,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021" y="1213882"/>
            <a:ext cx="10538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Shipping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3458" y="1213882"/>
            <a:ext cx="4887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585" y="1213882"/>
            <a:ext cx="9105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40355"/>
            <a:ext cx="7538850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applications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irtualizat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physi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hine)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line fami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iarity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8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get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28758"/>
            <a:ext cx="180140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127676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1646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701410"/>
            <a:ext cx="180326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1701315"/>
            <a:ext cx="1789097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Root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lesystem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Pro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Memory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142965" algn="just">
              <a:lnSpc>
                <a:spcPct val="95825"/>
              </a:lnSpc>
              <a:spcBef>
                <a:spcPts val="158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two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4069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4140597"/>
            <a:ext cx="22274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Mult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ple appli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26" y="4140597"/>
            <a:ext cx="24063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62875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4628658"/>
            <a:ext cx="5624836" cy="1071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oiding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nflict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mmon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07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31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89697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5896880"/>
            <a:ext cx="25529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Sharing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0" y="825500"/>
                </a:lnTo>
                <a:lnTo>
                  <a:pt x="408304" y="780414"/>
                </a:lnTo>
                <a:lnTo>
                  <a:pt x="408304" y="1560829"/>
                </a:lnTo>
                <a:lnTo>
                  <a:pt x="409340" y="1586423"/>
                </a:lnTo>
                <a:lnTo>
                  <a:pt x="417381" y="1635825"/>
                </a:lnTo>
                <a:lnTo>
                  <a:pt x="432845" y="1682311"/>
                </a:lnTo>
                <a:lnTo>
                  <a:pt x="455090" y="1725236"/>
                </a:lnTo>
                <a:lnTo>
                  <a:pt x="483470" y="1763957"/>
                </a:lnTo>
                <a:lnTo>
                  <a:pt x="517343" y="1797830"/>
                </a:lnTo>
                <a:lnTo>
                  <a:pt x="556064" y="1826210"/>
                </a:lnTo>
                <a:lnTo>
                  <a:pt x="598989" y="1848455"/>
                </a:lnTo>
                <a:lnTo>
                  <a:pt x="645475" y="1863919"/>
                </a:lnTo>
                <a:lnTo>
                  <a:pt x="694877" y="1871960"/>
                </a:lnTo>
                <a:lnTo>
                  <a:pt x="720470" y="1872996"/>
                </a:lnTo>
                <a:lnTo>
                  <a:pt x="4633087" y="1872996"/>
                </a:lnTo>
                <a:lnTo>
                  <a:pt x="4683706" y="1868908"/>
                </a:lnTo>
                <a:lnTo>
                  <a:pt x="4731730" y="1857075"/>
                </a:lnTo>
                <a:lnTo>
                  <a:pt x="4776516" y="1838140"/>
                </a:lnTo>
                <a:lnTo>
                  <a:pt x="4817419" y="1812747"/>
                </a:lnTo>
                <a:lnTo>
                  <a:pt x="4853797" y="1781540"/>
                </a:lnTo>
                <a:lnTo>
                  <a:pt x="4885004" y="1745162"/>
                </a:lnTo>
                <a:lnTo>
                  <a:pt x="4910397" y="1704259"/>
                </a:lnTo>
                <a:lnTo>
                  <a:pt x="4929332" y="1659473"/>
                </a:lnTo>
                <a:lnTo>
                  <a:pt x="4941165" y="1611449"/>
                </a:lnTo>
                <a:lnTo>
                  <a:pt x="4945252" y="1560829"/>
                </a:lnTo>
                <a:lnTo>
                  <a:pt x="4945252" y="312165"/>
                </a:lnTo>
                <a:lnTo>
                  <a:pt x="4941165" y="261546"/>
                </a:lnTo>
                <a:lnTo>
                  <a:pt x="4929332" y="213522"/>
                </a:lnTo>
                <a:lnTo>
                  <a:pt x="4910397" y="168736"/>
                </a:lnTo>
                <a:lnTo>
                  <a:pt x="4885004" y="127833"/>
                </a:lnTo>
                <a:lnTo>
                  <a:pt x="4853797" y="91455"/>
                </a:lnTo>
                <a:lnTo>
                  <a:pt x="4817419" y="60248"/>
                </a:lnTo>
                <a:lnTo>
                  <a:pt x="4776516" y="34855"/>
                </a:lnTo>
                <a:lnTo>
                  <a:pt x="4731730" y="15920"/>
                </a:lnTo>
                <a:lnTo>
                  <a:pt x="4683706" y="4087"/>
                </a:lnTo>
                <a:lnTo>
                  <a:pt x="4633087" y="0"/>
                </a:lnTo>
                <a:lnTo>
                  <a:pt x="720470" y="0"/>
                </a:lnTo>
                <a:lnTo>
                  <a:pt x="669851" y="4087"/>
                </a:lnTo>
                <a:lnTo>
                  <a:pt x="621827" y="15920"/>
                </a:lnTo>
                <a:lnTo>
                  <a:pt x="577041" y="34855"/>
                </a:lnTo>
                <a:lnTo>
                  <a:pt x="536138" y="60248"/>
                </a:lnTo>
                <a:lnTo>
                  <a:pt x="499760" y="91455"/>
                </a:lnTo>
                <a:lnTo>
                  <a:pt x="468553" y="127833"/>
                </a:lnTo>
                <a:lnTo>
                  <a:pt x="443160" y="168736"/>
                </a:lnTo>
                <a:lnTo>
                  <a:pt x="424225" y="213522"/>
                </a:lnTo>
                <a:lnTo>
                  <a:pt x="412392" y="261546"/>
                </a:lnTo>
                <a:lnTo>
                  <a:pt x="408304" y="312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409340" y="286572"/>
                </a:lnTo>
                <a:lnTo>
                  <a:pt x="412392" y="261546"/>
                </a:lnTo>
                <a:lnTo>
                  <a:pt x="424225" y="213522"/>
                </a:lnTo>
                <a:lnTo>
                  <a:pt x="443160" y="168736"/>
                </a:lnTo>
                <a:lnTo>
                  <a:pt x="468553" y="127833"/>
                </a:lnTo>
                <a:lnTo>
                  <a:pt x="499760" y="91455"/>
                </a:lnTo>
                <a:lnTo>
                  <a:pt x="536138" y="60248"/>
                </a:lnTo>
                <a:lnTo>
                  <a:pt x="577041" y="34855"/>
                </a:lnTo>
                <a:lnTo>
                  <a:pt x="621827" y="15920"/>
                </a:lnTo>
                <a:lnTo>
                  <a:pt x="669851" y="4087"/>
                </a:lnTo>
                <a:lnTo>
                  <a:pt x="694877" y="1035"/>
                </a:lnTo>
                <a:lnTo>
                  <a:pt x="720470" y="0"/>
                </a:lnTo>
                <a:lnTo>
                  <a:pt x="1164463" y="0"/>
                </a:lnTo>
                <a:lnTo>
                  <a:pt x="2298700" y="0"/>
                </a:lnTo>
                <a:lnTo>
                  <a:pt x="4633087" y="0"/>
                </a:lnTo>
                <a:lnTo>
                  <a:pt x="4658680" y="1035"/>
                </a:lnTo>
                <a:lnTo>
                  <a:pt x="4683706" y="4087"/>
                </a:lnTo>
                <a:lnTo>
                  <a:pt x="4708082" y="9076"/>
                </a:lnTo>
                <a:lnTo>
                  <a:pt x="4731730" y="15920"/>
                </a:lnTo>
                <a:lnTo>
                  <a:pt x="4754568" y="24540"/>
                </a:lnTo>
                <a:lnTo>
                  <a:pt x="4776516" y="34855"/>
                </a:lnTo>
                <a:lnTo>
                  <a:pt x="4797493" y="46785"/>
                </a:lnTo>
                <a:lnTo>
                  <a:pt x="4817419" y="60248"/>
                </a:lnTo>
                <a:lnTo>
                  <a:pt x="4836214" y="75165"/>
                </a:lnTo>
                <a:lnTo>
                  <a:pt x="4853797" y="91455"/>
                </a:lnTo>
                <a:lnTo>
                  <a:pt x="4870087" y="109038"/>
                </a:lnTo>
                <a:lnTo>
                  <a:pt x="4885004" y="127833"/>
                </a:lnTo>
                <a:lnTo>
                  <a:pt x="4898467" y="147759"/>
                </a:lnTo>
                <a:lnTo>
                  <a:pt x="4910397" y="168736"/>
                </a:lnTo>
                <a:lnTo>
                  <a:pt x="4920712" y="190684"/>
                </a:lnTo>
                <a:lnTo>
                  <a:pt x="4929332" y="213522"/>
                </a:lnTo>
                <a:lnTo>
                  <a:pt x="4936176" y="237170"/>
                </a:lnTo>
                <a:lnTo>
                  <a:pt x="4941165" y="261546"/>
                </a:lnTo>
                <a:lnTo>
                  <a:pt x="4944217" y="286572"/>
                </a:lnTo>
                <a:lnTo>
                  <a:pt x="4945252" y="312165"/>
                </a:lnTo>
                <a:lnTo>
                  <a:pt x="4945252" y="780414"/>
                </a:lnTo>
                <a:lnTo>
                  <a:pt x="4945252" y="1560829"/>
                </a:lnTo>
                <a:lnTo>
                  <a:pt x="4944217" y="1586423"/>
                </a:lnTo>
                <a:lnTo>
                  <a:pt x="4936176" y="1635825"/>
                </a:lnTo>
                <a:lnTo>
                  <a:pt x="4920712" y="1682311"/>
                </a:lnTo>
                <a:lnTo>
                  <a:pt x="4898467" y="1725236"/>
                </a:lnTo>
                <a:lnTo>
                  <a:pt x="4870087" y="1763957"/>
                </a:lnTo>
                <a:lnTo>
                  <a:pt x="4836214" y="1797830"/>
                </a:lnTo>
                <a:lnTo>
                  <a:pt x="4797493" y="1826210"/>
                </a:lnTo>
                <a:lnTo>
                  <a:pt x="4754568" y="1848455"/>
                </a:lnTo>
                <a:lnTo>
                  <a:pt x="4708082" y="1863919"/>
                </a:lnTo>
                <a:lnTo>
                  <a:pt x="4658680" y="1871960"/>
                </a:lnTo>
                <a:lnTo>
                  <a:pt x="4633087" y="1872996"/>
                </a:lnTo>
                <a:lnTo>
                  <a:pt x="2298700" y="1872996"/>
                </a:lnTo>
                <a:lnTo>
                  <a:pt x="1164463" y="1872996"/>
                </a:lnTo>
                <a:lnTo>
                  <a:pt x="720470" y="1872996"/>
                </a:lnTo>
                <a:lnTo>
                  <a:pt x="694877" y="1871960"/>
                </a:lnTo>
                <a:lnTo>
                  <a:pt x="645475" y="1863919"/>
                </a:lnTo>
                <a:lnTo>
                  <a:pt x="598989" y="1848455"/>
                </a:lnTo>
                <a:lnTo>
                  <a:pt x="556064" y="1826210"/>
                </a:lnTo>
                <a:lnTo>
                  <a:pt x="517343" y="1797830"/>
                </a:lnTo>
                <a:lnTo>
                  <a:pt x="483470" y="1763957"/>
                </a:lnTo>
                <a:lnTo>
                  <a:pt x="455090" y="1725236"/>
                </a:lnTo>
                <a:lnTo>
                  <a:pt x="432845" y="1682311"/>
                </a:lnTo>
                <a:lnTo>
                  <a:pt x="417381" y="1635825"/>
                </a:lnTo>
                <a:lnTo>
                  <a:pt x="409340" y="1586423"/>
                </a:lnTo>
                <a:lnTo>
                  <a:pt x="408304" y="1560829"/>
                </a:lnTo>
                <a:lnTo>
                  <a:pt x="408304" y="780414"/>
                </a:lnTo>
                <a:lnTo>
                  <a:pt x="0" y="825500"/>
                </a:lnTo>
                <a:lnTo>
                  <a:pt x="408304" y="3121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60226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Re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Centos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200007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144" y="1199912"/>
            <a:ext cx="3393648" cy="76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 and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Install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9206" y="1199912"/>
            <a:ext cx="4652187" cy="2080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3.10+</a:t>
            </a:r>
            <a:endParaRPr sz="2000">
              <a:latin typeface="Arial"/>
              <a:cs typeface="Arial"/>
            </a:endParaRPr>
          </a:p>
          <a:p>
            <a:pPr marL="476308" marR="234865">
              <a:lnSpc>
                <a:spcPct val="100041"/>
              </a:lnSpc>
              <a:spcBef>
                <a:spcPts val="685"/>
              </a:spcBef>
            </a:pPr>
            <a:r>
              <a:rPr sz="1400" spc="0" dirty="0" smtClean="0">
                <a:latin typeface="Arial"/>
                <a:cs typeface="Arial"/>
              </a:rPr>
              <a:t>$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udo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tc/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.d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8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&lt;&lt;</a:t>
            </a:r>
            <a:r>
              <a:rPr sz="1400" spc="0" dirty="0" smtClean="0">
                <a:latin typeface="Arial"/>
                <a:cs typeface="Arial"/>
              </a:rPr>
              <a:t>-'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'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do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47630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=D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epos</a:t>
            </a:r>
            <a:r>
              <a:rPr sz="1400" spc="4" dirty="0" smtClean="0">
                <a:latin typeface="Arial"/>
                <a:cs typeface="Arial"/>
              </a:rPr>
              <a:t>it</a:t>
            </a:r>
            <a:r>
              <a:rPr sz="1400" spc="0" dirty="0" smtClean="0">
                <a:latin typeface="Arial"/>
                <a:cs typeface="Arial"/>
              </a:rPr>
              <a:t>ory ba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eur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htt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s: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rp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-4" dirty="0" smtClean="0">
                <a:latin typeface="Arial"/>
                <a:cs typeface="Arial"/>
              </a:rPr>
              <a:t>/m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s/</a:t>
            </a:r>
            <a:r>
              <a:rPr sz="1400" spc="0" dirty="0" smtClean="0">
                <a:latin typeface="Arial"/>
                <a:cs typeface="Arial"/>
              </a:rPr>
              <a:t>7/</a:t>
            </a:r>
            <a:endParaRPr sz="1400">
              <a:latin typeface="Arial"/>
              <a:cs typeface="Arial"/>
            </a:endParaRPr>
          </a:p>
          <a:p>
            <a:pPr marL="476308" marR="42675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enabled=1 gpgche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k=1 gpgke</a:t>
            </a:r>
            <a:r>
              <a:rPr sz="1400" spc="-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tt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:/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je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175621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2175526"/>
            <a:ext cx="2948125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ngine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50734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150639"/>
            <a:ext cx="208454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3638947"/>
            <a:ext cx="5067904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149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fsSL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.do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com/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|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rvice</a:t>
            </a:r>
            <a:endParaRPr sz="2000">
              <a:latin typeface="Arial"/>
              <a:cs typeface="Arial"/>
            </a:endParaRPr>
          </a:p>
          <a:p>
            <a:pPr marL="58414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sudo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  <a:p>
            <a:pPr marL="584149" marR="38221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45228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 Docker</a:t>
            </a:r>
            <a:r>
              <a:rPr sz="4800" b="1" spc="-3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203" y="1271794"/>
            <a:ext cx="4090910" cy="369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tallation</a:t>
            </a:r>
            <a:endParaRPr sz="2000" dirty="0">
              <a:latin typeface="Arial"/>
              <a:cs typeface="Arial"/>
            </a:endParaRPr>
          </a:p>
          <a:p>
            <a:pPr marL="584504" marR="38176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hell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use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65620" marR="1998509" algn="ctr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ormation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info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247630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1" y="2247535"/>
            <a:ext cx="11396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ivi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4198357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5686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47130"/>
            <a:ext cx="180326" cy="1255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747035"/>
            <a:ext cx="7001903" cy="2170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regi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under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ferent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ories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Public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istry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hub”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b.d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06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e.do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7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free,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63777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2456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136835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Agenda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1271889"/>
            <a:ext cx="180140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373" y="1271794"/>
            <a:ext cx="3360457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Virtual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  <a:p>
            <a:pPr marL="12700" marR="1900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Platfo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mpone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673" y="2718194"/>
            <a:ext cx="164388" cy="244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63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61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4211" y="2718109"/>
            <a:ext cx="1557654" cy="244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29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stry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sitor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42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536936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3373" y="5369271"/>
            <a:ext cx="7428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8" y="1083564"/>
            <a:ext cx="8737092" cy="486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1917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Ar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hitecture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221480"/>
            <a:ext cx="8592312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98" y="201549"/>
            <a:ext cx="128689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44152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344057"/>
            <a:ext cx="7192135" cy="2170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eating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ntainer,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6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Engine</a:t>
            </a:r>
            <a:endParaRPr sz="2000">
              <a:latin typeface="Arial"/>
              <a:cs typeface="Arial"/>
            </a:endParaRPr>
          </a:p>
          <a:p>
            <a:pPr marL="12700" indent="70103">
              <a:lnSpc>
                <a:spcPct val="158333"/>
              </a:lnSpc>
              <a:spcBef>
                <a:spcPts val="586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found,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nloa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000" spc="52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Slow) Di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play 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available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list 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6613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721726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3721631"/>
            <a:ext cx="19696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2677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270" y="1487948"/>
            <a:ext cx="16303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570" y="1975977"/>
            <a:ext cx="180140" cy="125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082" y="1975882"/>
            <a:ext cx="2183918" cy="125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343939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270" y="3439303"/>
            <a:ext cx="2759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8936" y="3439303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3927078"/>
            <a:ext cx="18032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3926983"/>
            <a:ext cx="574597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itoryna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e:T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Latest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used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 not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17486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271794"/>
            <a:ext cx="24730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570" y="1759855"/>
            <a:ext cx="205082" cy="125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 marR="24756">
              <a:lnSpc>
                <a:spcPct val="92488"/>
              </a:lnSpc>
              <a:spcBef>
                <a:spcPts val="1618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406" y="1759855"/>
            <a:ext cx="6311180" cy="1255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ntos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eaf</a:t>
            </a:r>
            <a:endParaRPr sz="2000">
              <a:latin typeface="Arial"/>
              <a:cs typeface="Arial"/>
            </a:endParaRPr>
          </a:p>
          <a:p>
            <a:pPr marL="87376">
              <a:lnSpc>
                <a:spcPct val="95825"/>
              </a:lnSpc>
              <a:spcBef>
                <a:spcPts val="1540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[op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and]</a:t>
            </a:r>
            <a:r>
              <a:rPr sz="2000" spc="50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arg</a:t>
            </a:r>
            <a:r>
              <a:rPr sz="2000" spc="1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70" y="3223149"/>
            <a:ext cx="5447807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03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terminal,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every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95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928" y="3223149"/>
            <a:ext cx="8991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395" y="3223149"/>
            <a:ext cx="53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137397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137302"/>
            <a:ext cx="4676533" cy="1743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centos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n/bash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Places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ell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esents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39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allocates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rm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inal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37242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487948"/>
            <a:ext cx="6903119" cy="2657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devops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cat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/et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82803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Q”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 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6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main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be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95133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386611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353798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353703"/>
            <a:ext cx="6958306" cy="76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r>
              <a:rPr sz="2000" spc="53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–a”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32941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329317"/>
            <a:ext cx="6059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detached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816870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816775"/>
            <a:ext cx="249202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omcat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2" y="1269491"/>
            <a:ext cx="9040368" cy="481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11923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Pro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ess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270" y="1199912"/>
            <a:ext cx="5209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Monitor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output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3666" y="1199912"/>
            <a:ext cx="4160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131" y="1199912"/>
            <a:ext cx="11816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9102" y="1199912"/>
            <a:ext cx="7006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570" y="1687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8082" y="1687592"/>
            <a:ext cx="39847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70" y="217562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270" y="2175526"/>
            <a:ext cx="46186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0426" y="2175526"/>
            <a:ext cx="290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2663301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2663206"/>
            <a:ext cx="407061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8080:8080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363904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3638947"/>
            <a:ext cx="45487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existing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126722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126627"/>
            <a:ext cx="401110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  <a:p>
            <a:pPr marL="12700" marR="11377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10233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102241"/>
            <a:ext cx="32797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590041"/>
            <a:ext cx="180140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589946"/>
            <a:ext cx="7244992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35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[RE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TORY[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018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893" y="1199912"/>
            <a:ext cx="35200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tach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4193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0705" y="1687592"/>
            <a:ext cx="5765308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83184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/bin/ba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0136" y="1687592"/>
            <a:ext cx="9674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1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018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9997" y="2663206"/>
            <a:ext cx="32217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93" y="3133618"/>
            <a:ext cx="16457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705" y="3133533"/>
            <a:ext cx="5611889" cy="1120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ct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AIN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  <a:spcBef>
                <a:spcPts val="860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CON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K...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83184" marR="34335">
              <a:lnSpc>
                <a:spcPct val="95825"/>
              </a:lnSpc>
              <a:spcBef>
                <a:spcPts val="1498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b38135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193" y="39743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018" y="4461755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893" y="4461660"/>
            <a:ext cx="31705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Delete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193" y="4949936"/>
            <a:ext cx="180326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705" y="4949841"/>
            <a:ext cx="835942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62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297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190" y="4949841"/>
            <a:ext cx="3279828" cy="767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determin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d_meitn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8668" y="4949841"/>
            <a:ext cx="19157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[CONTAINE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63190" y="5924979"/>
            <a:ext cx="3895465" cy="76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44439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</a:t>
            </a:r>
            <a:r>
              <a:rPr sz="4800" b="1" spc="-1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r>
              <a:rPr sz="4800" b="1" spc="-3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</a:t>
            </a:r>
            <a:r>
              <a:rPr sz="4800" b="1" spc="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270" y="1199912"/>
            <a:ext cx="18726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Tagging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1687592"/>
            <a:ext cx="4489434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2663206"/>
            <a:ext cx="300085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3150734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3150639"/>
            <a:ext cx="4981270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778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save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–i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tarfile&gt;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74" y="4126627"/>
            <a:ext cx="41878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Push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an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614155"/>
            <a:ext cx="18032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614060"/>
            <a:ext cx="665795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131.11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10.106.131.11: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82778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10.106.131.11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0/d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ose_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ginx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24566"/>
            <a:ext cx="1934560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Re</a:t>
            </a:r>
            <a:r>
              <a:rPr sz="4800" b="1" spc="-14" baseline="4266" dirty="0" smtClean="0">
                <a:latin typeface="Calibri"/>
                <a:cs typeface="Calibri"/>
              </a:rPr>
              <a:t>f</a:t>
            </a:r>
            <a:r>
              <a:rPr sz="4800" b="1" spc="0" baseline="4266" dirty="0" smtClean="0">
                <a:latin typeface="Calibri"/>
                <a:cs typeface="Calibri"/>
              </a:rPr>
              <a:t>erence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7130"/>
            <a:ext cx="180326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5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747035"/>
            <a:ext cx="6180157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ps: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w.do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.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om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hat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ine/u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tan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dock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ine/ins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allation/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2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ine/u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erg</a:t>
            </a:r>
            <a:r>
              <a:rPr sz="2000" u="heavy" spc="-1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u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ide/in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" y="1025651"/>
            <a:ext cx="9053703" cy="5289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48" y="1052741"/>
            <a:ext cx="8962644" cy="5199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" y="1052702"/>
            <a:ext cx="1790954" cy="777239"/>
          </a:xfrm>
          <a:custGeom>
            <a:avLst/>
            <a:gdLst/>
            <a:ahLst/>
            <a:cxnLst/>
            <a:rect l="l" t="t" r="r" b="b"/>
            <a:pathLst>
              <a:path w="1790954" h="777239">
                <a:moveTo>
                  <a:pt x="0" y="777239"/>
                </a:moveTo>
                <a:lnTo>
                  <a:pt x="1790954" y="777239"/>
                </a:lnTo>
                <a:lnTo>
                  <a:pt x="1790954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4487" y="1052702"/>
            <a:ext cx="7172071" cy="777239"/>
          </a:xfrm>
          <a:custGeom>
            <a:avLst/>
            <a:gdLst/>
            <a:ahLst/>
            <a:cxnLst/>
            <a:rect l="l" t="t" r="r" b="b"/>
            <a:pathLst>
              <a:path w="7172071" h="777239">
                <a:moveTo>
                  <a:pt x="0" y="777239"/>
                </a:moveTo>
                <a:lnTo>
                  <a:pt x="7172071" y="777239"/>
                </a:lnTo>
                <a:lnTo>
                  <a:pt x="7172071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48" y="2835783"/>
            <a:ext cx="1790954" cy="548639"/>
          </a:xfrm>
          <a:custGeom>
            <a:avLst/>
            <a:gdLst/>
            <a:ahLst/>
            <a:cxnLst/>
            <a:rect l="l" t="t" r="r" b="b"/>
            <a:pathLst>
              <a:path w="1790954" h="548639">
                <a:moveTo>
                  <a:pt x="0" y="548639"/>
                </a:moveTo>
                <a:lnTo>
                  <a:pt x="1790954" y="548639"/>
                </a:lnTo>
                <a:lnTo>
                  <a:pt x="179095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4487" y="2835783"/>
            <a:ext cx="7172071" cy="548639"/>
          </a:xfrm>
          <a:custGeom>
            <a:avLst/>
            <a:gdLst/>
            <a:ahLst/>
            <a:cxnLst/>
            <a:rect l="l" t="t" r="r" b="b"/>
            <a:pathLst>
              <a:path w="7172071" h="548639">
                <a:moveTo>
                  <a:pt x="0" y="548639"/>
                </a:moveTo>
                <a:lnTo>
                  <a:pt x="7172071" y="548639"/>
                </a:lnTo>
                <a:lnTo>
                  <a:pt x="717207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48" y="4161663"/>
            <a:ext cx="1790954" cy="1294130"/>
          </a:xfrm>
          <a:custGeom>
            <a:avLst/>
            <a:gdLst/>
            <a:ahLst/>
            <a:cxnLst/>
            <a:rect l="l" t="t" r="r" b="b"/>
            <a:pathLst>
              <a:path w="1790954" h="1294130">
                <a:moveTo>
                  <a:pt x="0" y="1294130"/>
                </a:moveTo>
                <a:lnTo>
                  <a:pt x="1790954" y="1294130"/>
                </a:lnTo>
                <a:lnTo>
                  <a:pt x="1790954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4487" y="4161663"/>
            <a:ext cx="7172071" cy="1294130"/>
          </a:xfrm>
          <a:custGeom>
            <a:avLst/>
            <a:gdLst/>
            <a:ahLst/>
            <a:cxnLst/>
            <a:rect l="l" t="t" r="r" b="b"/>
            <a:pathLst>
              <a:path w="7172071" h="1294130">
                <a:moveTo>
                  <a:pt x="0" y="1294130"/>
                </a:moveTo>
                <a:lnTo>
                  <a:pt x="7172071" y="1294130"/>
                </a:lnTo>
                <a:lnTo>
                  <a:pt x="7172071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4487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85" y="182994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85" y="283578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85" y="338442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85" y="416166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85" y="545579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6431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85" y="105270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85" y="6253124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305690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Hist</a:t>
            </a:r>
            <a:r>
              <a:rPr sz="4800" b="1" spc="14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48" y="1052702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197</a:t>
            </a:r>
            <a:r>
              <a:rPr sz="1500" spc="0" dirty="0" smtClean="0">
                <a:latin typeface="Arial"/>
                <a:cs typeface="Arial"/>
              </a:rPr>
              <a:t>9 - Ch</a:t>
            </a:r>
            <a:r>
              <a:rPr sz="1500" spc="4" dirty="0" smtClean="0">
                <a:latin typeface="Arial"/>
                <a:cs typeface="Arial"/>
              </a:rPr>
              <a:t>roo</a:t>
            </a:r>
            <a:r>
              <a:rPr sz="1500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487" y="1052702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Un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ll 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chang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su</a:t>
            </a:r>
            <a:r>
              <a:rPr sz="1500" spc="0" dirty="0" smtClean="0">
                <a:latin typeface="Arial"/>
                <a:cs typeface="Arial"/>
              </a:rPr>
              <a:t>b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adde</a:t>
            </a:r>
            <a:r>
              <a:rPr sz="1500" spc="0" dirty="0" smtClean="0">
                <a:latin typeface="Arial"/>
                <a:cs typeface="Arial"/>
              </a:rPr>
              <a:t>d to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-4" dirty="0" smtClean="0">
                <a:latin typeface="Arial"/>
                <a:cs typeface="Arial"/>
              </a:rPr>
              <a:t>BS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4" dirty="0" smtClean="0">
                <a:latin typeface="Arial"/>
                <a:cs typeface="Arial"/>
              </a:rPr>
              <a:t>198</a:t>
            </a:r>
            <a:r>
              <a:rPr sz="1500" spc="0" dirty="0" smtClean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 to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e 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spac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48" y="1829942"/>
            <a:ext cx="179093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45341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4 –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s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(Z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487" y="1829942"/>
            <a:ext cx="7171944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mbi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bounda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sepa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zone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658021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ua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 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th</a:t>
            </a:r>
            <a:r>
              <a:rPr sz="1500" spc="0" dirty="0" smtClean="0">
                <a:latin typeface="Arial"/>
                <a:cs typeface="Arial"/>
              </a:rPr>
              <a:t>in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ope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anc</a:t>
            </a:r>
            <a:r>
              <a:rPr sz="1500" spc="0" dirty="0" smtClean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48" y="2835783"/>
            <a:ext cx="1790938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339022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487" y="2835783"/>
            <a:ext cx="7171944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8206" marR="79663" indent="-286512">
              <a:lnSpc>
                <a:spcPct val="100041"/>
              </a:lnSpc>
              <a:spcBef>
                <a:spcPts val="420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rs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mit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accoun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usag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(CP</a:t>
            </a:r>
            <a:r>
              <a:rPr sz="1500" spc="-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, 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4" dirty="0" smtClean="0">
                <a:latin typeface="Arial"/>
                <a:cs typeface="Arial"/>
              </a:rPr>
              <a:t> 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/</a:t>
            </a:r>
            <a:r>
              <a:rPr sz="1500" spc="0" dirty="0" smtClean="0">
                <a:latin typeface="Arial"/>
                <a:cs typeface="Arial"/>
              </a:rPr>
              <a:t>O,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.)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 adde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 </a:t>
            </a:r>
            <a:r>
              <a:rPr sz="1500" spc="4" dirty="0" smtClean="0">
                <a:latin typeface="Arial"/>
                <a:cs typeface="Arial"/>
              </a:rPr>
              <a:t>goog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8" y="3384423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55799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7 -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91348">
              <a:lnSpc>
                <a:spcPct val="95825"/>
              </a:lnSpc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8 </a:t>
            </a:r>
            <a:r>
              <a:rPr sz="1500" spc="4" dirty="0" smtClean="0">
                <a:latin typeface="Arial"/>
                <a:cs typeface="Arial"/>
              </a:rPr>
              <a:t>–L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487" y="3384423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234730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Com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espace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(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C) 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th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8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ng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hon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Go,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Ru</a:t>
            </a:r>
            <a:r>
              <a:rPr sz="1500" spc="9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48" y="4161663"/>
            <a:ext cx="1790938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3 –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487" y="4161663"/>
            <a:ext cx="7171944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te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i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9" dirty="0" smtClean="0">
                <a:latin typeface="Arial"/>
                <a:cs typeface="Arial"/>
              </a:rPr>
              <a:t>’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-79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375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re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ecos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378206" marR="381034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Hi</a:t>
            </a:r>
            <a:r>
              <a:rPr sz="1500" spc="4" dirty="0" smtClean="0">
                <a:latin typeface="Arial"/>
                <a:cs typeface="Arial"/>
              </a:rPr>
              <a:t>gh</a:t>
            </a:r>
            <a:r>
              <a:rPr sz="1500" spc="0" dirty="0" smtClean="0">
                <a:latin typeface="Arial"/>
                <a:cs typeface="Arial"/>
              </a:rPr>
              <a:t>ly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-19" dirty="0" smtClean="0">
                <a:latin typeface="Arial"/>
                <a:cs typeface="Arial"/>
              </a:rPr>
              <a:t>f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ic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im</a:t>
            </a:r>
            <a:r>
              <a:rPr sz="1500" spc="4" dirty="0" smtClean="0">
                <a:latin typeface="Arial"/>
                <a:cs typeface="Arial"/>
              </a:rPr>
              <a:t>ag</a:t>
            </a:r>
            <a:r>
              <a:rPr sz="1500" spc="0" dirty="0" smtClean="0">
                <a:latin typeface="Arial"/>
                <a:cs typeface="Arial"/>
              </a:rPr>
              <a:t>e m</a:t>
            </a:r>
            <a:r>
              <a:rPr sz="1500" spc="4" dirty="0" smtClean="0">
                <a:latin typeface="Arial"/>
                <a:cs typeface="Arial"/>
              </a:rPr>
              <a:t>ode</a:t>
            </a:r>
            <a:r>
              <a:rPr sz="1500" spc="0" dirty="0" smtClean="0">
                <a:latin typeface="Arial"/>
                <a:cs typeface="Arial"/>
              </a:rPr>
              <a:t>l,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ba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 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ea</a:t>
            </a:r>
            <a:r>
              <a:rPr sz="1500" spc="0" dirty="0" smtClean="0">
                <a:latin typeface="Arial"/>
                <a:cs typeface="Arial"/>
              </a:rPr>
              <a:t>n R</a:t>
            </a:r>
            <a:r>
              <a:rPr sz="1500" spc="-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0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I, a CL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o t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e to im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8" y="5455793"/>
            <a:ext cx="1790938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253678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19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4487" y="5455793"/>
            <a:ext cx="7171944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Co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1</a:t>
            </a:r>
            <a:r>
              <a:rPr sz="1500" spc="0" dirty="0" smtClean="0">
                <a:latin typeface="Arial"/>
                <a:cs typeface="Arial"/>
              </a:rPr>
              <a:t>0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bas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OS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ages</a:t>
            </a:r>
            <a:r>
              <a:rPr sz="1500" spc="0" dirty="0" smtClean="0">
                <a:latin typeface="Arial"/>
                <a:cs typeface="Arial"/>
              </a:rPr>
              <a:t>: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re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nanose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967" y="5024501"/>
            <a:ext cx="207751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Thank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21788" y="5024501"/>
            <a:ext cx="154231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-479" baseline="3185" dirty="0" smtClean="0">
                <a:solidFill>
                  <a:srgbClr val="0038A8"/>
                </a:solidFill>
                <a:latin typeface="Calibri"/>
                <a:cs typeface="Calibri"/>
              </a:rPr>
              <a:t>Y</a:t>
            </a: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ou!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1196339"/>
            <a:ext cx="7272528" cy="5128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38039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Market S</a:t>
            </a:r>
            <a:r>
              <a:rPr sz="4800" b="1" spc="-9" baseline="3413" dirty="0" smtClean="0">
                <a:latin typeface="Calibri"/>
                <a:cs typeface="Calibri"/>
              </a:rPr>
              <a:t>h</a:t>
            </a:r>
            <a:r>
              <a:rPr sz="4800" b="1" spc="0" baseline="3413" dirty="0" smtClean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927" y="908271"/>
            <a:ext cx="7525181" cy="286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24" y="3773519"/>
            <a:ext cx="7481062" cy="2679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6400798"/>
            <a:ext cx="2194559" cy="35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" y="3750564"/>
            <a:ext cx="4562856" cy="2519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0" y="5010911"/>
            <a:ext cx="4506468" cy="1847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0204" y="1164336"/>
            <a:ext cx="4463796" cy="399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5" y="1127712"/>
            <a:ext cx="4526270" cy="2610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6508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What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is 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202957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202872"/>
            <a:ext cx="8311922" cy="5028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83" algn="just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 </a:t>
            </a:r>
            <a:r>
              <a:rPr sz="1800" spc="9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ece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ete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85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t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ls,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serv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 This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arante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 the sam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regard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its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vir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R="880187" algn="r">
              <a:lnSpc>
                <a:spcPct val="95825"/>
              </a:lnSpc>
              <a:spcBef>
                <a:spcPts val="1411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cker.com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1388"/>
              </a:spcBef>
            </a:pP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18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r>
              <a:rPr sz="1800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  <a:hlinkClick r:id="rId3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ake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cre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app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ati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ns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ng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ers.</a:t>
            </a:r>
            <a:r>
              <a:rPr sz="1800" spc="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w a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oper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cation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arts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ds,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uch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libraries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denc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nd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it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plication</a:t>
            </a:r>
            <a:r>
              <a:rPr sz="1800" spc="4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ill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nux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less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 cus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zed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setti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might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iffer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he 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testi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the 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630657" algn="r">
              <a:lnSpc>
                <a:spcPct val="95825"/>
              </a:lnSpc>
              <a:spcBef>
                <a:spcPts val="141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source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8267" y="3233560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2" y="1269491"/>
            <a:ext cx="8686800" cy="489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47269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Vs Virtual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Machines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14" y="1077531"/>
            <a:ext cx="1720469" cy="407225"/>
          </a:xfrm>
          <a:custGeom>
            <a:avLst/>
            <a:gdLst/>
            <a:ahLst/>
            <a:cxnLst/>
            <a:rect l="l" t="t" r="r" b="b"/>
            <a:pathLst>
              <a:path w="1720469" h="407225">
                <a:moveTo>
                  <a:pt x="0" y="407225"/>
                </a:moveTo>
                <a:lnTo>
                  <a:pt x="1720469" y="407225"/>
                </a:lnTo>
                <a:lnTo>
                  <a:pt x="1720469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047" y="1077531"/>
            <a:ext cx="3411220" cy="407225"/>
          </a:xfrm>
          <a:custGeom>
            <a:avLst/>
            <a:gdLst/>
            <a:ahLst/>
            <a:cxnLst/>
            <a:rect l="l" t="t" r="r" b="b"/>
            <a:pathLst>
              <a:path w="3411220" h="407225">
                <a:moveTo>
                  <a:pt x="0" y="407225"/>
                </a:moveTo>
                <a:lnTo>
                  <a:pt x="3411220" y="407225"/>
                </a:lnTo>
                <a:lnTo>
                  <a:pt x="3411220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1267" y="1077531"/>
            <a:ext cx="3717036" cy="407225"/>
          </a:xfrm>
          <a:custGeom>
            <a:avLst/>
            <a:gdLst/>
            <a:ahLst/>
            <a:cxnLst/>
            <a:rect l="l" t="t" r="r" b="b"/>
            <a:pathLst>
              <a:path w="3717036" h="407225">
                <a:moveTo>
                  <a:pt x="0" y="407225"/>
                </a:moveTo>
                <a:lnTo>
                  <a:pt x="3717036" y="407225"/>
                </a:lnTo>
                <a:lnTo>
                  <a:pt x="3717036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" y="1484833"/>
            <a:ext cx="1720469" cy="1086408"/>
          </a:xfrm>
          <a:custGeom>
            <a:avLst/>
            <a:gdLst/>
            <a:ahLst/>
            <a:cxnLst/>
            <a:rect l="l" t="t" r="r" b="b"/>
            <a:pathLst>
              <a:path w="1720469" h="1086408">
                <a:moveTo>
                  <a:pt x="0" y="1086408"/>
                </a:moveTo>
                <a:lnTo>
                  <a:pt x="1720469" y="1086408"/>
                </a:lnTo>
                <a:lnTo>
                  <a:pt x="1720469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047" y="1484833"/>
            <a:ext cx="3411220" cy="1086408"/>
          </a:xfrm>
          <a:custGeom>
            <a:avLst/>
            <a:gdLst/>
            <a:ahLst/>
            <a:cxnLst/>
            <a:rect l="l" t="t" r="r" b="b"/>
            <a:pathLst>
              <a:path w="3411220" h="1086408">
                <a:moveTo>
                  <a:pt x="0" y="1086408"/>
                </a:moveTo>
                <a:lnTo>
                  <a:pt x="3411220" y="1086408"/>
                </a:lnTo>
                <a:lnTo>
                  <a:pt x="3411220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1267" y="1484833"/>
            <a:ext cx="3717036" cy="1086408"/>
          </a:xfrm>
          <a:custGeom>
            <a:avLst/>
            <a:gdLst/>
            <a:ahLst/>
            <a:cxnLst/>
            <a:rect l="l" t="t" r="r" b="b"/>
            <a:pathLst>
              <a:path w="3717036" h="1086408">
                <a:moveTo>
                  <a:pt x="0" y="1086408"/>
                </a:moveTo>
                <a:lnTo>
                  <a:pt x="3717036" y="1086408"/>
                </a:lnTo>
                <a:lnTo>
                  <a:pt x="3717036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514" y="2571241"/>
            <a:ext cx="1720469" cy="914400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400"/>
                </a:moveTo>
                <a:lnTo>
                  <a:pt x="1720469" y="914400"/>
                </a:lnTo>
                <a:lnTo>
                  <a:pt x="172046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0047" y="2571241"/>
            <a:ext cx="3411220" cy="914400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400"/>
                </a:moveTo>
                <a:lnTo>
                  <a:pt x="3411220" y="914400"/>
                </a:lnTo>
                <a:lnTo>
                  <a:pt x="341122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1267" y="2571241"/>
            <a:ext cx="3717036" cy="914400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400"/>
                </a:moveTo>
                <a:lnTo>
                  <a:pt x="3717036" y="914400"/>
                </a:lnTo>
                <a:lnTo>
                  <a:pt x="371703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514" y="3485642"/>
            <a:ext cx="1720469" cy="914399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399"/>
                </a:moveTo>
                <a:lnTo>
                  <a:pt x="1720469" y="914399"/>
                </a:lnTo>
                <a:lnTo>
                  <a:pt x="172046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047" y="3485642"/>
            <a:ext cx="3411220" cy="914399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399"/>
                </a:moveTo>
                <a:lnTo>
                  <a:pt x="3411220" y="914399"/>
                </a:lnTo>
                <a:lnTo>
                  <a:pt x="341122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1267" y="3485642"/>
            <a:ext cx="3717036" cy="914399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399"/>
                </a:moveTo>
                <a:lnTo>
                  <a:pt x="3717036" y="914399"/>
                </a:lnTo>
                <a:lnTo>
                  <a:pt x="371703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4400042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79"/>
                </a:moveTo>
                <a:lnTo>
                  <a:pt x="1720469" y="640079"/>
                </a:lnTo>
                <a:lnTo>
                  <a:pt x="1720469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0047" y="4400042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79"/>
                </a:moveTo>
                <a:lnTo>
                  <a:pt x="3411220" y="640079"/>
                </a:lnTo>
                <a:lnTo>
                  <a:pt x="341122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1267" y="4400042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79"/>
                </a:moveTo>
                <a:lnTo>
                  <a:pt x="3717036" y="640079"/>
                </a:lnTo>
                <a:lnTo>
                  <a:pt x="371703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514" y="5040083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80"/>
                </a:moveTo>
                <a:lnTo>
                  <a:pt x="1720469" y="640080"/>
                </a:lnTo>
                <a:lnTo>
                  <a:pt x="1720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0047" y="5040083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80"/>
                </a:moveTo>
                <a:lnTo>
                  <a:pt x="3411220" y="640080"/>
                </a:lnTo>
                <a:lnTo>
                  <a:pt x="341122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267" y="5040083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80"/>
                </a:moveTo>
                <a:lnTo>
                  <a:pt x="3717036" y="640080"/>
                </a:lnTo>
                <a:lnTo>
                  <a:pt x="371703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514" y="5680163"/>
            <a:ext cx="1720469" cy="629424"/>
          </a:xfrm>
          <a:custGeom>
            <a:avLst/>
            <a:gdLst/>
            <a:ahLst/>
            <a:cxnLst/>
            <a:rect l="l" t="t" r="r" b="b"/>
            <a:pathLst>
              <a:path w="1720469" h="629424">
                <a:moveTo>
                  <a:pt x="0" y="629424"/>
                </a:moveTo>
                <a:lnTo>
                  <a:pt x="1720469" y="629424"/>
                </a:lnTo>
                <a:lnTo>
                  <a:pt x="1720469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047" y="5680163"/>
            <a:ext cx="3411220" cy="629424"/>
          </a:xfrm>
          <a:custGeom>
            <a:avLst/>
            <a:gdLst/>
            <a:ahLst/>
            <a:cxnLst/>
            <a:rect l="l" t="t" r="r" b="b"/>
            <a:pathLst>
              <a:path w="3411220" h="629424">
                <a:moveTo>
                  <a:pt x="0" y="629424"/>
                </a:moveTo>
                <a:lnTo>
                  <a:pt x="3411220" y="629424"/>
                </a:lnTo>
                <a:lnTo>
                  <a:pt x="3411220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11267" y="5680163"/>
            <a:ext cx="3717036" cy="629424"/>
          </a:xfrm>
          <a:custGeom>
            <a:avLst/>
            <a:gdLst/>
            <a:ahLst/>
            <a:cxnLst/>
            <a:rect l="l" t="t" r="r" b="b"/>
            <a:pathLst>
              <a:path w="3717036" h="629424">
                <a:moveTo>
                  <a:pt x="0" y="629424"/>
                </a:moveTo>
                <a:lnTo>
                  <a:pt x="3717036" y="629424"/>
                </a:lnTo>
                <a:lnTo>
                  <a:pt x="3717036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004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1126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164" y="1484757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164" y="25712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3164" y="34856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164" y="440004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164" y="504012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3164" y="5680163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514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8303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898" y="201549"/>
            <a:ext cx="33981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Comparis</a:t>
            </a:r>
            <a:r>
              <a:rPr sz="4800" b="1" spc="9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514" y="1077531"/>
            <a:ext cx="1720532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0047" y="1077531"/>
            <a:ext cx="3411219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b="1" spc="-3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irtu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1267" y="1077531"/>
            <a:ext cx="3717036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514" y="1484757"/>
            <a:ext cx="1720532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Sl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0047" y="1484757"/>
            <a:ext cx="3411219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543855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 on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same mac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1267" y="1484757"/>
            <a:ext cx="3717036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96459">
              <a:lnSpc>
                <a:spcPct val="100041"/>
              </a:lnSpc>
              <a:spcBef>
                <a:spcPts val="425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ery 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ick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5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to sp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 – 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ke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roc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514" y="25712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gh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047" y="25712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sh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red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ith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1267" y="25712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85181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timiz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2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t, Ma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tai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ers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mac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 vs VM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14" y="34856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 marR="588381">
              <a:lnSpc>
                <a:spcPct val="100041"/>
              </a:lnSpc>
              <a:spcBef>
                <a:spcPts val="430"/>
              </a:spcBef>
            </a:pPr>
            <a:r>
              <a:rPr sz="1800" spc="-6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ast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 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047" y="34856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309540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o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CP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RAM,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Stor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</a:t>
            </a:r>
            <a:r>
              <a:rPr sz="1800" spc="4" dirty="0" smtClean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267" y="34856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46142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ker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el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 to run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multi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est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sta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14" y="4400042"/>
            <a:ext cx="1720532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Sc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0047" y="4400042"/>
            <a:ext cx="3411219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Sca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267" y="4400042"/>
            <a:ext cx="3717036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sca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o OS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q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red</a:t>
            </a:r>
            <a:endParaRPr sz="1800">
              <a:latin typeface="Arial"/>
              <a:cs typeface="Arial"/>
            </a:endParaRPr>
          </a:p>
          <a:p>
            <a:pPr marL="92202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latin typeface="Arial"/>
                <a:cs typeface="Arial"/>
              </a:rPr>
              <a:t>Le</a:t>
            </a:r>
            <a:r>
              <a:rPr sz="1800" spc="0" dirty="0" smtClean="0">
                <a:latin typeface="Arial"/>
                <a:cs typeface="Arial"/>
              </a:rPr>
              <a:t>ss C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U, 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M, Stor</a:t>
            </a:r>
            <a:r>
              <a:rPr sz="1800" spc="-4" dirty="0" smtClean="0">
                <a:latin typeface="Arial"/>
                <a:cs typeface="Arial"/>
              </a:rPr>
              <a:t>ag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4" y="5040122"/>
            <a:ext cx="1720532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Mi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047" y="5040122"/>
            <a:ext cx="3411219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Prov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move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9182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 sn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ps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ots,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tem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267" y="5040122"/>
            <a:ext cx="3717036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95596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ta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n, 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 in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 c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15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2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tra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5680163"/>
            <a:ext cx="1720532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 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0047" y="5680163"/>
            <a:ext cx="3411219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nv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rsi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ls av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11267" y="5680163"/>
            <a:ext cx="3717036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Go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d P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rta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1256</Words>
  <Application>Microsoft Office PowerPoint</Application>
  <PresentationFormat>On-screen Show (4:3)</PresentationFormat>
  <Paragraphs>340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Dividend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t</dc:creator>
  <cp:lastModifiedBy>iihtt</cp:lastModifiedBy>
  <cp:revision>4</cp:revision>
  <dcterms:modified xsi:type="dcterms:W3CDTF">2019-03-28T05:21:26Z</dcterms:modified>
</cp:coreProperties>
</file>