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2FDD0-6C6B-4E77-9744-F13186E60621}" v="140" dt="2022-08-15T11:34:50.227"/>
    <p1510:client id="{72B95480-E9BA-4581-8B41-A7BCB03BE8AA}" v="150" dt="2022-08-16T12:16:0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Cleaning and EDA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71F9-FF11-6096-A58C-BE4DBAD3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20EC-3A52-7D07-3FAF-1D75467A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"None" changed to 0 to preserve data type</a:t>
            </a:r>
          </a:p>
          <a:p>
            <a:r>
              <a:rPr lang="en-US" dirty="0">
                <a:ea typeface="Calibri"/>
                <a:cs typeface="Calibri"/>
              </a:rPr>
              <a:t>Rounded down number of bathrooms</a:t>
            </a:r>
          </a:p>
          <a:p>
            <a:r>
              <a:rPr lang="en-US" dirty="0">
                <a:ea typeface="Calibri"/>
                <a:cs typeface="Calibri"/>
              </a:rPr>
              <a:t>Removed any entries with </a:t>
            </a:r>
            <a:r>
              <a:rPr lang="en-US" dirty="0" err="1">
                <a:ea typeface="Calibri"/>
                <a:cs typeface="Calibri"/>
              </a:rPr>
              <a:t>sqrt_ft</a:t>
            </a:r>
            <a:r>
              <a:rPr lang="en-US" dirty="0">
                <a:ea typeface="Calibri"/>
                <a:cs typeface="Calibri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7751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AC80-08CD-09E2-54F7-836BB0C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6" name="Picture 6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63ACD52F-EE7E-FC2E-825E-8A481651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1" t="24207" r="24837" b="18156"/>
          <a:stretch/>
        </p:blipFill>
        <p:spPr>
          <a:xfrm>
            <a:off x="483079" y="-1959"/>
            <a:ext cx="11572394" cy="67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8081-6999-DA9E-339C-B876149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Word&#10;&#10;Description automatically generated">
            <a:extLst>
              <a:ext uri="{FF2B5EF4-FFF2-40B4-BE49-F238E27FC236}">
                <a16:creationId xmlns:a16="http://schemas.microsoft.com/office/drawing/2014/main" id="{2610F6C1-4445-5068-A407-D7E105A6D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45" t="28383" r="25974" b="13531"/>
          <a:stretch/>
        </p:blipFill>
        <p:spPr>
          <a:xfrm>
            <a:off x="55274" y="229738"/>
            <a:ext cx="12000380" cy="6452533"/>
          </a:xfrm>
        </p:spPr>
      </p:pic>
    </p:spTree>
    <p:extLst>
      <p:ext uri="{BB962C8B-B14F-4D97-AF65-F5344CB8AC3E}">
        <p14:creationId xmlns:p14="http://schemas.microsoft.com/office/powerpoint/2010/main" val="366440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79A-23C6-FFA7-C85C-3D5BD90A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420140B-9885-669C-4687-8261A6EAA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45" t="26073" r="25232" b="15511"/>
          <a:stretch/>
        </p:blipFill>
        <p:spPr>
          <a:xfrm>
            <a:off x="155915" y="42829"/>
            <a:ext cx="11899663" cy="6811950"/>
          </a:xfrm>
        </p:spPr>
      </p:pic>
    </p:spTree>
    <p:extLst>
      <p:ext uri="{BB962C8B-B14F-4D97-AF65-F5344CB8AC3E}">
        <p14:creationId xmlns:p14="http://schemas.microsoft.com/office/powerpoint/2010/main" val="58144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7C01-DC5D-5986-79BE-1B879644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Graphical user interface, scatter chart&#10;&#10;Description automatically generated">
            <a:extLst>
              <a:ext uri="{FF2B5EF4-FFF2-40B4-BE49-F238E27FC236}">
                <a16:creationId xmlns:a16="http://schemas.microsoft.com/office/drawing/2014/main" id="{9AE8B24A-EDE7-BAB6-9A10-5E006D5D0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8" t="30704" r="25596" b="12394"/>
          <a:stretch/>
        </p:blipFill>
        <p:spPr>
          <a:xfrm>
            <a:off x="238665" y="127437"/>
            <a:ext cx="11615551" cy="66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6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Cleaning and EDA</vt:lpstr>
      <vt:lpstr>Data Cleaning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2022-08-15T09:03:34Z</dcterms:created>
  <dcterms:modified xsi:type="dcterms:W3CDTF">2022-08-16T12:16:25Z</dcterms:modified>
</cp:coreProperties>
</file>