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B718F5-0F71-4660-A0D8-50EF1CABE392}"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15051-E688-4D7C-B0B0-C2233B77EB8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B718F5-0F71-4660-A0D8-50EF1CABE392}"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15051-E688-4D7C-B0B0-C2233B77EB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B718F5-0F71-4660-A0D8-50EF1CABE392}"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15051-E688-4D7C-B0B0-C2233B77EB8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B718F5-0F71-4660-A0D8-50EF1CABE392}"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15051-E688-4D7C-B0B0-C2233B77EB8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21B718F5-0F71-4660-A0D8-50EF1CABE392}"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15051-E688-4D7C-B0B0-C2233B77EB8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B718F5-0F71-4660-A0D8-50EF1CABE392}"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15051-E688-4D7C-B0B0-C2233B77EB87}"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B718F5-0F71-4660-A0D8-50EF1CABE392}" type="datetimeFigureOut">
              <a:rPr lang="en-US" smtClean="0"/>
              <a:t>6/17/2025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15051-E688-4D7C-B0B0-C2233B77EB8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B718F5-0F71-4660-A0D8-50EF1CABE392}" type="datetimeFigureOut">
              <a:rPr lang="en-US" smtClean="0"/>
              <a:t>6/17/2025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15051-E688-4D7C-B0B0-C2233B77EB8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718F5-0F71-4660-A0D8-50EF1CABE392}" type="datetimeFigureOut">
              <a:rPr lang="en-US" smtClean="0"/>
              <a:t>6/17/2025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15051-E688-4D7C-B0B0-C2233B77EB8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21B718F5-0F71-4660-A0D8-50EF1CABE392}" type="datetimeFigureOut">
              <a:rPr lang="en-US" smtClean="0"/>
              <a:t>6/17/2025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82B15051-E688-4D7C-B0B0-C2233B77EB8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B718F5-0F71-4660-A0D8-50EF1CABE392}"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15051-E688-4D7C-B0B0-C2233B77EB8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21B718F5-0F71-4660-A0D8-50EF1CABE392}" type="datetimeFigureOut">
              <a:rPr lang="en-US" smtClean="0"/>
              <a:t>6/17/2025</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82B15051-E688-4D7C-B0B0-C2233B77EB8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
            <a:ext cx="9114546" cy="8048357"/>
          </a:xfrm>
          <a:prstGeom prst="rect">
            <a:avLst/>
          </a:prstGeom>
        </p:spPr>
        <p:txBody>
          <a:bodyPr wrap="square">
            <a:spAutoFit/>
          </a:bodyPr>
          <a:lstStyle/>
          <a:p>
            <a:r>
              <a:rPr lang="en-US" sz="2300" b="1" i="1" dirty="0" smtClean="0"/>
              <a:t>                    </a:t>
            </a:r>
            <a:r>
              <a:rPr lang="en-US" sz="2200" b="1" i="1" dirty="0" smtClean="0"/>
              <a:t>ABBOTTABAD UNIVERSITY OF SCIENCE AND                                           TEC                                           TECHNOLOGY </a:t>
            </a:r>
          </a:p>
          <a:p>
            <a:r>
              <a:rPr lang="en-US" sz="2200" b="1" i="1" dirty="0" smtClean="0"/>
              <a:t>                                  PROJCECT GUESSING GAME                 </a:t>
            </a:r>
          </a:p>
          <a:p>
            <a:r>
              <a:rPr lang="en-US" sz="2200" i="1" dirty="0" smtClean="0"/>
              <a:t>                              NAME                         KALEEMULLAH           </a:t>
            </a:r>
          </a:p>
          <a:p>
            <a:r>
              <a:rPr lang="en-US" sz="2200" i="1" dirty="0" smtClean="0"/>
              <a:t>                             DEPARTMENT        COMPUTER SCIENCE     </a:t>
            </a:r>
          </a:p>
          <a:p>
            <a:r>
              <a:rPr lang="en-US" sz="2200" i="1" dirty="0" smtClean="0"/>
              <a:t>                           SEMESTER                          SECOND </a:t>
            </a:r>
          </a:p>
          <a:p>
            <a:r>
              <a:rPr lang="en-US" sz="2200" i="1" dirty="0" smtClean="0"/>
              <a:t>                           ROLLNO                          F24-614</a:t>
            </a:r>
          </a:p>
          <a:p>
            <a:r>
              <a:rPr lang="en-US" sz="2200" i="1" dirty="0" smtClean="0"/>
              <a:t>                         PROGRAM           SOFTWARE ENGINEERING</a:t>
            </a:r>
          </a:p>
          <a:p>
            <a:r>
              <a:rPr lang="en-US" sz="2200" i="1" dirty="0"/>
              <a:t> </a:t>
            </a:r>
            <a:r>
              <a:rPr lang="en-US" sz="2200" i="1" dirty="0" smtClean="0"/>
              <a:t>                      PROJECT              </a:t>
            </a:r>
            <a:r>
              <a:rPr lang="en-US" sz="2200" i="1" dirty="0" smtClean="0"/>
              <a:t> </a:t>
            </a:r>
            <a:r>
              <a:rPr lang="en-US" sz="2200" i="1" dirty="0" smtClean="0"/>
              <a:t>GUESSING </a:t>
            </a:r>
            <a:r>
              <a:rPr lang="en-US" sz="2200" i="1" dirty="0" smtClean="0"/>
              <a:t>GAME&amp; PRSENTATION</a:t>
            </a:r>
            <a:endParaRPr lang="en-US" sz="2200" i="1" dirty="0" smtClean="0"/>
          </a:p>
          <a:p>
            <a:r>
              <a:rPr lang="en-US" sz="2200" i="1" dirty="0" smtClean="0"/>
              <a:t>                    SUBMITTED TO          SIR JAMAL ABDUL AHAD</a:t>
            </a:r>
          </a:p>
          <a:p>
            <a:r>
              <a:rPr lang="en-US" sz="2200" i="1" dirty="0" smtClean="0"/>
              <a:t>                     SUBMITTED BY                 </a:t>
            </a:r>
            <a:r>
              <a:rPr lang="en-US" sz="2200" i="1" smtClean="0"/>
              <a:t>KALEEM </a:t>
            </a:r>
            <a:r>
              <a:rPr lang="en-US" sz="2200" i="1" smtClean="0"/>
              <a:t>ULLAH  </a:t>
            </a:r>
            <a:endParaRPr lang="en-US" sz="2200" i="1" dirty="0" smtClean="0"/>
          </a:p>
          <a:p>
            <a:endParaRPr lang="en-US" sz="2200" b="1" i="1" dirty="0"/>
          </a:p>
          <a:p>
            <a:endParaRPr lang="en-US" b="1" i="1" dirty="0" smtClean="0"/>
          </a:p>
          <a:p>
            <a:endParaRPr lang="en-US" b="1" i="1" dirty="0"/>
          </a:p>
          <a:p>
            <a:endParaRPr lang="en-US" b="1" i="1" dirty="0" smtClean="0"/>
          </a:p>
          <a:p>
            <a:endParaRPr lang="en-US" b="1" i="1" dirty="0"/>
          </a:p>
          <a:p>
            <a:endParaRPr lang="en-US" b="1" i="1" dirty="0" smtClean="0"/>
          </a:p>
          <a:p>
            <a:endParaRPr lang="en-US" b="1" i="1" dirty="0"/>
          </a:p>
          <a:p>
            <a:endParaRPr lang="en-US" b="1" i="1" dirty="0" smtClean="0"/>
          </a:p>
          <a:p>
            <a:endParaRPr lang="en-US" b="1" i="1" dirty="0"/>
          </a:p>
          <a:p>
            <a:endParaRPr lang="en-US" b="1" i="1" dirty="0" smtClean="0"/>
          </a:p>
          <a:p>
            <a:endParaRPr lang="en-US" b="1" i="1" dirty="0"/>
          </a:p>
          <a:p>
            <a:endParaRPr lang="en-US" b="1" i="1" dirty="0" smtClean="0"/>
          </a:p>
          <a:p>
            <a:endParaRPr lang="en-US" b="1" i="1" dirty="0"/>
          </a:p>
          <a:p>
            <a:endParaRPr lang="en-US" b="1" i="1" dirty="0" smtClean="0"/>
          </a:p>
          <a:p>
            <a:endParaRPr lang="en-US" b="1" i="1"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 y="19050"/>
            <a:ext cx="1371600" cy="13716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2474" y="156157"/>
            <a:ext cx="1072072" cy="1097386"/>
          </a:xfrm>
          <a:prstGeom prst="rect">
            <a:avLst/>
          </a:prstGeom>
        </p:spPr>
      </p:pic>
    </p:spTree>
    <p:extLst>
      <p:ext uri="{BB962C8B-B14F-4D97-AF65-F5344CB8AC3E}">
        <p14:creationId xmlns:p14="http://schemas.microsoft.com/office/powerpoint/2010/main" val="12328254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153400" cy="3416320"/>
          </a:xfrm>
          <a:prstGeom prst="rect">
            <a:avLst/>
          </a:prstGeom>
        </p:spPr>
        <p:txBody>
          <a:bodyPr wrap="square">
            <a:spAutoFit/>
          </a:bodyPr>
          <a:lstStyle/>
          <a:p>
            <a:r>
              <a:rPr lang="en-US" b="1" i="1" dirty="0" smtClean="0"/>
              <a:t>1. Project Title:</a:t>
            </a:r>
          </a:p>
          <a:p>
            <a:r>
              <a:rPr lang="en-US" dirty="0" smtClean="0"/>
              <a:t>Number Guessing Game: An Interactive Console Application with Difficulty Levels</a:t>
            </a:r>
          </a:p>
          <a:p>
            <a:r>
              <a:rPr lang="en-US" b="1" i="1" dirty="0" smtClean="0"/>
              <a:t>2. Executive Summary</a:t>
            </a:r>
            <a:r>
              <a:rPr lang="en-US" dirty="0" smtClean="0"/>
              <a:t>:</a:t>
            </a:r>
          </a:p>
          <a:p>
            <a:r>
              <a:rPr lang="en-US" dirty="0" smtClean="0"/>
              <a:t>This document provides a comprehensive overview and detailed documentation for the "Number Guessing Game." The game allows users to guess a randomly generated number within a customizable range, offering immediate feedback to guide their attempts. This project showcases fundamental programming concepts such as random number generation, iterative loops, conditional statements, user input handling, and basic error management. It also includes extensions for adjustable difficulty levels and a limited number of guesses, enhancing its functionality and educational value.</a:t>
            </a:r>
            <a:endParaRPr lang="en-US" dirty="0"/>
          </a:p>
        </p:txBody>
      </p:sp>
    </p:spTree>
    <p:extLst>
      <p:ext uri="{BB962C8B-B14F-4D97-AF65-F5344CB8AC3E}">
        <p14:creationId xmlns:p14="http://schemas.microsoft.com/office/powerpoint/2010/main" val="4167889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66678"/>
            <a:ext cx="7162800" cy="2308324"/>
          </a:xfrm>
          <a:prstGeom prst="rect">
            <a:avLst/>
          </a:prstGeom>
        </p:spPr>
        <p:txBody>
          <a:bodyPr wrap="square">
            <a:spAutoFit/>
          </a:bodyPr>
          <a:lstStyle/>
          <a:p>
            <a:r>
              <a:rPr lang="en-US" b="1" i="1" dirty="0" smtClean="0"/>
              <a:t>3. Introduction</a:t>
            </a:r>
            <a:r>
              <a:rPr lang="en-US" dirty="0" smtClean="0"/>
              <a:t>:</a:t>
            </a:r>
          </a:p>
          <a:p>
            <a:r>
              <a:rPr lang="en-US" i="1" dirty="0" smtClean="0"/>
              <a:t>The Number Guessing Game is a foundational programming    exercise that serves as an excellent tool for understanding core programming principles through interactive application development. This document aims to provide all necessary information, from the source code to its functional breakdown and instructions for execution, making it a complete resource for understanding and running the game.</a:t>
            </a:r>
            <a:endParaRPr lang="en-US" i="1" dirty="0"/>
          </a:p>
        </p:txBody>
      </p:sp>
    </p:spTree>
    <p:extLst>
      <p:ext uri="{BB962C8B-B14F-4D97-AF65-F5344CB8AC3E}">
        <p14:creationId xmlns:p14="http://schemas.microsoft.com/office/powerpoint/2010/main" val="38595369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0"/>
            <a:ext cx="7772400" cy="5078313"/>
          </a:xfrm>
          <a:prstGeom prst="rect">
            <a:avLst/>
          </a:prstGeom>
        </p:spPr>
        <p:txBody>
          <a:bodyPr wrap="square">
            <a:spAutoFit/>
          </a:bodyPr>
          <a:lstStyle/>
          <a:p>
            <a:r>
              <a:rPr lang="en-US" b="1" i="1" dirty="0" smtClean="0"/>
              <a:t>4. Game Features:</a:t>
            </a:r>
          </a:p>
          <a:p>
            <a:r>
              <a:rPr lang="en-US" i="1" dirty="0" smtClean="0"/>
              <a:t>The implemented Number Guessing Game includes the following features:</a:t>
            </a:r>
          </a:p>
          <a:p>
            <a:r>
              <a:rPr lang="en-US" i="1" dirty="0" smtClean="0"/>
              <a:t>•	Random Number Generation: Generates a secret number within a specified range.</a:t>
            </a:r>
          </a:p>
          <a:p>
            <a:r>
              <a:rPr lang="en-US" i="1" dirty="0" smtClean="0"/>
              <a:t>•	User Input: Prompts the user to enter their guesses.</a:t>
            </a:r>
          </a:p>
          <a:p>
            <a:r>
              <a:rPr lang="en-US" i="1" dirty="0" smtClean="0"/>
              <a:t>•	Feedback Mechanism: Provides "Too high!", "Too low!", or "Congratulations!" feedback after each guess.</a:t>
            </a:r>
          </a:p>
          <a:p>
            <a:r>
              <a:rPr lang="en-US" i="1" dirty="0" smtClean="0"/>
              <a:t>•	Difficulty Levels: Allows the user to select from "Easy," "Medium," or "Hard" difficulties, which adjust the number range and the maximum number of attempts.</a:t>
            </a:r>
          </a:p>
          <a:p>
            <a:r>
              <a:rPr lang="en-US" i="1" dirty="0" smtClean="0"/>
              <a:t>•	Limited Guesses: For "Medium" and "Hard" difficulties, the game limits the number of attempts the user has.</a:t>
            </a:r>
          </a:p>
          <a:p>
            <a:r>
              <a:rPr lang="en-US" i="1" dirty="0" smtClean="0"/>
              <a:t>•	Attempt Counter: Tracks and displays the total number of guesses taken.</a:t>
            </a:r>
          </a:p>
          <a:p>
            <a:r>
              <a:rPr lang="en-US" i="1" dirty="0" smtClean="0"/>
              <a:t>•	Input Validation: Handles non-numeric input gracefully, preventing program crashes.</a:t>
            </a:r>
          </a:p>
          <a:p>
            <a:r>
              <a:rPr lang="en-US" i="1" dirty="0" smtClean="0"/>
              <a:t>•	Game Over Condition: Ends the game if the user runs out of attempts, revealing the secret number.</a:t>
            </a:r>
            <a:endParaRPr lang="en-US" i="1" dirty="0"/>
          </a:p>
        </p:txBody>
      </p:sp>
    </p:spTree>
    <p:extLst>
      <p:ext uri="{BB962C8B-B14F-4D97-AF65-F5344CB8AC3E}">
        <p14:creationId xmlns:p14="http://schemas.microsoft.com/office/powerpoint/2010/main" val="39610921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 y="152399"/>
            <a:ext cx="8972550" cy="7848302"/>
          </a:xfrm>
          <a:prstGeom prst="rect">
            <a:avLst/>
          </a:prstGeom>
        </p:spPr>
        <p:txBody>
          <a:bodyPr wrap="square">
            <a:spAutoFit/>
          </a:bodyPr>
          <a:lstStyle/>
          <a:p>
            <a:r>
              <a:rPr lang="en-US" b="1" i="1" dirty="0" smtClean="0"/>
              <a:t>5. Technical Requirements</a:t>
            </a:r>
            <a:r>
              <a:rPr lang="en-US" dirty="0" smtClean="0"/>
              <a:t>:</a:t>
            </a:r>
          </a:p>
          <a:p>
            <a:r>
              <a:rPr lang="en-US" i="1" dirty="0" smtClean="0"/>
              <a:t>The game is implemented in Python and requires a standard Python interpreter (version 3.6 or higher recommended) to run. No external libraries beyond Python's standard distribution (random module) are needed.</a:t>
            </a:r>
          </a:p>
          <a:p>
            <a:r>
              <a:rPr lang="en-US" b="1" i="1" dirty="0" smtClean="0"/>
              <a:t>6. How to Run the Code:</a:t>
            </a:r>
          </a:p>
          <a:p>
            <a:r>
              <a:rPr lang="en-US" i="1" dirty="0" smtClean="0"/>
              <a:t>To execute the Number Guessing Game:</a:t>
            </a:r>
          </a:p>
          <a:p>
            <a:r>
              <a:rPr lang="en-US" i="1" dirty="0" smtClean="0"/>
              <a:t>1.	Save the Code: Copy the entire Python code from Section 7 below.</a:t>
            </a:r>
          </a:p>
          <a:p>
            <a:r>
              <a:rPr lang="en-US" i="1" dirty="0" smtClean="0"/>
              <a:t>2.	Create a File: Paste the copied code into a new plain text file.</a:t>
            </a:r>
          </a:p>
          <a:p>
            <a:r>
              <a:rPr lang="en-US" i="1" dirty="0" smtClean="0"/>
              <a:t>3.	Name the File: Save the file with a .</a:t>
            </a:r>
            <a:r>
              <a:rPr lang="en-US" i="1" dirty="0" err="1" smtClean="0"/>
              <a:t>py</a:t>
            </a:r>
            <a:r>
              <a:rPr lang="en-US" i="1" dirty="0" smtClean="0"/>
              <a:t> extension (e.g., number_guessing_game.py).</a:t>
            </a:r>
          </a:p>
          <a:p>
            <a:r>
              <a:rPr lang="en-US" i="1" dirty="0" smtClean="0"/>
              <a:t>4.	Open Terminal/Command Prompt: Navigate to the directory where you saved the file using your command-line interface.</a:t>
            </a:r>
          </a:p>
          <a:p>
            <a:r>
              <a:rPr lang="en-US" i="1" dirty="0" smtClean="0"/>
              <a:t>5.	Execute: Run the script using the Python interpreter: </a:t>
            </a:r>
          </a:p>
          <a:p>
            <a:r>
              <a:rPr lang="en-US" i="1" dirty="0" smtClean="0"/>
              <a:t>Bash</a:t>
            </a:r>
          </a:p>
          <a:p>
            <a:r>
              <a:rPr lang="en-US" i="1" dirty="0" smtClean="0"/>
              <a:t>python number_guessing_game.py</a:t>
            </a:r>
          </a:p>
          <a:p>
            <a:r>
              <a:rPr lang="en-US" i="1" dirty="0" smtClean="0"/>
              <a:t>The game will then start, prompting you to choose a difficulty level.</a:t>
            </a:r>
            <a:endParaRPr lang="en-US" i="1"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045736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52400"/>
            <a:ext cx="7902625" cy="4305673"/>
          </a:xfrm>
          <a:prstGeom prst="rect">
            <a:avLst/>
          </a:prstGeom>
        </p:spPr>
      </p:pic>
    </p:spTree>
    <p:extLst>
      <p:ext uri="{BB962C8B-B14F-4D97-AF65-F5344CB8AC3E}">
        <p14:creationId xmlns:p14="http://schemas.microsoft.com/office/powerpoint/2010/main" val="2690241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7200"/>
            <a:ext cx="7148179" cy="4092295"/>
          </a:xfrm>
          <a:prstGeom prst="rect">
            <a:avLst/>
          </a:prstGeom>
        </p:spPr>
      </p:pic>
    </p:spTree>
    <p:extLst>
      <p:ext uri="{BB962C8B-B14F-4D97-AF65-F5344CB8AC3E}">
        <p14:creationId xmlns:p14="http://schemas.microsoft.com/office/powerpoint/2010/main" val="1996667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04800"/>
            <a:ext cx="8839200" cy="4153671"/>
          </a:xfrm>
          <a:prstGeom prst="rect">
            <a:avLst/>
          </a:prstGeom>
        </p:spPr>
      </p:pic>
    </p:spTree>
    <p:extLst>
      <p:ext uri="{BB962C8B-B14F-4D97-AF65-F5344CB8AC3E}">
        <p14:creationId xmlns:p14="http://schemas.microsoft.com/office/powerpoint/2010/main" val="1690506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762000"/>
            <a:ext cx="5662151" cy="2956816"/>
          </a:xfrm>
          <a:prstGeom prst="rect">
            <a:avLst/>
          </a:prstGeom>
        </p:spPr>
      </p:pic>
    </p:spTree>
    <p:extLst>
      <p:ext uri="{BB962C8B-B14F-4D97-AF65-F5344CB8AC3E}">
        <p14:creationId xmlns:p14="http://schemas.microsoft.com/office/powerpoint/2010/main" val="19612143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019175"/>
            <a:ext cx="8839200" cy="2895600"/>
          </a:xfrm>
          <a:prstGeom prst="rect">
            <a:avLst/>
          </a:prstGeom>
        </p:spPr>
      </p:pic>
    </p:spTree>
    <p:extLst>
      <p:ext uri="{BB962C8B-B14F-4D97-AF65-F5344CB8AC3E}">
        <p14:creationId xmlns:p14="http://schemas.microsoft.com/office/powerpoint/2010/main" val="42197367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914399"/>
            <a:ext cx="5334000" cy="3505201"/>
          </a:xfrm>
          <a:prstGeom prst="rect">
            <a:avLst/>
          </a:prstGeom>
        </p:spPr>
      </p:pic>
    </p:spTree>
    <p:extLst>
      <p:ext uri="{BB962C8B-B14F-4D97-AF65-F5344CB8AC3E}">
        <p14:creationId xmlns:p14="http://schemas.microsoft.com/office/powerpoint/2010/main" val="3380565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524000"/>
            <a:ext cx="5562600" cy="3048000"/>
          </a:xfrm>
          <a:prstGeom prst="rect">
            <a:avLst/>
          </a:prstGeom>
        </p:spPr>
      </p:pic>
    </p:spTree>
    <p:extLst>
      <p:ext uri="{BB962C8B-B14F-4D97-AF65-F5344CB8AC3E}">
        <p14:creationId xmlns:p14="http://schemas.microsoft.com/office/powerpoint/2010/main" val="354398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371600"/>
            <a:ext cx="5105399" cy="3105241"/>
          </a:xfrm>
          <a:prstGeom prst="rect">
            <a:avLst/>
          </a:prstGeom>
        </p:spPr>
      </p:pic>
    </p:spTree>
    <p:extLst>
      <p:ext uri="{BB962C8B-B14F-4D97-AF65-F5344CB8AC3E}">
        <p14:creationId xmlns:p14="http://schemas.microsoft.com/office/powerpoint/2010/main" val="25173152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52</TotalTime>
  <Words>293</Words>
  <Application>Microsoft Office PowerPoint</Application>
  <PresentationFormat>On-screen Show (4:3)</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Angles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Global Computers</dc:creator>
  <cp:lastModifiedBy>Global Computers</cp:lastModifiedBy>
  <cp:revision>6</cp:revision>
  <dcterms:created xsi:type="dcterms:W3CDTF">2025-06-17T09:13:49Z</dcterms:created>
  <dcterms:modified xsi:type="dcterms:W3CDTF">2025-06-17T11:46:09Z</dcterms:modified>
</cp:coreProperties>
</file>