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 Scheduling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Backup Scheduling?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Backups can be performed as Jenkins jobs using the CJE Backup plugin OR CJOC’s Cluster Operations.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Backups can be run either on a schedule, a trigger, or be run manually by an administrator.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Taking regular backups is a Jenkins best practice.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improved DR times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backup allows Jenkins instance to be restored despite a misconfiguration, accidental job deletion, or data corruption.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Set a backup policy - what configurations and records need to be saved from the master? How often should backups be taken? Where should backups be stored?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Set up a job of the type backup and give it a schedule/trigger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OR</a:t>
            </a:r>
          </a:p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Set up a CJOC cluster operation with a backup step and give it a schedule/trigger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Creating a backup job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