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Daniel Beck"/>
  <p:cmAuthor clrIdx="1" id="1" initials="" lastIdx="1" name="Yoann Dubreui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C505B5-26DA-498E-805B-FB15355DB3E3}">
  <a:tblStyle styleId="{D0C505B5-26DA-498E-805B-FB15355DB3E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Best to not even mention password auth.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Well, the list is always finite... maybe not definitive?</p:text>
  </p:cm>
  <p:cm authorId="1" idx="1">
    <p:pos x="6000" y="100"/>
    <p:text>you're right, it's always finite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enkinsci/jenkins-scrip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javadoc.jenkins-ci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0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Command-Line Interface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on Groovy in CLI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“groovy” command to run a pre-authored script file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https://github.com/jenkinsci/jenkins-scripts </a:t>
            </a:r>
            <a:r>
              <a:rPr lang="en"/>
              <a:t>for scripts other people wrote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Write Your Own Scripts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Useful references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http://javadoc.jenkins-ci.org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a better assisted environment: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Set up a plugin development environment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Your IDE can now provide debugger, content assist, javadoc lookup, etc.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CLI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87" y="1670075"/>
            <a:ext cx="7353676" cy="49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4690600" y="4674655"/>
            <a:ext cx="3809399" cy="685499"/>
          </a:xfrm>
          <a:prstGeom prst="wedgeRoundRectCallout">
            <a:avLst>
              <a:gd fmla="val -57311" name="adj1"/>
              <a:gd fmla="val 21620" name="adj2"/>
              <a:gd fmla="val 16667" name="adj3"/>
            </a:avLst>
          </a:prstGeom>
          <a:gradFill>
            <a:gsLst>
              <a:gs pos="0">
                <a:srgbClr val="ADE5FF"/>
              </a:gs>
              <a:gs pos="35000">
                <a:srgbClr val="C6EDFF"/>
              </a:gs>
              <a:gs pos="100000">
                <a:srgbClr val="EAF9FF"/>
              </a:gs>
            </a:gsLst>
            <a:lin ang="16200037" scaled="0"/>
          </a:gradFill>
          <a:ln cap="flat" cmpd="sng" w="9525">
            <a:solidFill>
              <a:srgbClr val="1B8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1450" lIns="82925" rIns="82925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Entrance to CLI (or /cli)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CLI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2" y="1902450"/>
            <a:ext cx="76104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66775" y="3663775"/>
            <a:ext cx="7481999" cy="17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“-s” sets Jenkins to connect to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“JENKINS_URL” environment variable replaces it if needed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CLI makes an HTTP call to Jenkins, discovers the port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CLI attempts to open TCP/IP connection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it fails, fall back to HTTP-based connection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Slow and wastes effort, but works with reverse proxy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Command execution mostly happens on master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But sometimes code gets downloaded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Therefore, one CLI jar can be used to talk to different masters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1448313" y="3999572"/>
            <a:ext cx="1599899" cy="571500"/>
          </a:xfrm>
          <a:prstGeom prst="rect">
            <a:avLst/>
          </a:prstGeom>
          <a:gradFill>
            <a:gsLst>
              <a:gs pos="0">
                <a:srgbClr val="098CCC"/>
              </a:gs>
              <a:gs pos="100000">
                <a:srgbClr val="AFE6FF"/>
              </a:gs>
            </a:gsLst>
            <a:lin ang="16200037" scaled="0"/>
          </a:gradFill>
          <a:ln cap="flat" cmpd="sng" w="9525">
            <a:solidFill>
              <a:srgbClr val="1B8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1450" lIns="82925" rIns="82925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 JVM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3048741" y="4285007"/>
            <a:ext cx="3047399" cy="299"/>
          </a:xfrm>
          <a:prstGeom prst="straightConnector1">
            <a:avLst/>
          </a:prstGeom>
          <a:noFill/>
          <a:ln cap="flat" cmpd="sng" w="2555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6" name="Shape 106"/>
          <p:cNvSpPr/>
          <p:nvPr/>
        </p:nvSpPr>
        <p:spPr>
          <a:xfrm>
            <a:off x="6095790" y="3999572"/>
            <a:ext cx="1599899" cy="571500"/>
          </a:xfrm>
          <a:prstGeom prst="rect">
            <a:avLst/>
          </a:prstGeom>
          <a:gradFill>
            <a:gsLst>
              <a:gs pos="0">
                <a:srgbClr val="098CCC"/>
              </a:gs>
              <a:gs pos="100000">
                <a:srgbClr val="AFE6FF"/>
              </a:gs>
            </a:gsLst>
            <a:lin ang="16200037" scaled="0"/>
          </a:gradFill>
          <a:ln cap="flat" cmpd="sng" w="9525">
            <a:solidFill>
              <a:srgbClr val="1B8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1450" lIns="82925" rIns="82925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 Authentication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By SSH public key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Register your public key to Jenkins under your user account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Hide your private key in ~/.ssh</a:t>
            </a:r>
          </a:p>
        </p:txBody>
      </p:sp>
      <p:sp>
        <p:nvSpPr>
          <p:cNvPr id="113" name="Shape 113"/>
          <p:cNvSpPr/>
          <p:nvPr/>
        </p:nvSpPr>
        <p:spPr>
          <a:xfrm>
            <a:off x="1021275" y="3880100"/>
            <a:ext cx="2327700" cy="1404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862950" y="3313225"/>
            <a:ext cx="3871500" cy="2636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021275" y="3880100"/>
            <a:ext cx="2327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CLI JVM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862950" y="3313225"/>
            <a:ext cx="3871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Jenkins JVM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277" y="4352050"/>
            <a:ext cx="1317701" cy="6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8727" y="4694475"/>
            <a:ext cx="1317701" cy="6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9027" y="5171600"/>
            <a:ext cx="1317701" cy="6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6252" y="4206025"/>
            <a:ext cx="1317701" cy="653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Shape 121"/>
          <p:cNvGraphicFramePr/>
          <p:nvPr/>
        </p:nvGraphicFramePr>
        <p:xfrm>
          <a:off x="4991675" y="38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{D0C505B5-26DA-498E-805B-FB15355DB3E3}</a:tableStyleId>
              </a:tblPr>
              <a:tblGrid>
                <a:gridCol w="1807025"/>
                <a:gridCol w="1807025"/>
              </a:tblGrid>
              <a:tr h="5117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Public Key</a:t>
                      </a:r>
                    </a:p>
                  </a:txBody>
                  <a:tcPr marT="91425" marB="91425" marR="91425" marL="91425"/>
                </a:tc>
              </a:tr>
              <a:tr h="4703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Kohsuke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03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Ryan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03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Stephen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Existing CLI commands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Plugins can contribute commands, this list can grow</a:t>
            </a:r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950" y="1809875"/>
            <a:ext cx="5722099" cy="35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 Show Case: </a:t>
            </a:r>
            <a:r>
              <a:rPr lang="en">
                <a:solidFill>
                  <a:srgbClr val="000000"/>
                </a:solidFill>
              </a:rPr>
              <a:t>build</a:t>
            </a:r>
            <a:r>
              <a:rPr lang="en"/>
              <a:t> command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Equivalent of clicking “build now”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take parameters: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-c:</a:t>
            </a:r>
            <a:r>
              <a:rPr lang="en"/>
              <a:t>run polling first and build only if there’s a change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"/>
              <a:t>:	don’t just schedule, but wait until the build is completed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"/>
              <a:t>:	specify build parameters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"/>
              <a:t>:	report console output as well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 Show Case: CRUD of jobs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create-job, get-job, update-job, delete-job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Reads/writes XML representation of the job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use stdin/stdout of CLI process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used to script job creation / update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 Show Case: </a:t>
            </a:r>
            <a:r>
              <a:rPr lang="en">
                <a:solidFill>
                  <a:srgbClr val="000000"/>
                </a:solidFill>
              </a:rPr>
              <a:t>groovysh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Interactive Groovy shell to manipulate the in-memory state of Jenkins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Equivalent to the script console, but interactive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1295101" y="3429147"/>
            <a:ext cx="7162199" cy="20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1450" lIns="82925" rIns="82925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% java -jar jenkins-cli.jar -s http://localhost:8080/ groovysh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Groovy Shell (1.6.0, JVM: 1.6.0_26)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 'help' or '\h' for help.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groovy:000&gt; import jenkins.model.Jenkins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===&gt; [import hudson.model.*, import jenkins.model.Jenkins]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groovy:000&gt; Jenkins.instance.description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===&gt; My description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