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Relationship Id="rId3" Type="http://schemas.openxmlformats.org/officeDocument/2006/relationships/image" Target="../media/image0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20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ctrTitle"/>
          </p:nvPr>
        </p:nvSpPr>
        <p:spPr>
          <a:xfrm>
            <a:off x="685800" y="2127739"/>
            <a:ext cx="7848599" cy="21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4312137"/>
            <a:ext cx="57912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FB1B2"/>
              </a:buClr>
              <a:buFont typeface="Courier New"/>
              <a:buNone/>
              <a:defRPr/>
            </a:lvl3pPr>
            <a:lvl4pPr indent="0" marL="13716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9pPr>
          </a:lstStyle>
          <a:p/>
        </p:txBody>
      </p: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32712"/>
            <a:ext cx="2395500" cy="102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op Bar-be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412067"/>
            <a:ext cx="6007199" cy="29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ottom Bar-be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045883"/>
            <a:ext cx="6007199" cy="29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8" name="Shape 68"/>
          <p:cNvSpPr txBox="1"/>
          <p:nvPr/>
        </p:nvSpPr>
        <p:spPr>
          <a:xfrm>
            <a:off x="3369312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2400300"/>
            <a:ext cx="4800600" cy="20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0975" y="2644852"/>
            <a:ext cx="3538800" cy="16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599831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798023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30" name="Shape 30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350" y="273819"/>
            <a:ext cx="1610699" cy="6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ext with Chart or Graphic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310662" y="1113366"/>
            <a:ext cx="0" cy="5181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669693" y="1070757"/>
            <a:ext cx="3407099" cy="8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97400" y="1069680"/>
            <a:ext cx="4190999" cy="5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6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69693" y="1905000"/>
            <a:ext cx="3407099" cy="4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39541" y="854020"/>
            <a:ext cx="4057799" cy="98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/>
          <p:nvPr>
            <p:ph idx="2" type="pic"/>
          </p:nvPr>
        </p:nvSpPr>
        <p:spPr>
          <a:xfrm>
            <a:off x="4813298" y="854020"/>
            <a:ext cx="3044999" cy="3076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39541" y="1838872"/>
            <a:ext cx="4057799" cy="448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4" name="Shape 54"/>
          <p:cNvSpPr txBox="1"/>
          <p:nvPr/>
        </p:nvSpPr>
        <p:spPr>
          <a:xfrm>
            <a:off x="3379471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jp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358776" y="582085"/>
            <a:ext cx="8785200" cy="6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7" name="Shape 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150" y="32520"/>
            <a:ext cx="1310099" cy="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>
            <p:ph idx="1" type="body"/>
          </p:nvPr>
        </p:nvSpPr>
        <p:spPr>
          <a:xfrm>
            <a:off x="457200" y="1460425"/>
            <a:ext cx="8229600" cy="514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457200" y="655649"/>
            <a:ext cx="8229600" cy="80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Cluster Operations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409391" y="2684775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Lab Exercise:</a:t>
            </a:r>
          </a:p>
          <a:p>
            <a:pPr algn="ctr">
              <a:spcBef>
                <a:spcPts val="0"/>
              </a:spcBef>
              <a:buNone/>
            </a:pPr>
            <a:r>
              <a:rPr lang="en" sz="3200">
                <a:solidFill>
                  <a:srgbClr val="E15200"/>
                </a:solidFill>
              </a:rPr>
              <a:t>Setting up a plugin update Cluster Operation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Cluster Operations?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704975"/>
            <a:ext cx="60102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Cluster Operations?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704975"/>
            <a:ext cx="60102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Cluster Operations?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690675"/>
            <a:ext cx="601027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Cluster Operations?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704975"/>
            <a:ext cx="60102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Cluster Operations?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744600"/>
            <a:ext cx="60102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87" y="3390175"/>
            <a:ext cx="5005874" cy="264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Cluster Operations?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833550"/>
            <a:ext cx="60102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075" y="3105525"/>
            <a:ext cx="545782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Benefits: </a:t>
            </a:r>
            <a:r>
              <a:rPr lang="en" sz="3200">
                <a:solidFill>
                  <a:srgbClr val="E15200"/>
                </a:solidFill>
              </a:rPr>
              <a:t>maintainability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704975"/>
            <a:ext cx="60102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704975"/>
            <a:ext cx="60102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oudBees_4x3_Final-rev">
  <a:themeElements>
    <a:clrScheme name="Custom 5">
      <a:dk1>
        <a:srgbClr val="54585B"/>
      </a:dk1>
      <a:lt1>
        <a:srgbClr val="FFFFFF"/>
      </a:lt1>
      <a:dk2>
        <a:srgbClr val="006098"/>
      </a:dk2>
      <a:lt2>
        <a:srgbClr val="EEECE1"/>
      </a:lt2>
      <a:accent1>
        <a:srgbClr val="00ADBC"/>
      </a:accent1>
      <a:accent2>
        <a:srgbClr val="F9C62A"/>
      </a:accent2>
      <a:accent3>
        <a:srgbClr val="CB3725"/>
      </a:accent3>
      <a:accent4>
        <a:srgbClr val="008996"/>
      </a:accent4>
      <a:accent5>
        <a:srgbClr val="2C9A42"/>
      </a:accent5>
      <a:accent6>
        <a:srgbClr val="54575A"/>
      </a:accent6>
      <a:hlink>
        <a:srgbClr val="006098"/>
      </a:hlink>
      <a:folHlink>
        <a:srgbClr val="00AD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