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jpg"/><Relationship Id="rId3" Type="http://schemas.openxmlformats.org/officeDocument/2006/relationships/image" Target="../media/image0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jpg"/><Relationship Id="rId3" Type="http://schemas.openxmlformats.org/officeDocument/2006/relationships/image" Target="../media/image04.jpg"/><Relationship Id="rId4" Type="http://schemas.openxmlformats.org/officeDocument/2006/relationships/image" Target="../media/image0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jpg"/><Relationship Id="rId3" Type="http://schemas.openxmlformats.org/officeDocument/2006/relationships/image" Target="../media/image0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jpg"/><Relationship Id="rId3" Type="http://schemas.openxmlformats.org/officeDocument/2006/relationships/image" Target="../media/image0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jpg"/><Relationship Id="rId3" Type="http://schemas.openxmlformats.org/officeDocument/2006/relationships/image" Target="../media/image0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jpg"/><Relationship Id="rId3" Type="http://schemas.openxmlformats.org/officeDocument/2006/relationships/image" Target="../media/image0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hape 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9201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 txBox="1"/>
          <p:nvPr>
            <p:ph type="ctrTitle"/>
          </p:nvPr>
        </p:nvSpPr>
        <p:spPr>
          <a:xfrm>
            <a:off x="685800" y="2127739"/>
            <a:ext cx="7848599" cy="211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indent="0" marL="0" marR="0" rtl="0" algn="l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l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l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l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l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l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l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685800" y="4312137"/>
            <a:ext cx="57912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>
                <a:solidFill>
                  <a:srgbClr val="FFFFFF"/>
                </a:solidFill>
              </a:defRPr>
            </a:lvl1pPr>
            <a:lvl2pPr indent="0" marL="457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FB1B2"/>
              </a:buClr>
              <a:buFont typeface="Arial"/>
              <a:buNone/>
              <a:defRPr/>
            </a:lvl2pPr>
            <a:lvl3pPr indent="0" marL="9144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FB1B2"/>
              </a:buClr>
              <a:buFont typeface="Courier New"/>
              <a:buNone/>
              <a:defRPr/>
            </a:lvl3pPr>
            <a:lvl4pPr indent="0" marL="1371600" marR="0" rtl="0" algn="ctr">
              <a:spcBef>
                <a:spcPts val="400"/>
              </a:spcBef>
              <a:spcAft>
                <a:spcPts val="0"/>
              </a:spcAft>
              <a:buClr>
                <a:srgbClr val="AFB1B2"/>
              </a:buClr>
              <a:buFont typeface="Arial"/>
              <a:buNone/>
              <a:defRPr/>
            </a:lvl4pPr>
            <a:lvl5pPr indent="0" marL="1828800" marR="0" rtl="0" algn="ctr">
              <a:spcBef>
                <a:spcPts val="400"/>
              </a:spcBef>
              <a:spcAft>
                <a:spcPts val="0"/>
              </a:spcAft>
              <a:buClr>
                <a:srgbClr val="AFB1B2"/>
              </a:buClr>
              <a:buFont typeface="Arial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rgbClr val="AFB1B2"/>
              </a:buClr>
              <a:buFont typeface="Arial"/>
              <a:buNone/>
              <a:defRPr/>
            </a:lvl6pPr>
            <a:lvl7pPr indent="0" marL="2743200" marR="0" rtl="0" algn="ctr">
              <a:spcBef>
                <a:spcPts val="400"/>
              </a:spcBef>
              <a:buClr>
                <a:srgbClr val="AFB1B2"/>
              </a:buClr>
              <a:buFont typeface="Arial"/>
              <a:buNone/>
              <a:defRPr/>
            </a:lvl7pPr>
            <a:lvl8pPr indent="0" marL="3200400" marR="0" rtl="0" algn="ctr">
              <a:spcBef>
                <a:spcPts val="400"/>
              </a:spcBef>
              <a:buClr>
                <a:srgbClr val="AFB1B2"/>
              </a:buClr>
              <a:buFont typeface="Arial"/>
              <a:buNone/>
              <a:defRPr/>
            </a:lvl8pPr>
            <a:lvl9pPr indent="0" marL="3657600" marR="0" rtl="0" algn="ctr">
              <a:spcBef>
                <a:spcPts val="400"/>
              </a:spcBef>
              <a:buClr>
                <a:srgbClr val="AFB1B2"/>
              </a:buClr>
              <a:buFont typeface="Arial"/>
              <a:buNone/>
              <a:defRPr/>
            </a:lvl9pPr>
          </a:lstStyle>
          <a:p/>
        </p:txBody>
      </p:sp>
      <p:pic>
        <p:nvPicPr>
          <p:cNvPr id="15" name="Shape 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7000" y="232712"/>
            <a:ext cx="2395500" cy="102689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6"/>
          <p:cNvSpPr txBox="1"/>
          <p:nvPr/>
        </p:nvSpPr>
        <p:spPr>
          <a:xfrm rot="-5400000">
            <a:off x="-1060367" y="5542950"/>
            <a:ext cx="2414699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op Bar-be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57500" y="3412067"/>
            <a:ext cx="6007199" cy="29991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spcAft>
                <a:spcPts val="0"/>
              </a:spcAft>
              <a:defRPr/>
            </a:lvl1pPr>
            <a:lvl2pPr rtl="0" algn="l">
              <a:spcBef>
                <a:spcPts val="0"/>
              </a:spcBef>
              <a:spcAft>
                <a:spcPts val="0"/>
              </a:spcAft>
              <a:defRPr/>
            </a:lvl2pPr>
            <a:lvl3pPr rtl="0" algn="l">
              <a:spcBef>
                <a:spcPts val="0"/>
              </a:spcBef>
              <a:spcAft>
                <a:spcPts val="0"/>
              </a:spcAft>
              <a:defRPr/>
            </a:lvl3pPr>
            <a:lvl4pPr rtl="0" algn="l">
              <a:spcBef>
                <a:spcPts val="0"/>
              </a:spcBef>
              <a:spcAft>
                <a:spcPts val="0"/>
              </a:spcAft>
              <a:defRPr/>
            </a:lvl4pPr>
            <a:lvl5pPr rtl="0" algn="l">
              <a:spcBef>
                <a:spcPts val="0"/>
              </a:spcBef>
              <a:spcAft>
                <a:spcPts val="0"/>
              </a:spcAft>
              <a:defRPr/>
            </a:lvl5pPr>
            <a:lvl6pPr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599831" y="1691866"/>
            <a:ext cx="8226599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2880" marL="1828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defRPr/>
            </a:lvl2pPr>
            <a:lvl3pPr rtl="0">
              <a:lnSpc>
                <a:spcPct val="100000"/>
              </a:lnSpc>
              <a:spcBef>
                <a:spcPts val="0"/>
              </a:spcBef>
              <a:defRPr/>
            </a:lvl3pPr>
            <a:lvl4pPr rtl="0">
              <a:lnSpc>
                <a:spcPct val="100000"/>
              </a:lnSpc>
              <a:spcBef>
                <a:spcPts val="0"/>
              </a:spcBef>
              <a:defRPr/>
            </a:lvl4pPr>
            <a:lvl5pPr rtl="0">
              <a:lnSpc>
                <a:spcPct val="100000"/>
              </a:lnSpc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ottom Bar-be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" name="Shape 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57500" y="3045883"/>
            <a:ext cx="6007199" cy="299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 rotWithShape="1">
          <a:blip r:embed="rId3">
            <a:alphaModFix/>
          </a:blip>
          <a:srcRect b="91998" l="0" r="0" t="2"/>
          <a:stretch/>
        </p:blipFill>
        <p:spPr>
          <a:xfrm rot="10800000">
            <a:off x="0" y="6309300"/>
            <a:ext cx="9144000" cy="54869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>
            <p:ph type="title"/>
          </p:nvPr>
        </p:nvSpPr>
        <p:spPr>
          <a:xfrm>
            <a:off x="421287" y="301625"/>
            <a:ext cx="8346600" cy="83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spcAft>
                <a:spcPts val="0"/>
              </a:spcAft>
              <a:defRPr/>
            </a:lvl1pPr>
            <a:lvl2pPr rtl="0" algn="l">
              <a:spcBef>
                <a:spcPts val="0"/>
              </a:spcBef>
              <a:spcAft>
                <a:spcPts val="0"/>
              </a:spcAft>
              <a:defRPr/>
            </a:lvl2pPr>
            <a:lvl3pPr rtl="0" algn="l">
              <a:spcBef>
                <a:spcPts val="0"/>
              </a:spcBef>
              <a:spcAft>
                <a:spcPts val="0"/>
              </a:spcAft>
              <a:defRPr/>
            </a:lvl3pPr>
            <a:lvl4pPr rtl="0" algn="l">
              <a:spcBef>
                <a:spcPts val="0"/>
              </a:spcBef>
              <a:spcAft>
                <a:spcPts val="0"/>
              </a:spcAft>
              <a:defRPr/>
            </a:lvl4pPr>
            <a:lvl5pPr rtl="0" algn="l">
              <a:spcBef>
                <a:spcPts val="0"/>
              </a:spcBef>
              <a:spcAft>
                <a:spcPts val="0"/>
              </a:spcAft>
              <a:defRPr/>
            </a:lvl5pPr>
            <a:lvl6pPr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21287" y="1158875"/>
            <a:ext cx="8346600" cy="48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0162" marL="169862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indent="-158750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indent="-114300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Char char="o"/>
              <a:defRPr/>
            </a:lvl3pPr>
            <a:lvl4pPr indent="-101600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indent="-101600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68" name="Shape 68"/>
          <p:cNvSpPr txBox="1"/>
          <p:nvPr/>
        </p:nvSpPr>
        <p:spPr>
          <a:xfrm>
            <a:off x="3369312" y="6503760"/>
            <a:ext cx="24150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0" baseline="0" i="0" lang="en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  <p:pic>
        <p:nvPicPr>
          <p:cNvPr id="69" name="Shape 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9250" y="6311900"/>
            <a:ext cx="1310099" cy="5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_Custom Layou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/>
        </p:nvSpPr>
        <p:spPr>
          <a:xfrm rot="-5400000">
            <a:off x="-1060367" y="5542950"/>
            <a:ext cx="2414699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  <p:pic>
        <p:nvPicPr>
          <p:cNvPr id="73" name="Shape 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1700" y="2400300"/>
            <a:ext cx="4800600" cy="205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Custom Layou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0975" y="2644852"/>
            <a:ext cx="3538800" cy="16869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/>
        </p:nvSpPr>
        <p:spPr>
          <a:xfrm rot="-5400000">
            <a:off x="-1060367" y="5542950"/>
            <a:ext cx="2414699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 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SzPct val="100000"/>
              <a:defRPr sz="4800"/>
            </a:lvl1pPr>
            <a:lvl2pPr rtl="0" algn="ctr">
              <a:spcBef>
                <a:spcPts val="0"/>
              </a:spcBef>
              <a:buSzPct val="100000"/>
              <a:defRPr sz="4800"/>
            </a:lvl2pPr>
            <a:lvl3pPr rtl="0" algn="ctr">
              <a:spcBef>
                <a:spcPts val="0"/>
              </a:spcBef>
              <a:buSzPct val="100000"/>
              <a:defRPr sz="4800"/>
            </a:lvl3pPr>
            <a:lvl4pPr rtl="0" algn="ctr">
              <a:spcBef>
                <a:spcPts val="0"/>
              </a:spcBef>
              <a:buSzPct val="100000"/>
              <a:defRPr sz="4800"/>
            </a:lvl4pPr>
            <a:lvl5pPr rtl="0" algn="ctr">
              <a:spcBef>
                <a:spcPts val="0"/>
              </a:spcBef>
              <a:buSzPct val="100000"/>
              <a:defRPr sz="4800"/>
            </a:lvl5pPr>
            <a:lvl6pPr rtl="0" algn="ctr">
              <a:spcBef>
                <a:spcPts val="0"/>
              </a:spcBef>
              <a:buSzPct val="100000"/>
              <a:defRPr sz="4800"/>
            </a:lvl6pPr>
            <a:lvl7pPr rtl="0" algn="ctr">
              <a:spcBef>
                <a:spcPts val="0"/>
              </a:spcBef>
              <a:buSzPct val="100000"/>
              <a:defRPr sz="4800"/>
            </a:lvl7pPr>
            <a:lvl8pPr rtl="0" algn="ctr">
              <a:spcBef>
                <a:spcPts val="0"/>
              </a:spcBef>
              <a:buSzPct val="100000"/>
              <a:defRPr sz="4800"/>
            </a:lvl8pPr>
            <a:lvl9pPr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599831" y="845995"/>
            <a:ext cx="8163300" cy="83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599831" y="1692211"/>
            <a:ext cx="81633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2880" marL="1828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defRPr/>
            </a:lvl2pPr>
            <a:lvl3pPr rtl="0">
              <a:lnSpc>
                <a:spcPct val="100000"/>
              </a:lnSpc>
              <a:spcBef>
                <a:spcPts val="0"/>
              </a:spcBef>
              <a:defRPr/>
            </a:lvl3pPr>
            <a:lvl4pPr rtl="0">
              <a:lnSpc>
                <a:spcPct val="100000"/>
              </a:lnSpc>
              <a:spcBef>
                <a:spcPts val="0"/>
              </a:spcBef>
              <a:defRPr/>
            </a:lvl4pPr>
            <a:lvl5pPr rtl="0">
              <a:lnSpc>
                <a:spcPct val="100000"/>
              </a:lnSpc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599831" y="1693139"/>
            <a:ext cx="4023299" cy="4568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2880" marL="182880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798023" y="1693139"/>
            <a:ext cx="4023299" cy="4568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2880" marL="182880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ider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Shape 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/>
          <p:nvPr>
            <p:ph type="title"/>
          </p:nvPr>
        </p:nvSpPr>
        <p:spPr>
          <a:xfrm>
            <a:off x="895141" y="2667000"/>
            <a:ext cx="6325200" cy="1358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  <p:sp>
        <p:nvSpPr>
          <p:cNvPr id="30" name="Shape 30"/>
          <p:cNvSpPr txBox="1"/>
          <p:nvPr/>
        </p:nvSpPr>
        <p:spPr>
          <a:xfrm rot="-5400000">
            <a:off x="-1060367" y="5542950"/>
            <a:ext cx="2414699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  <p:pic>
        <p:nvPicPr>
          <p:cNvPr id="31" name="Shape 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5350" y="273819"/>
            <a:ext cx="1610699" cy="69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ext with Chart or Graphic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hape 38"/>
          <p:cNvCxnSpPr/>
          <p:nvPr/>
        </p:nvCxnSpPr>
        <p:spPr>
          <a:xfrm>
            <a:off x="4310662" y="1113366"/>
            <a:ext cx="0" cy="51816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669693" y="1070757"/>
            <a:ext cx="3407099" cy="8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97400" y="1069680"/>
            <a:ext cx="4190999" cy="52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chemeClr val="accent6"/>
              </a:buClr>
              <a:buFont typeface="PT San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669693" y="1905000"/>
            <a:ext cx="3407099" cy="44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PT Sans"/>
              <a:buNone/>
              <a:defRPr/>
            </a:lvl1pPr>
            <a:lvl2pPr indent="0" marL="457200" rtl="0">
              <a:spcBef>
                <a:spcPts val="0"/>
              </a:spcBef>
              <a:buFont typeface="PT Sans"/>
              <a:buNone/>
              <a:defRPr/>
            </a:lvl2pPr>
            <a:lvl3pPr indent="0" marL="914400" rtl="0">
              <a:spcBef>
                <a:spcPts val="0"/>
              </a:spcBef>
              <a:buFont typeface="PT Sans"/>
              <a:buNone/>
              <a:defRPr/>
            </a:lvl3pPr>
            <a:lvl4pPr indent="0" marL="1371600" rtl="0">
              <a:spcBef>
                <a:spcPts val="0"/>
              </a:spcBef>
              <a:buFont typeface="PT Sans"/>
              <a:buNone/>
              <a:defRPr/>
            </a:lvl4pPr>
            <a:lvl5pPr indent="0" marL="1828800" rtl="0">
              <a:spcBef>
                <a:spcPts val="0"/>
              </a:spcBef>
              <a:buFont typeface="PT Sans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539541" y="854020"/>
            <a:ext cx="4057799" cy="984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/>
          <p:nvPr>
            <p:ph idx="2" type="pic"/>
          </p:nvPr>
        </p:nvSpPr>
        <p:spPr>
          <a:xfrm>
            <a:off x="4813298" y="854020"/>
            <a:ext cx="3044999" cy="30765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539541" y="1838872"/>
            <a:ext cx="4057799" cy="448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PT Sans"/>
              <a:buNone/>
              <a:defRPr/>
            </a:lvl1pPr>
            <a:lvl2pPr indent="0" marL="457200" rtl="0">
              <a:spcBef>
                <a:spcPts val="0"/>
              </a:spcBef>
              <a:buFont typeface="PT Sans"/>
              <a:buNone/>
              <a:defRPr/>
            </a:lvl2pPr>
            <a:lvl3pPr indent="0" marL="914400" rtl="0">
              <a:spcBef>
                <a:spcPts val="0"/>
              </a:spcBef>
              <a:buFont typeface="PT Sans"/>
              <a:buNone/>
              <a:defRPr/>
            </a:lvl3pPr>
            <a:lvl4pPr indent="0" marL="1371600" rtl="0">
              <a:spcBef>
                <a:spcPts val="0"/>
              </a:spcBef>
              <a:buFont typeface="PT Sans"/>
              <a:buNone/>
              <a:defRPr/>
            </a:lvl4pPr>
            <a:lvl5pPr indent="0" marL="1828800" rtl="0">
              <a:spcBef>
                <a:spcPts val="0"/>
              </a:spcBef>
              <a:buFont typeface="PT Sans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_Custom Layou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Shape 50"/>
          <p:cNvPicPr preferRelativeResize="0"/>
          <p:nvPr/>
        </p:nvPicPr>
        <p:blipFill rotWithShape="1">
          <a:blip r:embed="rId2">
            <a:alphaModFix/>
          </a:blip>
          <a:srcRect b="91998" l="0" r="0" t="2"/>
          <a:stretch/>
        </p:blipFill>
        <p:spPr>
          <a:xfrm rot="10800000">
            <a:off x="0" y="6309300"/>
            <a:ext cx="9144000" cy="548699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 txBox="1"/>
          <p:nvPr>
            <p:ph type="title"/>
          </p:nvPr>
        </p:nvSpPr>
        <p:spPr>
          <a:xfrm>
            <a:off x="421287" y="301625"/>
            <a:ext cx="8346600" cy="83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spcAft>
                <a:spcPts val="0"/>
              </a:spcAft>
              <a:defRPr/>
            </a:lvl1pPr>
            <a:lvl2pPr rtl="0" algn="l">
              <a:spcBef>
                <a:spcPts val="0"/>
              </a:spcBef>
              <a:spcAft>
                <a:spcPts val="0"/>
              </a:spcAft>
              <a:defRPr/>
            </a:lvl2pPr>
            <a:lvl3pPr rtl="0" algn="l">
              <a:spcBef>
                <a:spcPts val="0"/>
              </a:spcBef>
              <a:spcAft>
                <a:spcPts val="0"/>
              </a:spcAft>
              <a:defRPr/>
            </a:lvl3pPr>
            <a:lvl4pPr rtl="0" algn="l">
              <a:spcBef>
                <a:spcPts val="0"/>
              </a:spcBef>
              <a:spcAft>
                <a:spcPts val="0"/>
              </a:spcAft>
              <a:defRPr/>
            </a:lvl4pPr>
            <a:lvl5pPr rtl="0" algn="l">
              <a:spcBef>
                <a:spcPts val="0"/>
              </a:spcBef>
              <a:spcAft>
                <a:spcPts val="0"/>
              </a:spcAft>
              <a:defRPr/>
            </a:lvl5pPr>
            <a:lvl6pPr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21287" y="1158875"/>
            <a:ext cx="8346600" cy="48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0162" marL="169862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indent="-158750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indent="-114300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Char char="o"/>
              <a:defRPr/>
            </a:lvl3pPr>
            <a:lvl4pPr indent="-101600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indent="-101600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54" name="Shape 54"/>
          <p:cNvSpPr txBox="1"/>
          <p:nvPr/>
        </p:nvSpPr>
        <p:spPr>
          <a:xfrm>
            <a:off x="3379471" y="6503760"/>
            <a:ext cx="24150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0" baseline="0" i="0" lang="en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  <p:pic>
        <p:nvPicPr>
          <p:cNvPr id="55" name="Shape 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250" y="6311900"/>
            <a:ext cx="1310099" cy="5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04.jpg"/><Relationship Id="rId2" Type="http://schemas.openxmlformats.org/officeDocument/2006/relationships/image" Target="../media/image0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358776" y="582085"/>
            <a:ext cx="8785200" cy="62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6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  <p:sp>
        <p:nvSpPr>
          <p:cNvPr id="7" name="Shape 7"/>
          <p:cNvSpPr txBox="1"/>
          <p:nvPr/>
        </p:nvSpPr>
        <p:spPr>
          <a:xfrm rot="-5400000">
            <a:off x="-1060367" y="5542950"/>
            <a:ext cx="2414699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  <p:pic>
        <p:nvPicPr>
          <p:cNvPr id="8" name="Shape 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60150" y="32520"/>
            <a:ext cx="1310099" cy="5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9"/>
          <p:cNvSpPr txBox="1"/>
          <p:nvPr>
            <p:ph idx="1" type="body"/>
          </p:nvPr>
        </p:nvSpPr>
        <p:spPr>
          <a:xfrm>
            <a:off x="457200" y="1460425"/>
            <a:ext cx="8229600" cy="5144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600"/>
              </a:spcBef>
              <a:buClr>
                <a:schemeClr val="dk1"/>
              </a:buClr>
              <a:buSzPct val="100000"/>
              <a:buFont typeface="PT Sans"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rtl="0">
              <a:spcBef>
                <a:spcPts val="480"/>
              </a:spcBef>
              <a:buClr>
                <a:schemeClr val="dk1"/>
              </a:buClr>
              <a:buSzPct val="100000"/>
              <a:buFont typeface="PT Sans"/>
              <a:defRPr sz="2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rtl="0">
              <a:spcBef>
                <a:spcPts val="480"/>
              </a:spcBef>
              <a:buClr>
                <a:schemeClr val="dk1"/>
              </a:buClr>
              <a:buSzPct val="100000"/>
              <a:buFont typeface="PT Sans"/>
              <a:defRPr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rtl="0">
              <a:spcBef>
                <a:spcPts val="360"/>
              </a:spcBef>
              <a:buClr>
                <a:schemeClr val="dk1"/>
              </a:buClr>
              <a:buSzPct val="100000"/>
              <a:buFont typeface="PT Sans"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rtl="0">
              <a:spcBef>
                <a:spcPts val="360"/>
              </a:spcBef>
              <a:buClr>
                <a:schemeClr val="dk1"/>
              </a:buClr>
              <a:buSzPct val="100000"/>
              <a:buFont typeface="PT Sans"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rtl="0">
              <a:spcBef>
                <a:spcPts val="360"/>
              </a:spcBef>
              <a:buClr>
                <a:schemeClr val="dk1"/>
              </a:buClr>
              <a:buSzPct val="100000"/>
              <a:buFont typeface="PT Sans"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rtl="0">
              <a:spcBef>
                <a:spcPts val="360"/>
              </a:spcBef>
              <a:buClr>
                <a:schemeClr val="dk1"/>
              </a:buClr>
              <a:buSzPct val="100000"/>
              <a:buFont typeface="PT Sans"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rtl="0">
              <a:spcBef>
                <a:spcPts val="360"/>
              </a:spcBef>
              <a:buClr>
                <a:schemeClr val="dk1"/>
              </a:buClr>
              <a:buSzPct val="100000"/>
              <a:buFont typeface="PT Sans"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rtl="0">
              <a:spcBef>
                <a:spcPts val="360"/>
              </a:spcBef>
              <a:buClr>
                <a:schemeClr val="dk1"/>
              </a:buClr>
              <a:buSzPct val="100000"/>
              <a:buFont typeface="PT Sans"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title"/>
          </p:nvPr>
        </p:nvSpPr>
        <p:spPr>
          <a:xfrm>
            <a:off x="457200" y="655649"/>
            <a:ext cx="8229600" cy="804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7.png"/><Relationship Id="rId4" Type="http://schemas.openxmlformats.org/officeDocument/2006/relationships/image" Target="../media/image0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9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Relationship Id="rId5" Type="http://schemas.openxmlformats.org/officeDocument/2006/relationships/image" Target="../media/image26.png"/><Relationship Id="rId6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895141" y="2667000"/>
            <a:ext cx="6325200" cy="1358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Custom Update Centers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Benefits: </a:t>
            </a:r>
            <a:r>
              <a:rPr lang="en" sz="3200">
                <a:solidFill>
                  <a:srgbClr val="E15200"/>
                </a:solidFill>
              </a:rPr>
              <a:t>manageability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075" y="1762375"/>
            <a:ext cx="6010275" cy="36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Where do we start?</a:t>
            </a: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075" y="1670075"/>
            <a:ext cx="6010275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Where do we start?</a:t>
            </a:r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075" y="1459950"/>
            <a:ext cx="6010275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Where do we start?</a:t>
            </a:r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075" y="1704975"/>
            <a:ext cx="6181725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Where do we start?</a:t>
            </a:r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675" y="1704975"/>
            <a:ext cx="6496050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Where do we start?</a:t>
            </a:r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075" y="1676400"/>
            <a:ext cx="6343650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895141" y="2667000"/>
            <a:ext cx="6325200" cy="1358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Lab Exercise:</a:t>
            </a:r>
          </a:p>
          <a:p>
            <a:pPr algn="ctr">
              <a:spcBef>
                <a:spcPts val="0"/>
              </a:spcBef>
              <a:buNone/>
            </a:pPr>
            <a:r>
              <a:rPr lang="en" sz="3200">
                <a:solidFill>
                  <a:srgbClr val="E15200"/>
                </a:solidFill>
              </a:rPr>
              <a:t>Setting up a custom update center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a </a:t>
            </a:r>
            <a:r>
              <a:rPr lang="en" sz="3200">
                <a:solidFill>
                  <a:srgbClr val="E15200"/>
                </a:solidFill>
              </a:rPr>
              <a:t>Jenkins Update Center?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075" y="1704975"/>
            <a:ext cx="6010275" cy="344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2700" y="2865350"/>
            <a:ext cx="4524375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a </a:t>
            </a:r>
            <a:r>
              <a:rPr lang="en" sz="3200">
                <a:solidFill>
                  <a:srgbClr val="E15200"/>
                </a:solidFill>
              </a:rPr>
              <a:t>Jenkins Update Center?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075" y="1620050"/>
            <a:ext cx="6010275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a </a:t>
            </a:r>
            <a:r>
              <a:rPr lang="en" sz="3200">
                <a:solidFill>
                  <a:srgbClr val="E15200"/>
                </a:solidFill>
              </a:rPr>
              <a:t>Custom Update Center?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075" y="1704975"/>
            <a:ext cx="6010275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a </a:t>
            </a:r>
            <a:r>
              <a:rPr lang="en" sz="3200">
                <a:solidFill>
                  <a:srgbClr val="E15200"/>
                </a:solidFill>
              </a:rPr>
              <a:t>Custom Update Center?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075" y="1704975"/>
            <a:ext cx="6010275" cy="344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9250" y="4083975"/>
            <a:ext cx="5905500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a </a:t>
            </a:r>
            <a:r>
              <a:rPr lang="en" sz="3200">
                <a:solidFill>
                  <a:srgbClr val="E15200"/>
                </a:solidFill>
              </a:rPr>
              <a:t>Custom Update Center?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075" y="1704975"/>
            <a:ext cx="6010275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do I use a Custom Update Center with CJOC?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075" y="1704975"/>
            <a:ext cx="6010275" cy="344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6275" y="3879375"/>
            <a:ext cx="3552825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do I use a Custom Update Center with CJOC?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075" y="1700212"/>
            <a:ext cx="6410325" cy="345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1637" y="2669675"/>
            <a:ext cx="5800725" cy="237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0475" y="5000125"/>
            <a:ext cx="244792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98800" y="4244075"/>
            <a:ext cx="2009775" cy="28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do I use a Custom Update Center with CJOC?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550" y="2041275"/>
            <a:ext cx="6410325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4800" y="4021700"/>
            <a:ext cx="649605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loudBees_4x3_Final-rev">
  <a:themeElements>
    <a:clrScheme name="Custom 5">
      <a:dk1>
        <a:srgbClr val="54585B"/>
      </a:dk1>
      <a:lt1>
        <a:srgbClr val="FFFFFF"/>
      </a:lt1>
      <a:dk2>
        <a:srgbClr val="006098"/>
      </a:dk2>
      <a:lt2>
        <a:srgbClr val="EEECE1"/>
      </a:lt2>
      <a:accent1>
        <a:srgbClr val="00ADBC"/>
      </a:accent1>
      <a:accent2>
        <a:srgbClr val="F9C62A"/>
      </a:accent2>
      <a:accent3>
        <a:srgbClr val="CB3725"/>
      </a:accent3>
      <a:accent4>
        <a:srgbClr val="008996"/>
      </a:accent4>
      <a:accent5>
        <a:srgbClr val="2C9A42"/>
      </a:accent5>
      <a:accent6>
        <a:srgbClr val="54575A"/>
      </a:accent6>
      <a:hlink>
        <a:srgbClr val="006098"/>
      </a:hlink>
      <a:folHlink>
        <a:srgbClr val="00ADB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