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Arnaud Hérit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why is it an image ? Did you have a conversion issue ?</p:text>
  </p:cm>
  <p:cm authorId="0" idx="2">
    <p:pos x="6000" y="100"/>
    <p:text>_Marked as resolved_</p:text>
  </p:cm>
  <p:cm authorId="0" idx="3">
    <p:pos x="6000" y="200"/>
    <p:text>_Re-opened_</p:text>
  </p:cm>
  <p:cm authorId="0" idx="4">
    <p:pos x="6000" y="300"/>
    <p:text>It seems to be the same tracy in all your slides 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CloudBees Jenkins Analytics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CloudBees Jenkins Analytics?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1670075"/>
            <a:ext cx="6010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CloudBees Jenkins Analytics?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70075"/>
            <a:ext cx="60102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7" y="2398950"/>
            <a:ext cx="59150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</a:t>
            </a:r>
            <a:r>
              <a:rPr lang="en" sz="3200">
                <a:solidFill>
                  <a:srgbClr val="E15200"/>
                </a:solidFill>
              </a:rPr>
              <a:t>installation insights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46275"/>
            <a:ext cx="60102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125" y="4484250"/>
            <a:ext cx="2462699" cy="17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&lt;labName&gt;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