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3.jpg"/><Relationship Id="rId4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Relationship Id="rId3" Type="http://schemas.openxmlformats.org/officeDocument/2006/relationships/image" Target="../media/image0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Relationship Id="rId3" Type="http://schemas.openxmlformats.org/officeDocument/2006/relationships/image" Target="../media/image0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Relationship Id="rId3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Relationship Id="rId3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0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2127739"/>
            <a:ext cx="7848599" cy="21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FB1B2"/>
              </a:buClr>
              <a:buFont typeface="Courier New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32712"/>
            <a:ext cx="2395500" cy="10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p Bar-be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ttom Bar-be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ext with Chart or Graphic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3.jp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Monitoring your Jenkins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599075" y="833975"/>
            <a:ext cx="8227500" cy="12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 Jenkins Enterprise Metrics Dashboard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599825" y="2041474"/>
            <a:ext cx="8226599" cy="4176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Simple to setup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 customization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Custom Metrics View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Choose your design: column, overall size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Choose which metrics to display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Choose the order of the graphs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recreate the </a:t>
            </a:r>
            <a:r>
              <a:rPr b="1" lang="en"/>
              <a:t>Jenkins Enterprise Metrics Dashboard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450" y="2092775"/>
            <a:ext cx="250507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 Alerts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Allows you to define different </a:t>
            </a:r>
            <a:r>
              <a:rPr b="1" lang="en"/>
              <a:t>metrics based alerts</a:t>
            </a:r>
            <a:r>
              <a:rPr lang="en"/>
              <a:t> and have Jenkins send emails </a:t>
            </a:r>
            <a:r>
              <a:rPr b="1" lang="en"/>
              <a:t>when the alerts start and finish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599825" y="1692202"/>
            <a:ext cx="8163300" cy="69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$JENKINS_URL/configure</a:t>
            </a:r>
            <a:r>
              <a:rPr lang="en"/>
              <a:t>, scroll to </a:t>
            </a:r>
            <a:r>
              <a:rPr b="1" lang="en"/>
              <a:t>Alerts</a:t>
            </a:r>
            <a:r>
              <a:rPr lang="en"/>
              <a:t> section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525" y="2394700"/>
            <a:ext cx="6788951" cy="38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599825" y="1692208"/>
            <a:ext cx="8163300" cy="10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Setup the </a:t>
            </a:r>
            <a:r>
              <a:rPr b="1" lang="en"/>
              <a:t>Global Recipients</a:t>
            </a:r>
            <a:r>
              <a:rPr lang="en"/>
              <a:t> with the email addresses to send the notifications to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00" y="2785087"/>
            <a:ext cx="71151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599825" y="1692210"/>
            <a:ext cx="8163300" cy="65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Create the conditions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025" y="2344100"/>
            <a:ext cx="7137950" cy="40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599825" y="1692209"/>
            <a:ext cx="8163300" cy="1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 to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$JENKINS_URL/monitoring-alerts</a:t>
            </a:r>
            <a:r>
              <a:rPr lang="en"/>
              <a:t> to observe the statuses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275" y="2715500"/>
            <a:ext cx="6981900" cy="396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Lab Exercise: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Monitoring your Jenkins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monitoring plugin doing?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 </a:t>
            </a:r>
            <a:r>
              <a:rPr b="1" lang="en"/>
              <a:t>collects various metrics</a:t>
            </a:r>
            <a:r>
              <a:rPr lang="en"/>
              <a:t> about </a:t>
            </a:r>
            <a:r>
              <a:rPr b="1" lang="en"/>
              <a:t>how Jenkins is performing</a:t>
            </a:r>
            <a:r>
              <a:rPr lang="en"/>
              <a:t>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 </a:t>
            </a:r>
            <a:r>
              <a:rPr b="1" lang="en"/>
              <a:t>provides graphs</a:t>
            </a:r>
            <a:r>
              <a:rPr lang="en"/>
              <a:t> of the metrics.</a:t>
            </a:r>
          </a:p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 can be configured to </a:t>
            </a:r>
            <a:r>
              <a:rPr b="1" lang="en"/>
              <a:t>send email alerts</a:t>
            </a:r>
            <a:r>
              <a:rPr lang="en"/>
              <a:t> when metrics deviate from user defined ranges.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 CPU usage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Shows the </a:t>
            </a:r>
            <a:r>
              <a:rPr b="1" lang="en"/>
              <a:t>CPU usage</a:t>
            </a:r>
            <a:r>
              <a:rPr lang="en"/>
              <a:t> of the </a:t>
            </a:r>
            <a:r>
              <a:rPr b="1" lang="en"/>
              <a:t>System</a:t>
            </a:r>
            <a:r>
              <a:rPr lang="en"/>
              <a:t> as well as by the </a:t>
            </a:r>
            <a:r>
              <a:rPr b="1" lang="en"/>
              <a:t>JVM</a:t>
            </a:r>
            <a:r>
              <a:rPr lang="en"/>
              <a:t> on master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 Heap and non-heap used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percentage of the master’s JVM’s heap and non-heap memory pool that is currently in use.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In both case, we can see memory pressure if always over 80%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 File descriptors in use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percentage of file descriptors in use by the Jenkins master</a:t>
            </a:r>
          </a:p>
          <a:p>
            <a:pPr indent="-368300" lvl="1" marL="91440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When Jenkins runs out of file handles jobs can start failing at random.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 Web-UI requests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rate of web requests against the Jenkins master UI</a:t>
            </a:r>
          </a:p>
          <a:p>
            <a:pPr indent="-368300" lvl="1" marL="91440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Can monitor if the architecture of your installation needs to be upgraded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 The build queue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see when the build queue grow significantly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Build queue length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see if you need more slaves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Average build duration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detect if a job is stuck on the build queue</a:t>
            </a:r>
          </a:p>
          <a:p>
            <a:pPr indent="-368300" lvl="1" marL="91440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a job is stuck if there is no executors available and has been waiting more than 10 times its estimate build duration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599825" y="1691867"/>
            <a:ext cx="8226599" cy="68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Font typeface="PT Sans"/>
              <a:buChar char="●"/>
            </a:pPr>
            <a:r>
              <a:rPr lang="en"/>
              <a:t>Create a view at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$JENKINS_URL/newView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162" y="2378875"/>
            <a:ext cx="6985673" cy="39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99825" y="1691867"/>
            <a:ext cx="8226599" cy="652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Jenkins Enterprise Metrics Dashboard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363" y="2344075"/>
            <a:ext cx="3931273" cy="398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