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Daniel Beck"/>
  <p:cmAuthor clrIdx="1" id="1" initials="" lastIdx="1" name="Arnaud Hérit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My eyes bleed.</p:text>
  </p:cm>
  <p:cm authorId="1" idx="1">
    <p:pos x="6000" y="100"/>
    <p:text>Is it an image 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Maven modules? Really?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1.jpg"/><Relationship Id="rId4" Type="http://schemas.openxmlformats.org/officeDocument/2006/relationships/image" Target="../media/image0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jpg"/><Relationship Id="rId2" Type="http://schemas.openxmlformats.org/officeDocument/2006/relationships/image" Target="../media/image0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Role-based Access Control with CJOC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>
                <a:solidFill>
                  <a:srgbClr val="E15200"/>
                </a:solidFill>
              </a:rPr>
              <a:t>How do I use CJE RBAC with CJOC?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75" y="1670075"/>
            <a:ext cx="64579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E15200"/>
                </a:solidFill>
              </a:rPr>
              <a:t>How do I use CJE RBAC with CJOC?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75" y="1576387"/>
            <a:ext cx="64579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</a:t>
            </a:r>
            <a:r>
              <a:rPr lang="en" sz="3200">
                <a:solidFill>
                  <a:srgbClr val="E15200"/>
                </a:solidFill>
              </a:rPr>
              <a:t>granularity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704975"/>
            <a:ext cx="64579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5" y="1666875"/>
            <a:ext cx="64579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 sz="3200">
                <a:solidFill>
                  <a:srgbClr val="E15200"/>
                </a:solidFill>
              </a:rPr>
              <a:t>Setting up Role-based Access Control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