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 Id="rId3" Type="http://schemas.openxmlformats.org/officeDocument/2006/relationships/image" Target="../media/image0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 Id="rId3" Type="http://schemas.openxmlformats.org/officeDocument/2006/relationships/image" Target="../media/image02.jpg"/><Relationship Id="rId4" Type="http://schemas.openxmlformats.org/officeDocument/2006/relationships/image" Target="../media/image0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 Id="rId3" Type="http://schemas.openxmlformats.org/officeDocument/2006/relationships/image" Target="../media/image0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 Id="rId3" Type="http://schemas.openxmlformats.org/officeDocument/2006/relationships/image" Target="../media/image0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 Id="rId3" Type="http://schemas.openxmlformats.org/officeDocument/2006/relationships/image" Target="../media/image0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 Id="rId3"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b="0" l="0" r="0" t="0"/>
          <a:stretch/>
        </p:blipFill>
        <p:spPr>
          <a:xfrm>
            <a:off x="0" y="9201"/>
            <a:ext cx="9144000" cy="6858000"/>
          </a:xfrm>
          <a:prstGeom prst="rect">
            <a:avLst/>
          </a:prstGeom>
          <a:noFill/>
          <a:ln>
            <a:noFill/>
          </a:ln>
        </p:spPr>
      </p:pic>
      <p:sp>
        <p:nvSpPr>
          <p:cNvPr id="13" name="Shape 13"/>
          <p:cNvSpPr txBox="1"/>
          <p:nvPr>
            <p:ph type="ctrTitle"/>
          </p:nvPr>
        </p:nvSpPr>
        <p:spPr>
          <a:xfrm>
            <a:off x="685800" y="2127739"/>
            <a:ext cx="7848599" cy="2111100"/>
          </a:xfrm>
          <a:prstGeom prst="rect">
            <a:avLst/>
          </a:prstGeom>
          <a:noFill/>
          <a:ln>
            <a:noFill/>
          </a:ln>
        </p:spPr>
        <p:txBody>
          <a:bodyPr anchorCtr="0" anchor="b" bIns="91425" lIns="91425" rIns="91425" tIns="91425"/>
          <a:lstStyle>
            <a:lvl1pPr indent="0" marL="0" marR="0" rtl="0" algn="l">
              <a:spcBef>
                <a:spcPts val="0"/>
              </a:spcBef>
              <a:spcAft>
                <a:spcPts val="0"/>
              </a:spcAft>
              <a:buClr>
                <a:srgbClr val="FFFFFF"/>
              </a:buClr>
              <a:defRPr>
                <a:solidFill>
                  <a:srgbClr val="FFFFFF"/>
                </a:solidFill>
              </a:defRPr>
            </a:lvl1pPr>
            <a:lvl2pPr indent="0" marL="0" marR="0" rtl="0" algn="l">
              <a:spcBef>
                <a:spcPts val="0"/>
              </a:spcBef>
              <a:spcAft>
                <a:spcPts val="0"/>
              </a:spcAft>
              <a:defRPr/>
            </a:lvl2pPr>
            <a:lvl3pPr indent="0" marL="0" marR="0" rtl="0" algn="l">
              <a:spcBef>
                <a:spcPts val="0"/>
              </a:spcBef>
              <a:spcAft>
                <a:spcPts val="0"/>
              </a:spcAft>
              <a:defRPr/>
            </a:lvl3pPr>
            <a:lvl4pPr indent="0" marL="0" marR="0" rtl="0" algn="l">
              <a:spcBef>
                <a:spcPts val="0"/>
              </a:spcBef>
              <a:spcAft>
                <a:spcPts val="0"/>
              </a:spcAft>
              <a:defRPr/>
            </a:lvl4pPr>
            <a:lvl5pPr indent="0" marL="0" marR="0" rtl="0" algn="l">
              <a:spcBef>
                <a:spcPts val="0"/>
              </a:spcBef>
              <a:spcAft>
                <a:spcPts val="0"/>
              </a:spcAft>
              <a:defRPr/>
            </a:lvl5pPr>
            <a:lvl6pPr indent="0" marL="457200" marR="0" rtl="0" algn="l">
              <a:spcBef>
                <a:spcPts val="0"/>
              </a:spcBef>
              <a:spcAft>
                <a:spcPts val="0"/>
              </a:spcAft>
              <a:defRPr/>
            </a:lvl6pPr>
            <a:lvl7pPr indent="0" marL="914400" marR="0" rtl="0" algn="l">
              <a:spcBef>
                <a:spcPts val="0"/>
              </a:spcBef>
              <a:spcAft>
                <a:spcPts val="0"/>
              </a:spcAft>
              <a:defRPr/>
            </a:lvl7pPr>
            <a:lvl8pPr indent="0" marL="1371600" marR="0" rtl="0" algn="l">
              <a:spcBef>
                <a:spcPts val="0"/>
              </a:spcBef>
              <a:spcAft>
                <a:spcPts val="0"/>
              </a:spcAft>
              <a:defRPr/>
            </a:lvl8pPr>
            <a:lvl9pPr indent="0" marL="1828800" marR="0" rtl="0" algn="l">
              <a:spcBef>
                <a:spcPts val="0"/>
              </a:spcBef>
              <a:spcAft>
                <a:spcPts val="0"/>
              </a:spcAft>
              <a:defRPr/>
            </a:lvl9pPr>
          </a:lstStyle>
          <a:p/>
        </p:txBody>
      </p:sp>
      <p:sp>
        <p:nvSpPr>
          <p:cNvPr id="14" name="Shape 14"/>
          <p:cNvSpPr txBox="1"/>
          <p:nvPr>
            <p:ph idx="1" type="subTitle"/>
          </p:nvPr>
        </p:nvSpPr>
        <p:spPr>
          <a:xfrm>
            <a:off x="685800" y="4312137"/>
            <a:ext cx="5791200" cy="1066799"/>
          </a:xfrm>
          <a:prstGeom prst="rect">
            <a:avLst/>
          </a:prstGeom>
          <a:noFill/>
          <a:ln>
            <a:noFill/>
          </a:ln>
        </p:spPr>
        <p:txBody>
          <a:bodyPr anchorCtr="0" anchor="t" bIns="91425" lIns="91425" rIns="91425" tIns="91425"/>
          <a:lstStyle>
            <a:lvl1pPr indent="0" marL="0" marR="0" rtl="0" algn="l">
              <a:lnSpc>
                <a:spcPct val="100000"/>
              </a:lnSpc>
              <a:spcBef>
                <a:spcPts val="400"/>
              </a:spcBef>
              <a:spcAft>
                <a:spcPts val="0"/>
              </a:spcAft>
              <a:buClr>
                <a:srgbClr val="FFFFFF"/>
              </a:buClr>
              <a:buFont typeface="Arial"/>
              <a:buNone/>
              <a:defRPr>
                <a:solidFill>
                  <a:srgbClr val="FFFFFF"/>
                </a:solidFill>
              </a:defRPr>
            </a:lvl1pPr>
            <a:lvl2pPr indent="0" marL="457200" marR="0" rtl="0" algn="ctr">
              <a:lnSpc>
                <a:spcPct val="100000"/>
              </a:lnSpc>
              <a:spcBef>
                <a:spcPts val="400"/>
              </a:spcBef>
              <a:spcAft>
                <a:spcPts val="0"/>
              </a:spcAft>
              <a:buClr>
                <a:srgbClr val="AFB1B2"/>
              </a:buClr>
              <a:buFont typeface="Arial"/>
              <a:buNone/>
              <a:defRPr/>
            </a:lvl2pPr>
            <a:lvl3pPr indent="0" marL="914400" marR="0" rtl="0" algn="ctr">
              <a:lnSpc>
                <a:spcPct val="100000"/>
              </a:lnSpc>
              <a:spcBef>
                <a:spcPts val="360"/>
              </a:spcBef>
              <a:spcAft>
                <a:spcPts val="0"/>
              </a:spcAft>
              <a:buClr>
                <a:srgbClr val="AFB1B2"/>
              </a:buClr>
              <a:buFont typeface="Courier New"/>
              <a:buNone/>
              <a:defRPr/>
            </a:lvl3pPr>
            <a:lvl4pPr indent="0" marL="1371600" marR="0" rtl="0" algn="ctr">
              <a:spcBef>
                <a:spcPts val="400"/>
              </a:spcBef>
              <a:spcAft>
                <a:spcPts val="0"/>
              </a:spcAft>
              <a:buClr>
                <a:srgbClr val="AFB1B2"/>
              </a:buClr>
              <a:buFont typeface="Arial"/>
              <a:buNone/>
              <a:defRPr/>
            </a:lvl4pPr>
            <a:lvl5pPr indent="0" marL="1828800" marR="0" rtl="0" algn="ctr">
              <a:spcBef>
                <a:spcPts val="400"/>
              </a:spcBef>
              <a:spcAft>
                <a:spcPts val="0"/>
              </a:spcAft>
              <a:buClr>
                <a:srgbClr val="AFB1B2"/>
              </a:buClr>
              <a:buFont typeface="Arial"/>
              <a:buNone/>
              <a:defRPr/>
            </a:lvl5pPr>
            <a:lvl6pPr indent="0" marL="2286000" marR="0" rtl="0" algn="ctr">
              <a:spcBef>
                <a:spcPts val="400"/>
              </a:spcBef>
              <a:buClr>
                <a:srgbClr val="AFB1B2"/>
              </a:buClr>
              <a:buFont typeface="Arial"/>
              <a:buNone/>
              <a:defRPr/>
            </a:lvl6pPr>
            <a:lvl7pPr indent="0" marL="2743200" marR="0" rtl="0" algn="ctr">
              <a:spcBef>
                <a:spcPts val="400"/>
              </a:spcBef>
              <a:buClr>
                <a:srgbClr val="AFB1B2"/>
              </a:buClr>
              <a:buFont typeface="Arial"/>
              <a:buNone/>
              <a:defRPr/>
            </a:lvl7pPr>
            <a:lvl8pPr indent="0" marL="3200400" marR="0" rtl="0" algn="ctr">
              <a:spcBef>
                <a:spcPts val="400"/>
              </a:spcBef>
              <a:buClr>
                <a:srgbClr val="AFB1B2"/>
              </a:buClr>
              <a:buFont typeface="Arial"/>
              <a:buNone/>
              <a:defRPr/>
            </a:lvl8pPr>
            <a:lvl9pPr indent="0" marL="3657600" marR="0" rtl="0" algn="ctr">
              <a:spcBef>
                <a:spcPts val="400"/>
              </a:spcBef>
              <a:buClr>
                <a:srgbClr val="AFB1B2"/>
              </a:buClr>
              <a:buFont typeface="Arial"/>
              <a:buNone/>
              <a:defRPr/>
            </a:lvl9pPr>
          </a:lstStyle>
          <a:p/>
        </p:txBody>
      </p:sp>
      <p:pic>
        <p:nvPicPr>
          <p:cNvPr id="15" name="Shape 15"/>
          <p:cNvPicPr preferRelativeResize="0"/>
          <p:nvPr/>
        </p:nvPicPr>
        <p:blipFill rotWithShape="1">
          <a:blip r:embed="rId3">
            <a:alphaModFix/>
          </a:blip>
          <a:srcRect b="0" l="0" r="0" t="0"/>
          <a:stretch/>
        </p:blipFill>
        <p:spPr>
          <a:xfrm>
            <a:off x="6477000" y="232712"/>
            <a:ext cx="2395500" cy="1026899"/>
          </a:xfrm>
          <a:prstGeom prst="rect">
            <a:avLst/>
          </a:prstGeom>
          <a:noFill/>
          <a:ln>
            <a:noFill/>
          </a:ln>
        </p:spPr>
      </p:pic>
      <p:sp>
        <p:nvSpPr>
          <p:cNvPr id="16" name="Shape 16"/>
          <p:cNvSpPr txBox="1"/>
          <p:nvPr/>
        </p:nvSpPr>
        <p:spPr>
          <a:xfrm rot="-5400000">
            <a:off x="-1060367" y="5542950"/>
            <a:ext cx="2414699" cy="215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0" baseline="0" i="0" lang="en" sz="800" u="none" cap="none" strike="noStrike">
                <a:solidFill>
                  <a:schemeClr val="lt1"/>
                </a:solidFill>
                <a:latin typeface="Calibri"/>
                <a:ea typeface="Calibri"/>
                <a:cs typeface="Calibri"/>
                <a:sym typeface="Calibri"/>
              </a:rPr>
              <a:t>© 2015 CloudBees,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op Bar-bee">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2857500" y="3412067"/>
            <a:ext cx="6007199" cy="2999100"/>
          </a:xfrm>
          <a:prstGeom prst="rect">
            <a:avLst/>
          </a:prstGeom>
          <a:noFill/>
          <a:ln>
            <a:noFill/>
          </a:ln>
        </p:spPr>
      </p:pic>
      <p:sp>
        <p:nvSpPr>
          <p:cNvPr id="58" name="Shape 58"/>
          <p:cNvSpPr txBox="1"/>
          <p:nvPr>
            <p:ph type="title"/>
          </p:nvPr>
        </p:nvSpPr>
        <p:spPr>
          <a:xfrm>
            <a:off x="599087" y="833966"/>
            <a:ext cx="8227500" cy="836099"/>
          </a:xfrm>
          <a:prstGeom prst="rect">
            <a:avLst/>
          </a:prstGeom>
          <a:noFill/>
          <a:ln>
            <a:noFill/>
          </a:ln>
        </p:spPr>
        <p:txBody>
          <a:bodyPr anchorCtr="0" anchor="ctr" bIns="91425" lIns="91425" rIns="91425" tIns="91425"/>
          <a:lstStyle>
            <a:lvl1pPr rtl="0" algn="l">
              <a:spcBef>
                <a:spcPts val="0"/>
              </a:spcBef>
              <a:spcAft>
                <a:spcPts val="0"/>
              </a:spcAft>
              <a:defRPr/>
            </a:lvl1pPr>
            <a:lvl2pPr rtl="0" algn="l">
              <a:spcBef>
                <a:spcPts val="0"/>
              </a:spcBef>
              <a:spcAft>
                <a:spcPts val="0"/>
              </a:spcAft>
              <a:defRPr/>
            </a:lvl2pPr>
            <a:lvl3pPr rtl="0" algn="l">
              <a:spcBef>
                <a:spcPts val="0"/>
              </a:spcBef>
              <a:spcAft>
                <a:spcPts val="0"/>
              </a:spcAft>
              <a:defRPr/>
            </a:lvl3pPr>
            <a:lvl4pPr rtl="0" algn="l">
              <a:spcBef>
                <a:spcPts val="0"/>
              </a:spcBef>
              <a:spcAft>
                <a:spcPts val="0"/>
              </a:spcAft>
              <a:defRPr/>
            </a:lvl4pPr>
            <a:lvl5pPr rtl="0" algn="l">
              <a:spcBef>
                <a:spcPts val="0"/>
              </a:spcBef>
              <a:spcAft>
                <a:spcPts val="0"/>
              </a:spcAft>
              <a:defRPr/>
            </a:lvl5pPr>
            <a:lvl6pPr marL="457200" rtl="0" algn="l">
              <a:spcBef>
                <a:spcPts val="0"/>
              </a:spcBef>
              <a:spcAft>
                <a:spcPts val="0"/>
              </a:spcAft>
              <a:defRPr/>
            </a:lvl6pPr>
            <a:lvl7pPr marL="914400" rtl="0" algn="l">
              <a:spcBef>
                <a:spcPts val="0"/>
              </a:spcBef>
              <a:spcAft>
                <a:spcPts val="0"/>
              </a:spcAft>
              <a:defRPr/>
            </a:lvl7pPr>
            <a:lvl8pPr marL="1371600" rtl="0" algn="l">
              <a:spcBef>
                <a:spcPts val="0"/>
              </a:spcBef>
              <a:spcAft>
                <a:spcPts val="0"/>
              </a:spcAft>
              <a:defRPr/>
            </a:lvl8pPr>
            <a:lvl9pPr marL="1828800" rtl="0" algn="l">
              <a:spcBef>
                <a:spcPts val="0"/>
              </a:spcBef>
              <a:spcAft>
                <a:spcPts val="0"/>
              </a:spcAft>
              <a:defRPr/>
            </a:lvl9pPr>
          </a:lstStyle>
          <a:p/>
        </p:txBody>
      </p:sp>
      <p:sp>
        <p:nvSpPr>
          <p:cNvPr id="59" name="Shape 59"/>
          <p:cNvSpPr txBox="1"/>
          <p:nvPr>
            <p:ph idx="1" type="body"/>
          </p:nvPr>
        </p:nvSpPr>
        <p:spPr>
          <a:xfrm>
            <a:off x="599831" y="1691866"/>
            <a:ext cx="8226599" cy="4526100"/>
          </a:xfrm>
          <a:prstGeom prst="rect">
            <a:avLst/>
          </a:prstGeom>
          <a:noFill/>
          <a:ln>
            <a:noFill/>
          </a:ln>
        </p:spPr>
        <p:txBody>
          <a:bodyPr anchorCtr="0" anchor="t" bIns="91425" lIns="91425" rIns="91425" tIns="91425"/>
          <a:lstStyle>
            <a:lvl1pPr indent="-182880" marL="182880" rtl="0">
              <a:lnSpc>
                <a:spcPct val="100000"/>
              </a:lnSpc>
              <a:spcBef>
                <a:spcPts val="0"/>
              </a:spcBef>
              <a:spcAft>
                <a:spcPts val="0"/>
              </a:spcAft>
              <a:defRPr/>
            </a:lvl1pPr>
            <a:lvl2pPr rtl="0">
              <a:lnSpc>
                <a:spcPct val="100000"/>
              </a:lnSpc>
              <a:spcBef>
                <a:spcPts val="0"/>
              </a:spcBef>
              <a:defRPr/>
            </a:lvl2pPr>
            <a:lvl3pPr rtl="0">
              <a:lnSpc>
                <a:spcPct val="100000"/>
              </a:lnSpc>
              <a:spcBef>
                <a:spcPts val="0"/>
              </a:spcBef>
              <a:defRPr/>
            </a:lvl3pPr>
            <a:lvl4pPr rtl="0">
              <a:lnSpc>
                <a:spcPct val="100000"/>
              </a:lnSpc>
              <a:spcBef>
                <a:spcPts val="0"/>
              </a:spcBef>
              <a:defRPr/>
            </a:lvl4pPr>
            <a:lvl5pPr rtl="0">
              <a:lnSpc>
                <a:spcPct val="10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7F7F7F"/>
                </a:solidFill>
                <a:latin typeface="PT Sans"/>
                <a:ea typeface="PT Sans"/>
                <a:cs typeface="PT Sans"/>
                <a:sym typeface="PT San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ottom Bar-bee">
    <p:spTree>
      <p:nvGrpSpPr>
        <p:cNvPr id="61" name="Shape 61"/>
        <p:cNvGrpSpPr/>
        <p:nvPr/>
      </p:nvGrpSpPr>
      <p:grpSpPr>
        <a:xfrm>
          <a:off x="0" y="0"/>
          <a:ext cx="0" cy="0"/>
          <a:chOff x="0" y="0"/>
          <a:chExt cx="0" cy="0"/>
        </a:xfrm>
      </p:grpSpPr>
      <p:sp>
        <p:nvSpPr>
          <p:cNvPr id="62" name="Shape 62"/>
          <p:cNvSpPr/>
          <p:nvPr/>
        </p:nvSpPr>
        <p:spPr>
          <a:xfrm>
            <a:off x="0" y="0"/>
            <a:ext cx="9144000" cy="6858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pic>
        <p:nvPicPr>
          <p:cNvPr id="63" name="Shape 63"/>
          <p:cNvPicPr preferRelativeResize="0"/>
          <p:nvPr/>
        </p:nvPicPr>
        <p:blipFill rotWithShape="1">
          <a:blip r:embed="rId2">
            <a:alphaModFix/>
          </a:blip>
          <a:srcRect b="0" l="0" r="0" t="0"/>
          <a:stretch/>
        </p:blipFill>
        <p:spPr>
          <a:xfrm>
            <a:off x="2857500" y="3045883"/>
            <a:ext cx="6007199" cy="2999100"/>
          </a:xfrm>
          <a:prstGeom prst="rect">
            <a:avLst/>
          </a:prstGeom>
          <a:noFill/>
          <a:ln>
            <a:noFill/>
          </a:ln>
        </p:spPr>
      </p:pic>
      <p:pic>
        <p:nvPicPr>
          <p:cNvPr id="64" name="Shape 64"/>
          <p:cNvPicPr preferRelativeResize="0"/>
          <p:nvPr/>
        </p:nvPicPr>
        <p:blipFill rotWithShape="1">
          <a:blip r:embed="rId3">
            <a:alphaModFix/>
          </a:blip>
          <a:srcRect b="91998" l="0" r="0" t="2"/>
          <a:stretch/>
        </p:blipFill>
        <p:spPr>
          <a:xfrm rot="10800000">
            <a:off x="0" y="6309300"/>
            <a:ext cx="9144000" cy="548699"/>
          </a:xfrm>
          <a:prstGeom prst="rect">
            <a:avLst/>
          </a:prstGeom>
          <a:noFill/>
          <a:ln>
            <a:noFill/>
          </a:ln>
        </p:spPr>
      </p:pic>
      <p:sp>
        <p:nvSpPr>
          <p:cNvPr id="65" name="Shape 65"/>
          <p:cNvSpPr txBox="1"/>
          <p:nvPr>
            <p:ph type="title"/>
          </p:nvPr>
        </p:nvSpPr>
        <p:spPr>
          <a:xfrm>
            <a:off x="421287" y="301625"/>
            <a:ext cx="8346600" cy="836099"/>
          </a:xfrm>
          <a:prstGeom prst="rect">
            <a:avLst/>
          </a:prstGeom>
          <a:noFill/>
          <a:ln>
            <a:noFill/>
          </a:ln>
        </p:spPr>
        <p:txBody>
          <a:bodyPr anchorCtr="0" anchor="ctr" bIns="91425" lIns="91425" rIns="91425" tIns="91425"/>
          <a:lstStyle>
            <a:lvl1pPr rtl="0" algn="l">
              <a:spcBef>
                <a:spcPts val="0"/>
              </a:spcBef>
              <a:spcAft>
                <a:spcPts val="0"/>
              </a:spcAft>
              <a:defRPr/>
            </a:lvl1pPr>
            <a:lvl2pPr rtl="0" algn="l">
              <a:spcBef>
                <a:spcPts val="0"/>
              </a:spcBef>
              <a:spcAft>
                <a:spcPts val="0"/>
              </a:spcAft>
              <a:defRPr/>
            </a:lvl2pPr>
            <a:lvl3pPr rtl="0" algn="l">
              <a:spcBef>
                <a:spcPts val="0"/>
              </a:spcBef>
              <a:spcAft>
                <a:spcPts val="0"/>
              </a:spcAft>
              <a:defRPr/>
            </a:lvl3pPr>
            <a:lvl4pPr rtl="0" algn="l">
              <a:spcBef>
                <a:spcPts val="0"/>
              </a:spcBef>
              <a:spcAft>
                <a:spcPts val="0"/>
              </a:spcAft>
              <a:defRPr/>
            </a:lvl4pPr>
            <a:lvl5pPr rtl="0" algn="l">
              <a:spcBef>
                <a:spcPts val="0"/>
              </a:spcBef>
              <a:spcAft>
                <a:spcPts val="0"/>
              </a:spcAft>
              <a:defRPr/>
            </a:lvl5pPr>
            <a:lvl6pPr marL="457200" rtl="0" algn="l">
              <a:spcBef>
                <a:spcPts val="0"/>
              </a:spcBef>
              <a:spcAft>
                <a:spcPts val="0"/>
              </a:spcAft>
              <a:defRPr/>
            </a:lvl6pPr>
            <a:lvl7pPr marL="914400" rtl="0" algn="l">
              <a:spcBef>
                <a:spcPts val="0"/>
              </a:spcBef>
              <a:spcAft>
                <a:spcPts val="0"/>
              </a:spcAft>
              <a:defRPr/>
            </a:lvl7pPr>
            <a:lvl8pPr marL="1371600" rtl="0" algn="l">
              <a:spcBef>
                <a:spcPts val="0"/>
              </a:spcBef>
              <a:spcAft>
                <a:spcPts val="0"/>
              </a:spcAft>
              <a:defRPr/>
            </a:lvl8pPr>
            <a:lvl9pPr marL="1828800" rtl="0" algn="l">
              <a:spcBef>
                <a:spcPts val="0"/>
              </a:spcBef>
              <a:spcAft>
                <a:spcPts val="0"/>
              </a:spcAft>
              <a:defRPr/>
            </a:lvl9pPr>
          </a:lstStyle>
          <a:p/>
        </p:txBody>
      </p:sp>
      <p:sp>
        <p:nvSpPr>
          <p:cNvPr id="66" name="Shape 66"/>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FFFFFF"/>
                </a:solidFill>
                <a:latin typeface="PT Sans"/>
                <a:ea typeface="PT Sans"/>
                <a:cs typeface="PT Sans"/>
                <a:sym typeface="PT Sans"/>
              </a:rPr>
              <a:t>‹#›</a:t>
            </a:fld>
          </a:p>
        </p:txBody>
      </p:sp>
      <p:sp>
        <p:nvSpPr>
          <p:cNvPr id="67" name="Shape 67"/>
          <p:cNvSpPr txBox="1"/>
          <p:nvPr>
            <p:ph idx="1" type="body"/>
          </p:nvPr>
        </p:nvSpPr>
        <p:spPr>
          <a:xfrm>
            <a:off x="421287" y="1158875"/>
            <a:ext cx="8346600" cy="4886400"/>
          </a:xfrm>
          <a:prstGeom prst="rect">
            <a:avLst/>
          </a:prstGeom>
          <a:noFill/>
          <a:ln>
            <a:noFill/>
          </a:ln>
        </p:spPr>
        <p:txBody>
          <a:bodyPr anchorCtr="0" anchor="t" bIns="91425" lIns="91425" rIns="91425" tIns="91425"/>
          <a:lstStyle>
            <a:lvl1pPr indent="-30162" marL="169862" rtl="0" algn="l">
              <a:lnSpc>
                <a:spcPct val="100000"/>
              </a:lnSpc>
              <a:spcBef>
                <a:spcPts val="440"/>
              </a:spcBef>
              <a:spcAft>
                <a:spcPts val="0"/>
              </a:spcAft>
              <a:buClr>
                <a:schemeClr val="dk1"/>
              </a:buClr>
              <a:buFont typeface="Arial"/>
              <a:buChar char="•"/>
              <a:defRPr/>
            </a:lvl1pPr>
            <a:lvl2pPr indent="-158750" marL="742950" rtl="0" algn="l">
              <a:lnSpc>
                <a:spcPct val="100000"/>
              </a:lnSpc>
              <a:spcBef>
                <a:spcPts val="400"/>
              </a:spcBef>
              <a:spcAft>
                <a:spcPts val="0"/>
              </a:spcAft>
              <a:buClr>
                <a:schemeClr val="dk1"/>
              </a:buClr>
              <a:buFont typeface="Arial"/>
              <a:buChar char="–"/>
              <a:defRPr/>
            </a:lvl2pPr>
            <a:lvl3pPr indent="-114300" marL="1143000" rtl="0" algn="l">
              <a:lnSpc>
                <a:spcPct val="100000"/>
              </a:lnSpc>
              <a:spcBef>
                <a:spcPts val="360"/>
              </a:spcBef>
              <a:spcAft>
                <a:spcPts val="0"/>
              </a:spcAft>
              <a:buClr>
                <a:schemeClr val="dk1"/>
              </a:buClr>
              <a:buFont typeface="Courier New"/>
              <a:buChar char="o"/>
              <a:defRPr/>
            </a:lvl3pPr>
            <a:lvl4pPr indent="-101600" marL="1600200" rtl="0" algn="l">
              <a:spcBef>
                <a:spcPts val="400"/>
              </a:spcBef>
              <a:spcAft>
                <a:spcPts val="0"/>
              </a:spcAft>
              <a:buClr>
                <a:schemeClr val="dk1"/>
              </a:buClr>
              <a:buFont typeface="Arial"/>
              <a:buChar char="–"/>
              <a:defRPr/>
            </a:lvl4pPr>
            <a:lvl5pPr indent="-101600" marL="2057400" rtl="0" algn="l">
              <a:spcBef>
                <a:spcPts val="400"/>
              </a:spcBef>
              <a:spcAft>
                <a:spcPts val="0"/>
              </a:spcAft>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68" name="Shape 68"/>
          <p:cNvSpPr txBox="1"/>
          <p:nvPr/>
        </p:nvSpPr>
        <p:spPr>
          <a:xfrm>
            <a:off x="3369312" y="6503760"/>
            <a:ext cx="2415000" cy="215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0" baseline="0" i="0" lang="en" sz="800" u="none" cap="none" strike="noStrike">
                <a:solidFill>
                  <a:srgbClr val="FFFFFF"/>
                </a:solidFill>
                <a:latin typeface="Calibri"/>
                <a:ea typeface="Calibri"/>
                <a:cs typeface="Calibri"/>
                <a:sym typeface="Calibri"/>
              </a:rPr>
              <a:t>© 2015 CloudBees, Inc.  All Rights Reserved</a:t>
            </a:r>
          </a:p>
        </p:txBody>
      </p:sp>
      <p:pic>
        <p:nvPicPr>
          <p:cNvPr id="69" name="Shape 69"/>
          <p:cNvPicPr preferRelativeResize="0"/>
          <p:nvPr/>
        </p:nvPicPr>
        <p:blipFill rotWithShape="1">
          <a:blip r:embed="rId4">
            <a:alphaModFix/>
          </a:blip>
          <a:srcRect b="0" l="0" r="0" t="0"/>
          <a:stretch/>
        </p:blipFill>
        <p:spPr>
          <a:xfrm>
            <a:off x="359250" y="6311900"/>
            <a:ext cx="1310099" cy="562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_Custom Layout">
    <p:spTree>
      <p:nvGrpSpPr>
        <p:cNvPr id="70"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72" name="Shape 72"/>
          <p:cNvSpPr txBox="1"/>
          <p:nvPr/>
        </p:nvSpPr>
        <p:spPr>
          <a:xfrm rot="-5400000">
            <a:off x="-1060367" y="5542950"/>
            <a:ext cx="2414699" cy="215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800" u="none" cap="none" strike="noStrike">
                <a:solidFill>
                  <a:schemeClr val="dk1"/>
                </a:solidFill>
                <a:latin typeface="Calibri"/>
                <a:ea typeface="Calibri"/>
                <a:cs typeface="Calibri"/>
                <a:sym typeface="Calibri"/>
              </a:rPr>
              <a:t>© 2015 CloudBees, Inc.  All Rights Reserved</a:t>
            </a:r>
          </a:p>
        </p:txBody>
      </p:sp>
      <p:pic>
        <p:nvPicPr>
          <p:cNvPr id="73" name="Shape 73"/>
          <p:cNvPicPr preferRelativeResize="0"/>
          <p:nvPr/>
        </p:nvPicPr>
        <p:blipFill rotWithShape="1">
          <a:blip r:embed="rId3">
            <a:alphaModFix/>
          </a:blip>
          <a:srcRect b="0" l="0" r="0" t="0"/>
          <a:stretch/>
        </p:blipFill>
        <p:spPr>
          <a:xfrm>
            <a:off x="2171700" y="2400300"/>
            <a:ext cx="4800600" cy="20576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74" name="Shape 74"/>
        <p:cNvGrpSpPr/>
        <p:nvPr/>
      </p:nvGrpSpPr>
      <p:grpSpPr>
        <a:xfrm>
          <a:off x="0" y="0"/>
          <a:ext cx="0" cy="0"/>
          <a:chOff x="0" y="0"/>
          <a:chExt cx="0" cy="0"/>
        </a:xfrm>
      </p:grpSpPr>
      <p:pic>
        <p:nvPicPr>
          <p:cNvPr id="75" name="Shape 75"/>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id="76" name="Shape 76"/>
          <p:cNvPicPr preferRelativeResize="0"/>
          <p:nvPr/>
        </p:nvPicPr>
        <p:blipFill rotWithShape="1">
          <a:blip r:embed="rId3">
            <a:alphaModFix/>
          </a:blip>
          <a:srcRect b="0" l="0" r="0" t="0"/>
          <a:stretch/>
        </p:blipFill>
        <p:spPr>
          <a:xfrm>
            <a:off x="2960975" y="2644852"/>
            <a:ext cx="3538800" cy="1686900"/>
          </a:xfrm>
          <a:prstGeom prst="rect">
            <a:avLst/>
          </a:prstGeom>
          <a:noFill/>
          <a:ln>
            <a:noFill/>
          </a:ln>
        </p:spPr>
      </p:pic>
      <p:sp>
        <p:nvSpPr>
          <p:cNvPr id="77" name="Shape 77"/>
          <p:cNvSpPr txBox="1"/>
          <p:nvPr/>
        </p:nvSpPr>
        <p:spPr>
          <a:xfrm rot="-5400000">
            <a:off x="-1060367" y="5542950"/>
            <a:ext cx="2414699" cy="215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800" u="none" cap="none" strike="noStrike">
                <a:solidFill>
                  <a:schemeClr val="dk1"/>
                </a:solidFill>
                <a:latin typeface="Calibri"/>
                <a:ea typeface="Calibri"/>
                <a:cs typeface="Calibri"/>
                <a:sym typeface="Calibri"/>
              </a:rPr>
              <a:t>© 2015 CloudBees, Inc.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1">
    <p:spTree>
      <p:nvGrpSpPr>
        <p:cNvPr id="78" name="Shape 78"/>
        <p:cNvGrpSpPr/>
        <p:nvPr/>
      </p:nvGrpSpPr>
      <p:grpSpPr>
        <a:xfrm>
          <a:off x="0" y="0"/>
          <a:ext cx="0" cy="0"/>
          <a:chOff x="0" y="0"/>
          <a:chExt cx="0" cy="0"/>
        </a:xfrm>
      </p:grpSpPr>
      <p:sp>
        <p:nvSpPr>
          <p:cNvPr id="79" name="Shape 79"/>
          <p:cNvSpPr txBox="1"/>
          <p:nvPr>
            <p:ph type="ctrTitle"/>
          </p:nvPr>
        </p:nvSpPr>
        <p:spPr>
          <a:xfrm>
            <a:off x="685800" y="2111123"/>
            <a:ext cx="7772400" cy="1546500"/>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80" name="Shape 80"/>
          <p:cNvSpPr txBox="1"/>
          <p:nvPr>
            <p:ph idx="1" type="subTitle"/>
          </p:nvPr>
        </p:nvSpPr>
        <p:spPr>
          <a:xfrm>
            <a:off x="685800" y="3786737"/>
            <a:ext cx="7772400" cy="1046400"/>
          </a:xfrm>
          <a:prstGeom prst="rect">
            <a:avLst/>
          </a:prstGeom>
        </p:spPr>
        <p:txBody>
          <a:bodyPr anchorCtr="0" anchor="t" bIns="91425" lIns="91425" rIns="91425" tIns="91425"/>
          <a:lstStyle>
            <a:lvl1pPr rtl="0" algn="ctr">
              <a:spcBef>
                <a:spcPts val="0"/>
              </a:spcBef>
              <a:buClr>
                <a:schemeClr val="dk2"/>
              </a:buClr>
              <a:buNone/>
              <a:defRPr>
                <a:solidFill>
                  <a:schemeClr val="dk2"/>
                </a:solidFill>
              </a:defRPr>
            </a:lvl1pPr>
            <a:lvl2pPr rtl="0" algn="ctr">
              <a:spcBef>
                <a:spcPts val="0"/>
              </a:spcBef>
              <a:buClr>
                <a:schemeClr val="dk2"/>
              </a:buClr>
              <a:buSzPct val="100000"/>
              <a:buNone/>
              <a:defRPr sz="3000">
                <a:solidFill>
                  <a:schemeClr val="dk2"/>
                </a:solidFill>
              </a:defRPr>
            </a:lvl2pPr>
            <a:lvl3pPr rtl="0" algn="ctr">
              <a:spcBef>
                <a:spcPts val="0"/>
              </a:spcBef>
              <a:buClr>
                <a:schemeClr val="dk2"/>
              </a:buClr>
              <a:buSzPct val="100000"/>
              <a:buNone/>
              <a:defRPr sz="3000">
                <a:solidFill>
                  <a:schemeClr val="dk2"/>
                </a:solidFill>
              </a:defRPr>
            </a:lvl3pPr>
            <a:lvl4pPr rtl="0" algn="ctr">
              <a:spcBef>
                <a:spcPts val="0"/>
              </a:spcBef>
              <a:buClr>
                <a:schemeClr val="dk2"/>
              </a:buClr>
              <a:buSzPct val="100000"/>
              <a:buNone/>
              <a:defRPr sz="3000">
                <a:solidFill>
                  <a:schemeClr val="dk2"/>
                </a:solidFill>
              </a:defRPr>
            </a:lvl4pPr>
            <a:lvl5pPr rtl="0" algn="ctr">
              <a:spcBef>
                <a:spcPts val="0"/>
              </a:spcBef>
              <a:buClr>
                <a:schemeClr val="dk2"/>
              </a:buClr>
              <a:buSzPct val="100000"/>
              <a:buNone/>
              <a:defRPr sz="3000">
                <a:solidFill>
                  <a:schemeClr val="dk2"/>
                </a:solidFill>
              </a:defRPr>
            </a:lvl5pPr>
            <a:lvl6pPr rtl="0" algn="ctr">
              <a:spcBef>
                <a:spcPts val="0"/>
              </a:spcBef>
              <a:buClr>
                <a:schemeClr val="dk2"/>
              </a:buClr>
              <a:buSzPct val="100000"/>
              <a:buNone/>
              <a:defRPr sz="3000">
                <a:solidFill>
                  <a:schemeClr val="dk2"/>
                </a:solidFill>
              </a:defRPr>
            </a:lvl6pPr>
            <a:lvl7pPr rtl="0" algn="ctr">
              <a:spcBef>
                <a:spcPts val="0"/>
              </a:spcBef>
              <a:buClr>
                <a:schemeClr val="dk2"/>
              </a:buClr>
              <a:buSzPct val="100000"/>
              <a:buNone/>
              <a:defRPr sz="3000">
                <a:solidFill>
                  <a:schemeClr val="dk2"/>
                </a:solidFill>
              </a:defRPr>
            </a:lvl7pPr>
            <a:lvl8pPr rtl="0" algn="ctr">
              <a:spcBef>
                <a:spcPts val="0"/>
              </a:spcBef>
              <a:buClr>
                <a:schemeClr val="dk2"/>
              </a:buClr>
              <a:buSzPct val="100000"/>
              <a:buNone/>
              <a:defRPr sz="3000">
                <a:solidFill>
                  <a:schemeClr val="dk2"/>
                </a:solidFill>
              </a:defRPr>
            </a:lvl8pPr>
            <a:lvl9pPr rtl="0" algn="ctr">
              <a:spcBef>
                <a:spcPts val="0"/>
              </a:spcBef>
              <a:buClr>
                <a:schemeClr val="dk2"/>
              </a:buClr>
              <a:buSzPct val="100000"/>
              <a:buNone/>
              <a:defRPr sz="3000">
                <a:solidFill>
                  <a:schemeClr val="dk2"/>
                </a:solidFill>
              </a:defRPr>
            </a:lvl9pPr>
          </a:lstStyle>
          <a:p/>
        </p:txBody>
      </p:sp>
      <p:sp>
        <p:nvSpPr>
          <p:cNvPr id="81" name="Shape 81"/>
          <p:cNvSpPr txBox="1"/>
          <p:nvPr>
            <p:ph idx="12" type="sldNum"/>
          </p:nvPr>
        </p:nvSpPr>
        <p:spPr>
          <a:xfrm>
            <a:off x="8556791" y="6333134"/>
            <a:ext cx="548699" cy="524699"/>
          </a:xfrm>
          <a:prstGeom prst="rect">
            <a:avLst/>
          </a:prstGeom>
        </p:spPr>
        <p:txBody>
          <a:bodyPr anchorCtr="0" anchor="ctr" bIns="0" lIns="0" rIns="0" tIns="0">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599831" y="845995"/>
            <a:ext cx="8163300" cy="8360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x="599831" y="1692211"/>
            <a:ext cx="8163300" cy="4526100"/>
          </a:xfrm>
          <a:prstGeom prst="rect">
            <a:avLst/>
          </a:prstGeom>
          <a:noFill/>
          <a:ln>
            <a:noFill/>
          </a:ln>
        </p:spPr>
        <p:txBody>
          <a:bodyPr anchorCtr="0" anchor="t" bIns="91425" lIns="91425" rIns="91425" tIns="91425"/>
          <a:lstStyle>
            <a:lvl1pPr indent="-182880" marL="182880" rtl="0">
              <a:lnSpc>
                <a:spcPct val="100000"/>
              </a:lnSpc>
              <a:spcBef>
                <a:spcPts val="0"/>
              </a:spcBef>
              <a:spcAft>
                <a:spcPts val="0"/>
              </a:spcAft>
              <a:defRPr/>
            </a:lvl1pPr>
            <a:lvl2pPr rtl="0">
              <a:lnSpc>
                <a:spcPct val="100000"/>
              </a:lnSpc>
              <a:spcBef>
                <a:spcPts val="0"/>
              </a:spcBef>
              <a:defRPr/>
            </a:lvl2pPr>
            <a:lvl3pPr rtl="0">
              <a:lnSpc>
                <a:spcPct val="100000"/>
              </a:lnSpc>
              <a:spcBef>
                <a:spcPts val="0"/>
              </a:spcBef>
              <a:defRPr/>
            </a:lvl3pPr>
            <a:lvl4pPr rtl="0">
              <a:lnSpc>
                <a:spcPct val="100000"/>
              </a:lnSpc>
              <a:spcBef>
                <a:spcPts val="0"/>
              </a:spcBef>
              <a:defRPr/>
            </a:lvl4pPr>
            <a:lvl5pPr rtl="0">
              <a:lnSpc>
                <a:spcPct val="10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7F7F7F"/>
                </a:solidFill>
                <a:latin typeface="PT Sans"/>
                <a:ea typeface="PT Sans"/>
                <a:cs typeface="PT Sans"/>
                <a:sym typeface="PT San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1" name="Shape 21"/>
        <p:cNvGrpSpPr/>
        <p:nvPr/>
      </p:nvGrpSpPr>
      <p:grpSpPr>
        <a:xfrm>
          <a:off x="0" y="0"/>
          <a:ext cx="0" cy="0"/>
          <a:chOff x="0" y="0"/>
          <a:chExt cx="0" cy="0"/>
        </a:xfrm>
      </p:grpSpPr>
      <p:sp>
        <p:nvSpPr>
          <p:cNvPr id="22" name="Shape 22"/>
          <p:cNvSpPr txBox="1"/>
          <p:nvPr>
            <p:ph type="title"/>
          </p:nvPr>
        </p:nvSpPr>
        <p:spPr>
          <a:xfrm>
            <a:off x="599087" y="833966"/>
            <a:ext cx="8227500" cy="8360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1" type="body"/>
          </p:nvPr>
        </p:nvSpPr>
        <p:spPr>
          <a:xfrm>
            <a:off x="599831" y="1693139"/>
            <a:ext cx="4023299" cy="4568099"/>
          </a:xfrm>
          <a:prstGeom prst="rect">
            <a:avLst/>
          </a:prstGeom>
          <a:noFill/>
          <a:ln>
            <a:noFill/>
          </a:ln>
        </p:spPr>
        <p:txBody>
          <a:bodyPr anchorCtr="0" anchor="t" bIns="91425" lIns="91425" rIns="91425" tIns="91425"/>
          <a:lstStyle>
            <a:lvl1pPr indent="-182880" marL="18288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2" type="body"/>
          </p:nvPr>
        </p:nvSpPr>
        <p:spPr>
          <a:xfrm>
            <a:off x="4798023" y="1693139"/>
            <a:ext cx="4023299" cy="4568099"/>
          </a:xfrm>
          <a:prstGeom prst="rect">
            <a:avLst/>
          </a:prstGeom>
          <a:noFill/>
          <a:ln>
            <a:noFill/>
          </a:ln>
        </p:spPr>
        <p:txBody>
          <a:bodyPr anchorCtr="0" anchor="t" bIns="91425" lIns="91425" rIns="91425" tIns="91425"/>
          <a:lstStyle>
            <a:lvl1pPr indent="-182880" marL="18288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7F7F7F"/>
                </a:solidFill>
                <a:latin typeface="PT Sans"/>
                <a:ea typeface="PT Sans"/>
                <a:cs typeface="PT Sans"/>
                <a:sym typeface="PT San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slide">
    <p:spTree>
      <p:nvGrpSpPr>
        <p:cNvPr id="26" name="Shape 26"/>
        <p:cNvGrpSpPr/>
        <p:nvPr/>
      </p:nvGrpSpPr>
      <p:grpSpPr>
        <a:xfrm>
          <a:off x="0" y="0"/>
          <a:ext cx="0" cy="0"/>
          <a:chOff x="0" y="0"/>
          <a:chExt cx="0" cy="0"/>
        </a:xfrm>
      </p:grpSpPr>
      <p:pic>
        <p:nvPicPr>
          <p:cNvPr id="27" name="Shape 2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8" name="Shape 28"/>
          <p:cNvSpPr txBox="1"/>
          <p:nvPr>
            <p:ph type="title"/>
          </p:nvPr>
        </p:nvSpPr>
        <p:spPr>
          <a:xfrm>
            <a:off x="895141" y="2667000"/>
            <a:ext cx="6325200" cy="13586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 name="Shape 29"/>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7F7F7F"/>
                </a:solidFill>
                <a:latin typeface="PT Sans"/>
                <a:ea typeface="PT Sans"/>
                <a:cs typeface="PT Sans"/>
                <a:sym typeface="PT Sans"/>
              </a:rPr>
              <a:t>‹#›</a:t>
            </a:fld>
          </a:p>
        </p:txBody>
      </p:sp>
      <p:sp>
        <p:nvSpPr>
          <p:cNvPr id="30" name="Shape 30"/>
          <p:cNvSpPr txBox="1"/>
          <p:nvPr/>
        </p:nvSpPr>
        <p:spPr>
          <a:xfrm rot="-5400000">
            <a:off x="-1060367" y="5542950"/>
            <a:ext cx="2414699" cy="215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800" u="none" cap="none" strike="noStrike">
                <a:solidFill>
                  <a:schemeClr val="dk1"/>
                </a:solidFill>
                <a:latin typeface="Calibri"/>
                <a:ea typeface="Calibri"/>
                <a:cs typeface="Calibri"/>
                <a:sym typeface="Calibri"/>
              </a:rPr>
              <a:t>© 2015 CloudBees, Inc.  All Rights Reserved</a:t>
            </a:r>
          </a:p>
        </p:txBody>
      </p:sp>
      <p:pic>
        <p:nvPicPr>
          <p:cNvPr id="31" name="Shape 31"/>
          <p:cNvPicPr preferRelativeResize="0"/>
          <p:nvPr/>
        </p:nvPicPr>
        <p:blipFill rotWithShape="1">
          <a:blip r:embed="rId3">
            <a:alphaModFix/>
          </a:blip>
          <a:srcRect b="0" l="0" r="0" t="0"/>
          <a:stretch/>
        </p:blipFill>
        <p:spPr>
          <a:xfrm>
            <a:off x="7255350" y="273819"/>
            <a:ext cx="1610699" cy="6911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2" name="Shape 32"/>
        <p:cNvGrpSpPr/>
        <p:nvPr/>
      </p:nvGrpSpPr>
      <p:grpSpPr>
        <a:xfrm>
          <a:off x="0" y="0"/>
          <a:ext cx="0" cy="0"/>
          <a:chOff x="0" y="0"/>
          <a:chExt cx="0" cy="0"/>
        </a:xfrm>
      </p:grpSpPr>
      <p:sp>
        <p:nvSpPr>
          <p:cNvPr id="33" name="Shape 33"/>
          <p:cNvSpPr txBox="1"/>
          <p:nvPr>
            <p:ph type="title"/>
          </p:nvPr>
        </p:nvSpPr>
        <p:spPr>
          <a:xfrm>
            <a:off x="599087" y="833966"/>
            <a:ext cx="8227500" cy="8360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7F7F7F"/>
                </a:solidFill>
                <a:latin typeface="PT Sans"/>
                <a:ea typeface="PT Sans"/>
                <a:cs typeface="PT Sans"/>
                <a:sym typeface="PT San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5" name="Shape 35"/>
        <p:cNvGrpSpPr/>
        <p:nvPr/>
      </p:nvGrpSpPr>
      <p:grpSpPr>
        <a:xfrm>
          <a:off x="0" y="0"/>
          <a:ext cx="0" cy="0"/>
          <a:chOff x="0" y="0"/>
          <a:chExt cx="0" cy="0"/>
        </a:xfrm>
      </p:grpSpPr>
      <p:sp>
        <p:nvSpPr>
          <p:cNvPr id="36" name="Shape 36"/>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7F7F7F"/>
                </a:solidFill>
                <a:latin typeface="PT Sans"/>
                <a:ea typeface="PT Sans"/>
                <a:cs typeface="PT Sans"/>
                <a:sym typeface="PT San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ext with Chart or Graphic">
    <p:spTree>
      <p:nvGrpSpPr>
        <p:cNvPr id="37" name="Shape 37"/>
        <p:cNvGrpSpPr/>
        <p:nvPr/>
      </p:nvGrpSpPr>
      <p:grpSpPr>
        <a:xfrm>
          <a:off x="0" y="0"/>
          <a:ext cx="0" cy="0"/>
          <a:chOff x="0" y="0"/>
          <a:chExt cx="0" cy="0"/>
        </a:xfrm>
      </p:grpSpPr>
      <p:cxnSp>
        <p:nvCxnSpPr>
          <p:cNvPr id="38" name="Shape 38"/>
          <p:cNvCxnSpPr/>
          <p:nvPr/>
        </p:nvCxnSpPr>
        <p:spPr>
          <a:xfrm>
            <a:off x="4310662" y="1113366"/>
            <a:ext cx="0" cy="5181600"/>
          </a:xfrm>
          <a:prstGeom prst="straightConnector1">
            <a:avLst/>
          </a:prstGeom>
          <a:noFill/>
          <a:ln cap="flat" cmpd="sng" w="9525">
            <a:solidFill>
              <a:schemeClr val="accent6"/>
            </a:solidFill>
            <a:prstDash val="solid"/>
            <a:round/>
            <a:headEnd len="med" w="med" type="none"/>
            <a:tailEnd len="med" w="med" type="none"/>
          </a:ln>
        </p:spPr>
      </p:cxnSp>
      <p:sp>
        <p:nvSpPr>
          <p:cNvPr id="39" name="Shape 39"/>
          <p:cNvSpPr txBox="1"/>
          <p:nvPr>
            <p:ph type="title"/>
          </p:nvPr>
        </p:nvSpPr>
        <p:spPr>
          <a:xfrm>
            <a:off x="669693" y="1070757"/>
            <a:ext cx="3407099" cy="8343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 type="body"/>
          </p:nvPr>
        </p:nvSpPr>
        <p:spPr>
          <a:xfrm>
            <a:off x="4597400" y="1069680"/>
            <a:ext cx="4190999" cy="5284500"/>
          </a:xfrm>
          <a:prstGeom prst="rect">
            <a:avLst/>
          </a:prstGeom>
          <a:noFill/>
          <a:ln>
            <a:noFill/>
          </a:ln>
        </p:spPr>
        <p:txBody>
          <a:bodyPr anchorCtr="0" anchor="t" bIns="91425" lIns="91425" rIns="91425" tIns="91425"/>
          <a:lstStyle>
            <a:lvl1pPr indent="0" marL="0" rtl="0">
              <a:spcBef>
                <a:spcPts val="0"/>
              </a:spcBef>
              <a:buClr>
                <a:schemeClr val="accent6"/>
              </a:buClr>
              <a:buFont typeface="PT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2" type="body"/>
          </p:nvPr>
        </p:nvSpPr>
        <p:spPr>
          <a:xfrm>
            <a:off x="669693" y="1905000"/>
            <a:ext cx="3407099" cy="4448700"/>
          </a:xfrm>
          <a:prstGeom prst="rect">
            <a:avLst/>
          </a:prstGeom>
          <a:noFill/>
          <a:ln>
            <a:noFill/>
          </a:ln>
        </p:spPr>
        <p:txBody>
          <a:bodyPr anchorCtr="0" anchor="t" bIns="91425" lIns="91425" rIns="91425" tIns="91425"/>
          <a:lstStyle>
            <a:lvl1pPr indent="0" marL="0" rtl="0">
              <a:spcBef>
                <a:spcPts val="0"/>
              </a:spcBef>
              <a:buFont typeface="PT Sans"/>
              <a:buNone/>
              <a:defRPr/>
            </a:lvl1pPr>
            <a:lvl2pPr indent="0" marL="457200" rtl="0">
              <a:spcBef>
                <a:spcPts val="0"/>
              </a:spcBef>
              <a:buFont typeface="PT Sans"/>
              <a:buNone/>
              <a:defRPr/>
            </a:lvl2pPr>
            <a:lvl3pPr indent="0" marL="914400" rtl="0">
              <a:spcBef>
                <a:spcPts val="0"/>
              </a:spcBef>
              <a:buFont typeface="PT Sans"/>
              <a:buNone/>
              <a:defRPr/>
            </a:lvl3pPr>
            <a:lvl4pPr indent="0" marL="1371600" rtl="0">
              <a:spcBef>
                <a:spcPts val="0"/>
              </a:spcBef>
              <a:buFont typeface="PT Sans"/>
              <a:buNone/>
              <a:defRPr/>
            </a:lvl4pPr>
            <a:lvl5pPr indent="0" marL="1828800" rtl="0">
              <a:spcBef>
                <a:spcPts val="0"/>
              </a:spcBef>
              <a:buFont typeface="PT Sans"/>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2" name="Shape 42"/>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7F7F7F"/>
                </a:solidFill>
                <a:latin typeface="PT Sans"/>
                <a:ea typeface="PT Sans"/>
                <a:cs typeface="PT Sans"/>
                <a:sym typeface="PT San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43" name="Shape 43"/>
        <p:cNvGrpSpPr/>
        <p:nvPr/>
      </p:nvGrpSpPr>
      <p:grpSpPr>
        <a:xfrm>
          <a:off x="0" y="0"/>
          <a:ext cx="0" cy="0"/>
          <a:chOff x="0" y="0"/>
          <a:chExt cx="0" cy="0"/>
        </a:xfrm>
      </p:grpSpPr>
      <p:sp>
        <p:nvSpPr>
          <p:cNvPr id="44" name="Shape 44"/>
          <p:cNvSpPr txBox="1"/>
          <p:nvPr>
            <p:ph type="title"/>
          </p:nvPr>
        </p:nvSpPr>
        <p:spPr>
          <a:xfrm>
            <a:off x="539541" y="854020"/>
            <a:ext cx="4057799" cy="9848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p:nvPr>
            <p:ph idx="2" type="pic"/>
          </p:nvPr>
        </p:nvSpPr>
        <p:spPr>
          <a:xfrm>
            <a:off x="4813298" y="854020"/>
            <a:ext cx="3044999" cy="3076500"/>
          </a:xfrm>
          <a:prstGeom prst="rect">
            <a:avLst/>
          </a:prstGeom>
          <a:noFill/>
          <a:ln>
            <a:noFill/>
          </a:ln>
        </p:spPr>
      </p:sp>
      <p:sp>
        <p:nvSpPr>
          <p:cNvPr id="46" name="Shape 46"/>
          <p:cNvSpPr txBox="1"/>
          <p:nvPr>
            <p:ph idx="1" type="body"/>
          </p:nvPr>
        </p:nvSpPr>
        <p:spPr>
          <a:xfrm>
            <a:off x="539541" y="1838872"/>
            <a:ext cx="4057799" cy="4484399"/>
          </a:xfrm>
          <a:prstGeom prst="rect">
            <a:avLst/>
          </a:prstGeom>
          <a:noFill/>
          <a:ln>
            <a:noFill/>
          </a:ln>
        </p:spPr>
        <p:txBody>
          <a:bodyPr anchorCtr="0" anchor="t" bIns="91425" lIns="91425" rIns="91425" tIns="91425"/>
          <a:lstStyle>
            <a:lvl1pPr indent="0" marL="0" rtl="0">
              <a:spcBef>
                <a:spcPts val="0"/>
              </a:spcBef>
              <a:buFont typeface="PT Sans"/>
              <a:buNone/>
              <a:defRPr/>
            </a:lvl1pPr>
            <a:lvl2pPr indent="0" marL="457200" rtl="0">
              <a:spcBef>
                <a:spcPts val="0"/>
              </a:spcBef>
              <a:buFont typeface="PT Sans"/>
              <a:buNone/>
              <a:defRPr/>
            </a:lvl2pPr>
            <a:lvl3pPr indent="0" marL="914400" rtl="0">
              <a:spcBef>
                <a:spcPts val="0"/>
              </a:spcBef>
              <a:buFont typeface="PT Sans"/>
              <a:buNone/>
              <a:defRPr/>
            </a:lvl3pPr>
            <a:lvl4pPr indent="0" marL="1371600" rtl="0">
              <a:spcBef>
                <a:spcPts val="0"/>
              </a:spcBef>
              <a:buFont typeface="PT Sans"/>
              <a:buNone/>
              <a:defRPr/>
            </a:lvl4pPr>
            <a:lvl5pPr indent="0" marL="1828800" rtl="0">
              <a:spcBef>
                <a:spcPts val="0"/>
              </a:spcBef>
              <a:buFont typeface="PT Sans"/>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7" name="Shape 47"/>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7F7F7F"/>
                </a:solidFill>
                <a:latin typeface="PT Sans"/>
                <a:ea typeface="PT Sans"/>
                <a:cs typeface="PT Sans"/>
                <a:sym typeface="PT San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Custom Layout">
    <p:spTree>
      <p:nvGrpSpPr>
        <p:cNvPr id="48" name="Shape 48"/>
        <p:cNvGrpSpPr/>
        <p:nvPr/>
      </p:nvGrpSpPr>
      <p:grpSpPr>
        <a:xfrm>
          <a:off x="0" y="0"/>
          <a:ext cx="0" cy="0"/>
          <a:chOff x="0" y="0"/>
          <a:chExt cx="0" cy="0"/>
        </a:xfrm>
      </p:grpSpPr>
      <p:sp>
        <p:nvSpPr>
          <p:cNvPr id="49" name="Shape 49"/>
          <p:cNvSpPr/>
          <p:nvPr/>
        </p:nvSpPr>
        <p:spPr>
          <a:xfrm>
            <a:off x="0" y="0"/>
            <a:ext cx="9144000" cy="6858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pic>
        <p:nvPicPr>
          <p:cNvPr id="50" name="Shape 50"/>
          <p:cNvPicPr preferRelativeResize="0"/>
          <p:nvPr/>
        </p:nvPicPr>
        <p:blipFill rotWithShape="1">
          <a:blip r:embed="rId2">
            <a:alphaModFix/>
          </a:blip>
          <a:srcRect b="91998" l="0" r="0" t="2"/>
          <a:stretch/>
        </p:blipFill>
        <p:spPr>
          <a:xfrm rot="10800000">
            <a:off x="0" y="6309300"/>
            <a:ext cx="9144000" cy="548699"/>
          </a:xfrm>
          <a:prstGeom prst="rect">
            <a:avLst/>
          </a:prstGeom>
          <a:noFill/>
          <a:ln>
            <a:noFill/>
          </a:ln>
        </p:spPr>
      </p:pic>
      <p:sp>
        <p:nvSpPr>
          <p:cNvPr id="51" name="Shape 51"/>
          <p:cNvSpPr txBox="1"/>
          <p:nvPr>
            <p:ph type="title"/>
          </p:nvPr>
        </p:nvSpPr>
        <p:spPr>
          <a:xfrm>
            <a:off x="421287" y="301625"/>
            <a:ext cx="8346600" cy="836099"/>
          </a:xfrm>
          <a:prstGeom prst="rect">
            <a:avLst/>
          </a:prstGeom>
          <a:noFill/>
          <a:ln>
            <a:noFill/>
          </a:ln>
        </p:spPr>
        <p:txBody>
          <a:bodyPr anchorCtr="0" anchor="ctr" bIns="91425" lIns="91425" rIns="91425" tIns="91425"/>
          <a:lstStyle>
            <a:lvl1pPr rtl="0" algn="l">
              <a:spcBef>
                <a:spcPts val="0"/>
              </a:spcBef>
              <a:spcAft>
                <a:spcPts val="0"/>
              </a:spcAft>
              <a:defRPr/>
            </a:lvl1pPr>
            <a:lvl2pPr rtl="0" algn="l">
              <a:spcBef>
                <a:spcPts val="0"/>
              </a:spcBef>
              <a:spcAft>
                <a:spcPts val="0"/>
              </a:spcAft>
              <a:defRPr/>
            </a:lvl2pPr>
            <a:lvl3pPr rtl="0" algn="l">
              <a:spcBef>
                <a:spcPts val="0"/>
              </a:spcBef>
              <a:spcAft>
                <a:spcPts val="0"/>
              </a:spcAft>
              <a:defRPr/>
            </a:lvl3pPr>
            <a:lvl4pPr rtl="0" algn="l">
              <a:spcBef>
                <a:spcPts val="0"/>
              </a:spcBef>
              <a:spcAft>
                <a:spcPts val="0"/>
              </a:spcAft>
              <a:defRPr/>
            </a:lvl4pPr>
            <a:lvl5pPr rtl="0" algn="l">
              <a:spcBef>
                <a:spcPts val="0"/>
              </a:spcBef>
              <a:spcAft>
                <a:spcPts val="0"/>
              </a:spcAft>
              <a:defRPr/>
            </a:lvl5pPr>
            <a:lvl6pPr marL="457200" rtl="0" algn="l">
              <a:spcBef>
                <a:spcPts val="0"/>
              </a:spcBef>
              <a:spcAft>
                <a:spcPts val="0"/>
              </a:spcAft>
              <a:defRPr/>
            </a:lvl6pPr>
            <a:lvl7pPr marL="914400" rtl="0" algn="l">
              <a:spcBef>
                <a:spcPts val="0"/>
              </a:spcBef>
              <a:spcAft>
                <a:spcPts val="0"/>
              </a:spcAft>
              <a:defRPr/>
            </a:lvl7pPr>
            <a:lvl8pPr marL="1371600" rtl="0" algn="l">
              <a:spcBef>
                <a:spcPts val="0"/>
              </a:spcBef>
              <a:spcAft>
                <a:spcPts val="0"/>
              </a:spcAft>
              <a:defRPr/>
            </a:lvl8pPr>
            <a:lvl9pPr marL="1828800" rtl="0" algn="l">
              <a:spcBef>
                <a:spcPts val="0"/>
              </a:spcBef>
              <a:spcAft>
                <a:spcPts val="0"/>
              </a:spcAft>
              <a:defRPr/>
            </a:lvl9pPr>
          </a:lstStyle>
          <a:p/>
        </p:txBody>
      </p:sp>
      <p:sp>
        <p:nvSpPr>
          <p:cNvPr id="52" name="Shape 52"/>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FFFFFF"/>
                </a:solidFill>
                <a:latin typeface="PT Sans"/>
                <a:ea typeface="PT Sans"/>
                <a:cs typeface="PT Sans"/>
                <a:sym typeface="PT Sans"/>
              </a:rPr>
              <a:t>‹#›</a:t>
            </a:fld>
          </a:p>
        </p:txBody>
      </p:sp>
      <p:sp>
        <p:nvSpPr>
          <p:cNvPr id="53" name="Shape 53"/>
          <p:cNvSpPr txBox="1"/>
          <p:nvPr>
            <p:ph idx="1" type="body"/>
          </p:nvPr>
        </p:nvSpPr>
        <p:spPr>
          <a:xfrm>
            <a:off x="421287" y="1158875"/>
            <a:ext cx="8346600" cy="4886400"/>
          </a:xfrm>
          <a:prstGeom prst="rect">
            <a:avLst/>
          </a:prstGeom>
          <a:noFill/>
          <a:ln>
            <a:noFill/>
          </a:ln>
        </p:spPr>
        <p:txBody>
          <a:bodyPr anchorCtr="0" anchor="t" bIns="91425" lIns="91425" rIns="91425" tIns="91425"/>
          <a:lstStyle>
            <a:lvl1pPr indent="-30162" marL="169862" rtl="0" algn="l">
              <a:lnSpc>
                <a:spcPct val="100000"/>
              </a:lnSpc>
              <a:spcBef>
                <a:spcPts val="440"/>
              </a:spcBef>
              <a:spcAft>
                <a:spcPts val="0"/>
              </a:spcAft>
              <a:buClr>
                <a:schemeClr val="dk1"/>
              </a:buClr>
              <a:buFont typeface="Arial"/>
              <a:buChar char="•"/>
              <a:defRPr/>
            </a:lvl1pPr>
            <a:lvl2pPr indent="-158750" marL="742950" rtl="0" algn="l">
              <a:lnSpc>
                <a:spcPct val="100000"/>
              </a:lnSpc>
              <a:spcBef>
                <a:spcPts val="400"/>
              </a:spcBef>
              <a:spcAft>
                <a:spcPts val="0"/>
              </a:spcAft>
              <a:buClr>
                <a:schemeClr val="dk1"/>
              </a:buClr>
              <a:buFont typeface="Arial"/>
              <a:buChar char="–"/>
              <a:defRPr/>
            </a:lvl2pPr>
            <a:lvl3pPr indent="-114300" marL="1143000" rtl="0" algn="l">
              <a:lnSpc>
                <a:spcPct val="100000"/>
              </a:lnSpc>
              <a:spcBef>
                <a:spcPts val="360"/>
              </a:spcBef>
              <a:spcAft>
                <a:spcPts val="0"/>
              </a:spcAft>
              <a:buClr>
                <a:schemeClr val="dk1"/>
              </a:buClr>
              <a:buFont typeface="Courier New"/>
              <a:buChar char="o"/>
              <a:defRPr/>
            </a:lvl3pPr>
            <a:lvl4pPr indent="-101600" marL="1600200" rtl="0" algn="l">
              <a:spcBef>
                <a:spcPts val="400"/>
              </a:spcBef>
              <a:spcAft>
                <a:spcPts val="0"/>
              </a:spcAft>
              <a:buClr>
                <a:schemeClr val="dk1"/>
              </a:buClr>
              <a:buFont typeface="Arial"/>
              <a:buChar char="–"/>
              <a:defRPr/>
            </a:lvl4pPr>
            <a:lvl5pPr indent="-101600" marL="2057400" rtl="0" algn="l">
              <a:spcBef>
                <a:spcPts val="400"/>
              </a:spcBef>
              <a:spcAft>
                <a:spcPts val="0"/>
              </a:spcAft>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54" name="Shape 54"/>
          <p:cNvSpPr txBox="1"/>
          <p:nvPr/>
        </p:nvSpPr>
        <p:spPr>
          <a:xfrm>
            <a:off x="3379471" y="6503760"/>
            <a:ext cx="2415000" cy="215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0" baseline="0" i="0" lang="en" sz="800" u="none" cap="none" strike="noStrike">
                <a:solidFill>
                  <a:srgbClr val="FFFFFF"/>
                </a:solidFill>
                <a:latin typeface="Calibri"/>
                <a:ea typeface="Calibri"/>
                <a:cs typeface="Calibri"/>
                <a:sym typeface="Calibri"/>
              </a:rPr>
              <a:t>© 2015 CloudBees, Inc.  All Rights Reserved</a:t>
            </a:r>
          </a:p>
        </p:txBody>
      </p:sp>
      <p:pic>
        <p:nvPicPr>
          <p:cNvPr id="55" name="Shape 55"/>
          <p:cNvPicPr preferRelativeResize="0"/>
          <p:nvPr/>
        </p:nvPicPr>
        <p:blipFill rotWithShape="1">
          <a:blip r:embed="rId3">
            <a:alphaModFix/>
          </a:blip>
          <a:srcRect b="0" l="0" r="0" t="0"/>
          <a:stretch/>
        </p:blipFill>
        <p:spPr>
          <a:xfrm>
            <a:off x="359250" y="6311900"/>
            <a:ext cx="1310099" cy="562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2.jpg"/><Relationship Id="rId2" Type="http://schemas.openxmlformats.org/officeDocument/2006/relationships/image" Target="../media/image0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4" name="Shape 4"/>
        <p:cNvGrpSpPr/>
        <p:nvPr/>
      </p:nvGrpSpPr>
      <p:grpSpPr>
        <a:xfrm>
          <a:off x="0" y="0"/>
          <a:ext cx="0" cy="0"/>
          <a:chOff x="0" y="0"/>
          <a:chExt cx="0" cy="0"/>
        </a:xfrm>
      </p:grpSpPr>
      <p:sp>
        <p:nvSpPr>
          <p:cNvPr id="5" name="Shape 5"/>
          <p:cNvSpPr/>
          <p:nvPr/>
        </p:nvSpPr>
        <p:spPr>
          <a:xfrm>
            <a:off x="358776" y="582085"/>
            <a:ext cx="8785200" cy="6276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Calibri"/>
              <a:ea typeface="Calibri"/>
              <a:cs typeface="Calibri"/>
              <a:sym typeface="Calibri"/>
            </a:endParaRPr>
          </a:p>
        </p:txBody>
      </p:sp>
      <p:sp>
        <p:nvSpPr>
          <p:cNvPr id="6" name="Shape 6"/>
          <p:cNvSpPr txBox="1"/>
          <p:nvPr>
            <p:ph idx="12" type="sldNum"/>
          </p:nvPr>
        </p:nvSpPr>
        <p:spPr>
          <a:xfrm>
            <a:off x="8533728" y="6424930"/>
            <a:ext cx="467700" cy="363899"/>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baseline="0" i="0" lang="en" sz="900" u="none" cap="none" strike="noStrike">
                <a:solidFill>
                  <a:srgbClr val="7F7F7F"/>
                </a:solidFill>
                <a:latin typeface="PT Sans"/>
                <a:ea typeface="PT Sans"/>
                <a:cs typeface="PT Sans"/>
                <a:sym typeface="PT Sans"/>
              </a:rPr>
              <a:t>‹#›</a:t>
            </a:fld>
          </a:p>
        </p:txBody>
      </p:sp>
      <p:sp>
        <p:nvSpPr>
          <p:cNvPr id="7" name="Shape 7"/>
          <p:cNvSpPr txBox="1"/>
          <p:nvPr/>
        </p:nvSpPr>
        <p:spPr>
          <a:xfrm rot="-5400000">
            <a:off x="-1060367" y="5542950"/>
            <a:ext cx="2414699" cy="215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800" u="none" cap="none" strike="noStrike">
                <a:solidFill>
                  <a:schemeClr val="dk1"/>
                </a:solidFill>
                <a:latin typeface="Calibri"/>
                <a:ea typeface="Calibri"/>
                <a:cs typeface="Calibri"/>
                <a:sym typeface="Calibri"/>
              </a:rPr>
              <a:t>© 2015 CloudBees, Inc.  All Rights Reserved</a:t>
            </a:r>
          </a:p>
        </p:txBody>
      </p:sp>
      <p:pic>
        <p:nvPicPr>
          <p:cNvPr id="8" name="Shape 8"/>
          <p:cNvPicPr preferRelativeResize="0"/>
          <p:nvPr/>
        </p:nvPicPr>
        <p:blipFill rotWithShape="1">
          <a:blip r:embed="rId2">
            <a:alphaModFix/>
          </a:blip>
          <a:srcRect b="0" l="0" r="0" t="0"/>
          <a:stretch/>
        </p:blipFill>
        <p:spPr>
          <a:xfrm>
            <a:off x="7560150" y="32520"/>
            <a:ext cx="1310099" cy="562500"/>
          </a:xfrm>
          <a:prstGeom prst="rect">
            <a:avLst/>
          </a:prstGeom>
          <a:noFill/>
          <a:ln>
            <a:noFill/>
          </a:ln>
        </p:spPr>
      </p:pic>
      <p:sp>
        <p:nvSpPr>
          <p:cNvPr id="9" name="Shape 9"/>
          <p:cNvSpPr txBox="1"/>
          <p:nvPr>
            <p:ph idx="1" type="body"/>
          </p:nvPr>
        </p:nvSpPr>
        <p:spPr>
          <a:xfrm>
            <a:off x="457200" y="1460425"/>
            <a:ext cx="8229600" cy="5144099"/>
          </a:xfrm>
          <a:prstGeom prst="rect">
            <a:avLst/>
          </a:prstGeom>
          <a:noFill/>
          <a:ln>
            <a:noFill/>
          </a:ln>
        </p:spPr>
        <p:txBody>
          <a:bodyPr anchorCtr="0" anchor="t" bIns="91425" lIns="91425" rIns="91425" tIns="91425"/>
          <a:lstStyle>
            <a:lvl1pPr rtl="0">
              <a:spcBef>
                <a:spcPts val="600"/>
              </a:spcBef>
              <a:buClr>
                <a:schemeClr val="dk1"/>
              </a:buClr>
              <a:buSzPct val="100000"/>
              <a:buFont typeface="PT Sans"/>
              <a:defRPr sz="2800">
                <a:solidFill>
                  <a:schemeClr val="dk1"/>
                </a:solidFill>
                <a:latin typeface="PT Sans"/>
                <a:ea typeface="PT Sans"/>
                <a:cs typeface="PT Sans"/>
                <a:sym typeface="PT Sans"/>
              </a:defRPr>
            </a:lvl1pPr>
            <a:lvl2pPr rtl="0">
              <a:spcBef>
                <a:spcPts val="480"/>
              </a:spcBef>
              <a:buClr>
                <a:schemeClr val="dk1"/>
              </a:buClr>
              <a:buSzPct val="100000"/>
              <a:buFont typeface="PT Sans"/>
              <a:defRPr sz="2200">
                <a:solidFill>
                  <a:schemeClr val="dk1"/>
                </a:solidFill>
                <a:latin typeface="PT Sans"/>
                <a:ea typeface="PT Sans"/>
                <a:cs typeface="PT Sans"/>
                <a:sym typeface="PT Sans"/>
              </a:defRPr>
            </a:lvl2pPr>
            <a:lvl3pPr rtl="0">
              <a:spcBef>
                <a:spcPts val="480"/>
              </a:spcBef>
              <a:buClr>
                <a:schemeClr val="dk1"/>
              </a:buClr>
              <a:buSzPct val="100000"/>
              <a:buFont typeface="PT Sans"/>
              <a:defRPr sz="1800">
                <a:solidFill>
                  <a:schemeClr val="dk1"/>
                </a:solidFill>
                <a:latin typeface="PT Sans"/>
                <a:ea typeface="PT Sans"/>
                <a:cs typeface="PT Sans"/>
                <a:sym typeface="PT Sans"/>
              </a:defRPr>
            </a:lvl3pPr>
            <a:lvl4pPr rtl="0">
              <a:spcBef>
                <a:spcPts val="360"/>
              </a:spcBef>
              <a:buClr>
                <a:schemeClr val="dk1"/>
              </a:buClr>
              <a:buSzPct val="100000"/>
              <a:buFont typeface="PT Sans"/>
              <a:defRPr sz="1600">
                <a:solidFill>
                  <a:schemeClr val="dk1"/>
                </a:solidFill>
                <a:latin typeface="PT Sans"/>
                <a:ea typeface="PT Sans"/>
                <a:cs typeface="PT Sans"/>
                <a:sym typeface="PT Sans"/>
              </a:defRPr>
            </a:lvl4pPr>
            <a:lvl5pPr rtl="0">
              <a:spcBef>
                <a:spcPts val="360"/>
              </a:spcBef>
              <a:buClr>
                <a:schemeClr val="dk1"/>
              </a:buClr>
              <a:buSzPct val="100000"/>
              <a:buFont typeface="PT Sans"/>
              <a:defRPr sz="1600">
                <a:solidFill>
                  <a:schemeClr val="dk1"/>
                </a:solidFill>
                <a:latin typeface="PT Sans"/>
                <a:ea typeface="PT Sans"/>
                <a:cs typeface="PT Sans"/>
                <a:sym typeface="PT Sans"/>
              </a:defRPr>
            </a:lvl5pPr>
            <a:lvl6pPr rtl="0">
              <a:spcBef>
                <a:spcPts val="360"/>
              </a:spcBef>
              <a:buClr>
                <a:schemeClr val="dk1"/>
              </a:buClr>
              <a:buSzPct val="100000"/>
              <a:buFont typeface="PT Sans"/>
              <a:defRPr sz="1600">
                <a:solidFill>
                  <a:schemeClr val="dk1"/>
                </a:solidFill>
                <a:latin typeface="PT Sans"/>
                <a:ea typeface="PT Sans"/>
                <a:cs typeface="PT Sans"/>
                <a:sym typeface="PT Sans"/>
              </a:defRPr>
            </a:lvl6pPr>
            <a:lvl7pPr rtl="0">
              <a:spcBef>
                <a:spcPts val="360"/>
              </a:spcBef>
              <a:buClr>
                <a:schemeClr val="dk1"/>
              </a:buClr>
              <a:buSzPct val="100000"/>
              <a:buFont typeface="PT Sans"/>
              <a:defRPr sz="1600">
                <a:solidFill>
                  <a:schemeClr val="dk1"/>
                </a:solidFill>
                <a:latin typeface="PT Sans"/>
                <a:ea typeface="PT Sans"/>
                <a:cs typeface="PT Sans"/>
                <a:sym typeface="PT Sans"/>
              </a:defRPr>
            </a:lvl7pPr>
            <a:lvl8pPr rtl="0">
              <a:spcBef>
                <a:spcPts val="360"/>
              </a:spcBef>
              <a:buClr>
                <a:schemeClr val="dk1"/>
              </a:buClr>
              <a:buSzPct val="100000"/>
              <a:buFont typeface="PT Sans"/>
              <a:defRPr sz="1600">
                <a:solidFill>
                  <a:schemeClr val="dk1"/>
                </a:solidFill>
                <a:latin typeface="PT Sans"/>
                <a:ea typeface="PT Sans"/>
                <a:cs typeface="PT Sans"/>
                <a:sym typeface="PT Sans"/>
              </a:defRPr>
            </a:lvl8pPr>
            <a:lvl9pPr rtl="0">
              <a:spcBef>
                <a:spcPts val="360"/>
              </a:spcBef>
              <a:buClr>
                <a:schemeClr val="dk1"/>
              </a:buClr>
              <a:buSzPct val="100000"/>
              <a:buFont typeface="PT Sans"/>
              <a:defRPr sz="1600">
                <a:solidFill>
                  <a:schemeClr val="dk1"/>
                </a:solidFill>
                <a:latin typeface="PT Sans"/>
                <a:ea typeface="PT Sans"/>
                <a:cs typeface="PT Sans"/>
                <a:sym typeface="PT Sans"/>
              </a:defRPr>
            </a:lvl9pPr>
          </a:lstStyle>
          <a:p/>
        </p:txBody>
      </p:sp>
      <p:sp>
        <p:nvSpPr>
          <p:cNvPr id="10" name="Shape 10"/>
          <p:cNvSpPr txBox="1"/>
          <p:nvPr>
            <p:ph type="title"/>
          </p:nvPr>
        </p:nvSpPr>
        <p:spPr>
          <a:xfrm>
            <a:off x="457200" y="655649"/>
            <a:ext cx="8229600" cy="804899"/>
          </a:xfrm>
          <a:prstGeom prst="rect">
            <a:avLst/>
          </a:prstGeom>
          <a:noFill/>
          <a:ln>
            <a:noFill/>
          </a:ln>
        </p:spPr>
        <p:txBody>
          <a:bodyPr anchorCtr="0" anchor="b" bIns="91425" lIns="91425" rIns="91425" tIns="91425"/>
          <a:lstStyle>
            <a:lvl1pPr rtl="0">
              <a:spcBef>
                <a:spcPts val="0"/>
              </a:spcBef>
              <a:buClr>
                <a:srgbClr val="CB3725"/>
              </a:buClr>
              <a:buSzPct val="100000"/>
              <a:buFont typeface="PT Sans"/>
              <a:buNone/>
              <a:defRPr sz="3600">
                <a:solidFill>
                  <a:srgbClr val="CB3725"/>
                </a:solidFill>
                <a:latin typeface="PT Sans"/>
                <a:ea typeface="PT Sans"/>
                <a:cs typeface="PT Sans"/>
                <a:sym typeface="PT Sans"/>
              </a:defRPr>
            </a:lvl1pPr>
            <a:lvl2pPr rtl="0">
              <a:spcBef>
                <a:spcPts val="0"/>
              </a:spcBef>
              <a:buClr>
                <a:srgbClr val="CB3725"/>
              </a:buClr>
              <a:buSzPct val="100000"/>
              <a:buFont typeface="PT Sans"/>
              <a:buNone/>
              <a:defRPr sz="3600">
                <a:solidFill>
                  <a:srgbClr val="CB3725"/>
                </a:solidFill>
                <a:latin typeface="PT Sans"/>
                <a:ea typeface="PT Sans"/>
                <a:cs typeface="PT Sans"/>
                <a:sym typeface="PT Sans"/>
              </a:defRPr>
            </a:lvl2pPr>
            <a:lvl3pPr rtl="0">
              <a:spcBef>
                <a:spcPts val="0"/>
              </a:spcBef>
              <a:buClr>
                <a:srgbClr val="CB3725"/>
              </a:buClr>
              <a:buSzPct val="100000"/>
              <a:buFont typeface="PT Sans"/>
              <a:buNone/>
              <a:defRPr sz="3600">
                <a:solidFill>
                  <a:srgbClr val="CB3725"/>
                </a:solidFill>
                <a:latin typeface="PT Sans"/>
                <a:ea typeface="PT Sans"/>
                <a:cs typeface="PT Sans"/>
                <a:sym typeface="PT Sans"/>
              </a:defRPr>
            </a:lvl3pPr>
            <a:lvl4pPr rtl="0">
              <a:spcBef>
                <a:spcPts val="0"/>
              </a:spcBef>
              <a:buClr>
                <a:srgbClr val="CB3725"/>
              </a:buClr>
              <a:buSzPct val="100000"/>
              <a:buFont typeface="PT Sans"/>
              <a:buNone/>
              <a:defRPr sz="3600">
                <a:solidFill>
                  <a:srgbClr val="CB3725"/>
                </a:solidFill>
                <a:latin typeface="PT Sans"/>
                <a:ea typeface="PT Sans"/>
                <a:cs typeface="PT Sans"/>
                <a:sym typeface="PT Sans"/>
              </a:defRPr>
            </a:lvl4pPr>
            <a:lvl5pPr rtl="0">
              <a:spcBef>
                <a:spcPts val="0"/>
              </a:spcBef>
              <a:buClr>
                <a:srgbClr val="CB3725"/>
              </a:buClr>
              <a:buSzPct val="100000"/>
              <a:buFont typeface="PT Sans"/>
              <a:buNone/>
              <a:defRPr sz="3600">
                <a:solidFill>
                  <a:srgbClr val="CB3725"/>
                </a:solidFill>
                <a:latin typeface="PT Sans"/>
                <a:ea typeface="PT Sans"/>
                <a:cs typeface="PT Sans"/>
                <a:sym typeface="PT Sans"/>
              </a:defRPr>
            </a:lvl5pPr>
            <a:lvl6pPr rtl="0">
              <a:spcBef>
                <a:spcPts val="0"/>
              </a:spcBef>
              <a:buClr>
                <a:srgbClr val="CB3725"/>
              </a:buClr>
              <a:buSzPct val="100000"/>
              <a:buFont typeface="PT Sans"/>
              <a:buNone/>
              <a:defRPr sz="3600">
                <a:solidFill>
                  <a:srgbClr val="CB3725"/>
                </a:solidFill>
                <a:latin typeface="PT Sans"/>
                <a:ea typeface="PT Sans"/>
                <a:cs typeface="PT Sans"/>
                <a:sym typeface="PT Sans"/>
              </a:defRPr>
            </a:lvl6pPr>
            <a:lvl7pPr rtl="0">
              <a:spcBef>
                <a:spcPts val="0"/>
              </a:spcBef>
              <a:buClr>
                <a:srgbClr val="CB3725"/>
              </a:buClr>
              <a:buSzPct val="100000"/>
              <a:buFont typeface="PT Sans"/>
              <a:buNone/>
              <a:defRPr sz="3600">
                <a:solidFill>
                  <a:srgbClr val="CB3725"/>
                </a:solidFill>
                <a:latin typeface="PT Sans"/>
                <a:ea typeface="PT Sans"/>
                <a:cs typeface="PT Sans"/>
                <a:sym typeface="PT Sans"/>
              </a:defRPr>
            </a:lvl7pPr>
            <a:lvl8pPr rtl="0">
              <a:spcBef>
                <a:spcPts val="0"/>
              </a:spcBef>
              <a:buClr>
                <a:srgbClr val="CB3725"/>
              </a:buClr>
              <a:buSzPct val="100000"/>
              <a:buFont typeface="PT Sans"/>
              <a:buNone/>
              <a:defRPr sz="3600">
                <a:solidFill>
                  <a:srgbClr val="CB3725"/>
                </a:solidFill>
                <a:latin typeface="PT Sans"/>
                <a:ea typeface="PT Sans"/>
                <a:cs typeface="PT Sans"/>
                <a:sym typeface="PT Sans"/>
              </a:defRPr>
            </a:lvl8pPr>
            <a:lvl9pPr rtl="0">
              <a:spcBef>
                <a:spcPts val="0"/>
              </a:spcBef>
              <a:buClr>
                <a:srgbClr val="CB3725"/>
              </a:buClr>
              <a:buSzPct val="100000"/>
              <a:buFont typeface="PT Sans"/>
              <a:buNone/>
              <a:defRPr sz="3600">
                <a:solidFill>
                  <a:srgbClr val="CB3725"/>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hyperlink" Target="https://www.cloudbees.com/jenkins/abou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895141" y="2667000"/>
            <a:ext cx="6325200" cy="1358699"/>
          </a:xfrm>
          <a:prstGeom prst="rect">
            <a:avLst/>
          </a:prstGeom>
        </p:spPr>
        <p:txBody>
          <a:bodyPr anchorCtr="0" anchor="b" bIns="91425" lIns="91425" rIns="91425" tIns="91425">
            <a:noAutofit/>
          </a:bodyPr>
          <a:lstStyle/>
          <a:p>
            <a:pPr>
              <a:spcBef>
                <a:spcPts val="0"/>
              </a:spcBef>
              <a:buNone/>
            </a:pPr>
            <a:r>
              <a:rPr lang="en"/>
              <a:t>CloudBees Intro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599087" y="833966"/>
            <a:ext cx="8227500" cy="836099"/>
          </a:xfrm>
          <a:prstGeom prst="rect">
            <a:avLst/>
          </a:prstGeom>
        </p:spPr>
        <p:txBody>
          <a:bodyPr anchorCtr="0" anchor="ctr" bIns="91425" lIns="91425" rIns="91425" tIns="91425">
            <a:noAutofit/>
          </a:bodyPr>
          <a:lstStyle/>
          <a:p>
            <a:pPr>
              <a:spcBef>
                <a:spcPts val="0"/>
              </a:spcBef>
              <a:buNone/>
            </a:pPr>
            <a:r>
              <a:rPr lang="en"/>
              <a:t>CloudBees Jenkins Platform</a:t>
            </a:r>
          </a:p>
        </p:txBody>
      </p:sp>
      <p:sp>
        <p:nvSpPr>
          <p:cNvPr id="89" name="Shape 89"/>
          <p:cNvSpPr txBox="1"/>
          <p:nvPr>
            <p:ph idx="1" type="body"/>
          </p:nvPr>
        </p:nvSpPr>
        <p:spPr>
          <a:xfrm>
            <a:off x="599831" y="1691866"/>
            <a:ext cx="8226599" cy="4526100"/>
          </a:xfrm>
          <a:prstGeom prst="rect">
            <a:avLst/>
          </a:prstGeom>
        </p:spPr>
        <p:txBody>
          <a:bodyPr anchorCtr="0" anchor="t" bIns="91425" lIns="91425" rIns="91425" tIns="91425">
            <a:noAutofit/>
          </a:bodyPr>
          <a:lstStyle/>
          <a:p>
            <a:pPr marL="0" rtl="0">
              <a:lnSpc>
                <a:spcPct val="115000"/>
              </a:lnSpc>
              <a:spcBef>
                <a:spcPts val="0"/>
              </a:spcBef>
              <a:spcAft>
                <a:spcPts val="1100"/>
              </a:spcAft>
              <a:buNone/>
            </a:pPr>
            <a:r>
              <a:rPr lang="en" sz="1400">
                <a:solidFill>
                  <a:srgbClr val="000000"/>
                </a:solidFill>
                <a:latin typeface="Arial"/>
                <a:ea typeface="Arial"/>
                <a:cs typeface="Arial"/>
                <a:sym typeface="Arial"/>
              </a:rPr>
              <a:t>The CloudBees Jenkins Platform is the industry’s most proven, fully featured technology platform for implementing continuous integration (CI) and continuous delivery (CD).  </a:t>
            </a:r>
          </a:p>
          <a:p>
            <a:pPr marL="0" rtl="0">
              <a:lnSpc>
                <a:spcPct val="115000"/>
              </a:lnSpc>
              <a:spcBef>
                <a:spcPts val="0"/>
              </a:spcBef>
              <a:spcAft>
                <a:spcPts val="1100"/>
              </a:spcAft>
              <a:buNone/>
            </a:pPr>
            <a:r>
              <a:rPr lang="en" sz="1400">
                <a:solidFill>
                  <a:srgbClr val="000000"/>
                </a:solidFill>
                <a:latin typeface="Arial"/>
                <a:ea typeface="Arial"/>
                <a:cs typeface="Arial"/>
                <a:sym typeface="Arial"/>
              </a:rPr>
              <a:t>CI and CD help you deliver better software faster by automating the software delivery lifecycle allowing faster delivery of new applications and features to meet the needs of organization. While CI lets you automate the software build, scan and test process, CD automates the full application delivery pipeline taking new features and code from development to staging to production (if desired). With automated testing and automated environment provisioning CD becomes the foundation of your DevOps transformation.</a:t>
            </a:r>
          </a:p>
          <a:p>
            <a:pPr marL="0" rtl="0">
              <a:lnSpc>
                <a:spcPct val="115000"/>
              </a:lnSpc>
              <a:spcBef>
                <a:spcPts val="0"/>
              </a:spcBef>
              <a:spcAft>
                <a:spcPts val="1100"/>
              </a:spcAft>
              <a:buNone/>
            </a:pPr>
            <a:r>
              <a:rPr lang="en" sz="1400">
                <a:solidFill>
                  <a:srgbClr val="000000"/>
                </a:solidFill>
                <a:latin typeface="Arial"/>
                <a:ea typeface="Arial"/>
                <a:cs typeface="Arial"/>
                <a:sym typeface="Arial"/>
              </a:rPr>
              <a:t>The CloudBees Jenkins Platform is powered by the </a:t>
            </a:r>
            <a:r>
              <a:rPr lang="en" sz="1400">
                <a:solidFill>
                  <a:srgbClr val="29BCB8"/>
                </a:solidFill>
                <a:latin typeface="Arial"/>
                <a:ea typeface="Arial"/>
                <a:cs typeface="Arial"/>
                <a:sym typeface="Arial"/>
                <a:hlinkClick r:id="rId3"/>
              </a:rPr>
              <a:t>Jenkins</a:t>
            </a:r>
            <a:r>
              <a:rPr lang="en" sz="1400">
                <a:solidFill>
                  <a:srgbClr val="000000"/>
                </a:solidFill>
                <a:latin typeface="Arial"/>
                <a:ea typeface="Arial"/>
                <a:cs typeface="Arial"/>
                <a:sym typeface="Arial"/>
              </a:rPr>
              <a:t> open source automation and orchestration technology and the leading CI/CD platform.</a:t>
            </a:r>
          </a:p>
          <a:p>
            <a:pPr indent="-317500" lvl="0" marL="457200" rtl="0">
              <a:lnSpc>
                <a:spcPct val="147272"/>
              </a:lnSpc>
              <a:spcBef>
                <a:spcPts val="0"/>
              </a:spcBef>
              <a:spcAft>
                <a:spcPts val="1900"/>
              </a:spcAft>
              <a:buClr>
                <a:srgbClr val="595959"/>
              </a:buClr>
              <a:buSzPct val="100000"/>
              <a:buFont typeface="Arial"/>
              <a:buChar char="●"/>
            </a:pPr>
            <a:r>
              <a:rPr lang="en" sz="1400">
                <a:solidFill>
                  <a:srgbClr val="595959"/>
                </a:solidFill>
                <a:latin typeface="Arial"/>
                <a:ea typeface="Arial"/>
                <a:cs typeface="Arial"/>
                <a:sym typeface="Arial"/>
              </a:rPr>
              <a:t>Jenkins dominates the continuous integration and continuous delivery space with: </a:t>
            </a:r>
          </a:p>
          <a:p>
            <a:pPr indent="-317500" lvl="1" marL="914400" rtl="0">
              <a:lnSpc>
                <a:spcPct val="115000"/>
              </a:lnSpc>
              <a:spcBef>
                <a:spcPts val="0"/>
              </a:spcBef>
              <a:spcAft>
                <a:spcPts val="1600"/>
              </a:spcAft>
              <a:buClr>
                <a:srgbClr val="595959"/>
              </a:buClr>
              <a:buSzPct val="100000"/>
              <a:buFont typeface="Courier New"/>
              <a:buChar char="o"/>
            </a:pPr>
            <a:r>
              <a:rPr lang="en" sz="1400">
                <a:solidFill>
                  <a:srgbClr val="595959"/>
                </a:solidFill>
                <a:latin typeface="Arial"/>
                <a:ea typeface="Arial"/>
                <a:cs typeface="Arial"/>
                <a:sym typeface="Arial"/>
              </a:rPr>
              <a:t>Over 10 years of proven, reliable performance in enterprises around the globe</a:t>
            </a:r>
          </a:p>
          <a:p>
            <a:pPr indent="-317500" lvl="1" marL="914400" rtl="0">
              <a:lnSpc>
                <a:spcPct val="115000"/>
              </a:lnSpc>
              <a:spcBef>
                <a:spcPts val="0"/>
              </a:spcBef>
              <a:spcAft>
                <a:spcPts val="1600"/>
              </a:spcAft>
              <a:buClr>
                <a:srgbClr val="595959"/>
              </a:buClr>
              <a:buSzPct val="100000"/>
              <a:buFont typeface="Courier New"/>
              <a:buChar char="o"/>
            </a:pPr>
            <a:r>
              <a:rPr lang="en" sz="1400">
                <a:solidFill>
                  <a:srgbClr val="595959"/>
                </a:solidFill>
                <a:latin typeface="Arial"/>
                <a:ea typeface="Arial"/>
                <a:cs typeface="Arial"/>
                <a:sym typeface="Arial"/>
              </a:rPr>
              <a:t>Over 70% of Java professionals using CI are using Jenkins</a:t>
            </a:r>
          </a:p>
          <a:p>
            <a:pPr indent="-317500" lvl="1" marL="914400" rtl="0">
              <a:lnSpc>
                <a:spcPct val="115000"/>
              </a:lnSpc>
              <a:spcBef>
                <a:spcPts val="0"/>
              </a:spcBef>
              <a:spcAft>
                <a:spcPts val="1600"/>
              </a:spcAft>
              <a:buClr>
                <a:srgbClr val="595959"/>
              </a:buClr>
              <a:buSzPct val="100000"/>
              <a:buFont typeface="Courier New"/>
              <a:buChar char="o"/>
            </a:pPr>
            <a:r>
              <a:rPr lang="en" sz="1400">
                <a:solidFill>
                  <a:srgbClr val="595959"/>
                </a:solidFill>
                <a:latin typeface="Arial"/>
                <a:ea typeface="Arial"/>
                <a:cs typeface="Arial"/>
                <a:sym typeface="Arial"/>
              </a:rPr>
              <a:t>Over 100,000 active installations of Jenkins</a:t>
            </a:r>
          </a:p>
          <a:p>
            <a:pPr indent="-317500" lvl="1" marL="914400" rtl="0">
              <a:lnSpc>
                <a:spcPct val="115000"/>
              </a:lnSpc>
              <a:spcBef>
                <a:spcPts val="0"/>
              </a:spcBef>
              <a:spcAft>
                <a:spcPts val="1600"/>
              </a:spcAft>
              <a:buClr>
                <a:srgbClr val="595959"/>
              </a:buClr>
              <a:buSzPct val="100000"/>
              <a:buFont typeface="Courier New"/>
              <a:buChar char="o"/>
            </a:pPr>
            <a:r>
              <a:rPr lang="en" sz="1400">
                <a:solidFill>
                  <a:srgbClr val="595959"/>
                </a:solidFill>
                <a:latin typeface="Arial"/>
                <a:ea typeface="Arial"/>
                <a:cs typeface="Arial"/>
                <a:sym typeface="Arial"/>
              </a:rPr>
              <a:t>Over 1,000 Jenkins plugins for integrating with third-party technologies or for adding new capabilities</a:t>
            </a:r>
          </a:p>
          <a:p>
            <a:pPr lvl="0" marL="0" rtl="0">
              <a:lnSpc>
                <a:spcPct val="147272"/>
              </a:lnSpc>
              <a:spcBef>
                <a:spcPts val="0"/>
              </a:spcBef>
              <a:spcAft>
                <a:spcPts val="800"/>
              </a:spcAft>
              <a:buNone/>
            </a:pPr>
            <a:r>
              <a:t/>
            </a:r>
            <a:endParaRPr sz="1100">
              <a:solidFill>
                <a:srgbClr val="595959"/>
              </a:solidFill>
              <a:latin typeface="Arial"/>
              <a:ea typeface="Arial"/>
              <a:cs typeface="Arial"/>
              <a:sym typeface="Arial"/>
            </a:endParaRP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599087" y="833966"/>
            <a:ext cx="8227500" cy="836099"/>
          </a:xfrm>
          <a:prstGeom prst="rect">
            <a:avLst/>
          </a:prstGeom>
        </p:spPr>
        <p:txBody>
          <a:bodyPr anchorCtr="0" anchor="ctr" bIns="91425" lIns="91425" rIns="91425" tIns="91425">
            <a:noAutofit/>
          </a:bodyPr>
          <a:lstStyle/>
          <a:p>
            <a:pPr>
              <a:spcBef>
                <a:spcPts val="0"/>
              </a:spcBef>
              <a:buNone/>
            </a:pPr>
            <a:r>
              <a:rPr lang="en" sz="3500"/>
              <a:t>CloudBees Jenkins Platform: Team Edition</a:t>
            </a:r>
          </a:p>
        </p:txBody>
      </p:sp>
      <p:sp>
        <p:nvSpPr>
          <p:cNvPr id="95" name="Shape 95"/>
          <p:cNvSpPr txBox="1"/>
          <p:nvPr>
            <p:ph idx="1" type="body"/>
          </p:nvPr>
        </p:nvSpPr>
        <p:spPr>
          <a:xfrm>
            <a:off x="599831" y="1691866"/>
            <a:ext cx="8226599" cy="4526100"/>
          </a:xfrm>
          <a:prstGeom prst="rect">
            <a:avLst/>
          </a:prstGeom>
        </p:spPr>
        <p:txBody>
          <a:bodyPr anchorCtr="0" anchor="t" bIns="91425" lIns="91425" rIns="91425" tIns="91425">
            <a:noAutofit/>
          </a:bodyPr>
          <a:lstStyle/>
          <a:p>
            <a:pPr rtl="0">
              <a:spcBef>
                <a:spcPts val="0"/>
              </a:spcBef>
              <a:buNone/>
            </a:pPr>
            <a:r>
              <a:rPr lang="en"/>
              <a:t>For small teams or organizations with a limited number of developers that want to:</a:t>
            </a:r>
          </a:p>
          <a:p>
            <a:pPr indent="-406400" lvl="0" marL="457200" rtl="0">
              <a:spcBef>
                <a:spcPts val="0"/>
              </a:spcBef>
              <a:buClr>
                <a:schemeClr val="dk1"/>
              </a:buClr>
              <a:buSzPct val="100000"/>
              <a:buFont typeface="Arial"/>
              <a:buChar char="●"/>
            </a:pPr>
            <a:r>
              <a:rPr lang="en"/>
              <a:t>Improve developer productivity by leveraging advanced developer features for Jenkins</a:t>
            </a:r>
          </a:p>
          <a:p>
            <a:pPr indent="-406400" lvl="0" marL="457200" rtl="0">
              <a:spcBef>
                <a:spcPts val="0"/>
              </a:spcBef>
              <a:buClr>
                <a:schemeClr val="dk1"/>
              </a:buClr>
              <a:buSzPct val="100000"/>
              <a:buFont typeface="Arial"/>
              <a:buChar char="●"/>
            </a:pPr>
            <a:r>
              <a:rPr lang="en"/>
              <a:t>Get started with continuous integration (CI) and continuous delivery (CD)</a:t>
            </a:r>
          </a:p>
          <a:p>
            <a:pPr indent="-406400" lvl="0" marL="457200" rtl="0">
              <a:spcBef>
                <a:spcPts val="0"/>
              </a:spcBef>
              <a:buClr>
                <a:schemeClr val="dk1"/>
              </a:buClr>
              <a:buSzPct val="100000"/>
              <a:buFont typeface="Arial"/>
              <a:buChar char="●"/>
            </a:pPr>
            <a:r>
              <a:rPr lang="en"/>
              <a:t>Have access to Jenkins support experts for quick problem resolution</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599087" y="833966"/>
            <a:ext cx="8227500" cy="836099"/>
          </a:xfrm>
          <a:prstGeom prst="rect">
            <a:avLst/>
          </a:prstGeom>
        </p:spPr>
        <p:txBody>
          <a:bodyPr anchorCtr="0" anchor="ctr" bIns="91425" lIns="91425" rIns="91425" tIns="91425">
            <a:noAutofit/>
          </a:bodyPr>
          <a:lstStyle/>
          <a:p>
            <a:pPr>
              <a:spcBef>
                <a:spcPts val="0"/>
              </a:spcBef>
              <a:buNone/>
            </a:pPr>
            <a:r>
              <a:rPr lang="en" sz="3100"/>
              <a:t>CloudBees Jenkins Platform: Enterprise Edition</a:t>
            </a:r>
          </a:p>
        </p:txBody>
      </p:sp>
      <p:sp>
        <p:nvSpPr>
          <p:cNvPr id="101" name="Shape 101"/>
          <p:cNvSpPr txBox="1"/>
          <p:nvPr>
            <p:ph idx="1" type="body"/>
          </p:nvPr>
        </p:nvSpPr>
        <p:spPr>
          <a:xfrm>
            <a:off x="599831" y="1691866"/>
            <a:ext cx="8226599" cy="4526100"/>
          </a:xfrm>
          <a:prstGeom prst="rect">
            <a:avLst/>
          </a:prstGeom>
        </p:spPr>
        <p:txBody>
          <a:bodyPr anchorCtr="0" anchor="t" bIns="91425" lIns="91425" rIns="91425" tIns="91425">
            <a:noAutofit/>
          </a:bodyPr>
          <a:lstStyle/>
          <a:p>
            <a:pPr rtl="0">
              <a:spcBef>
                <a:spcPts val="0"/>
              </a:spcBef>
              <a:buNone/>
            </a:pPr>
            <a:r>
              <a:rPr lang="en"/>
              <a:t>For enterprise DevOps or infrastructure teams that want to:</a:t>
            </a:r>
          </a:p>
          <a:p>
            <a:pPr indent="-406400" lvl="0" marL="457200" rtl="0">
              <a:spcBef>
                <a:spcPts val="0"/>
              </a:spcBef>
              <a:buClr>
                <a:schemeClr val="dk1"/>
              </a:buClr>
              <a:buSzPct val="100000"/>
              <a:buFont typeface="Arial"/>
              <a:buChar char="●"/>
            </a:pPr>
            <a:r>
              <a:rPr lang="en"/>
              <a:t>Operate Jenkins at scale to support a large number of developers and/or teams</a:t>
            </a:r>
          </a:p>
          <a:p>
            <a:pPr indent="-406400" lvl="0" marL="457200" rtl="0">
              <a:spcBef>
                <a:spcPts val="0"/>
              </a:spcBef>
              <a:buClr>
                <a:schemeClr val="dk1"/>
              </a:buClr>
              <a:buSzPct val="100000"/>
              <a:buFont typeface="Arial"/>
              <a:buChar char="●"/>
            </a:pPr>
            <a:r>
              <a:rPr lang="en"/>
              <a:t>Monitor usage and share resources across their Jenkins implementation</a:t>
            </a:r>
          </a:p>
          <a:p>
            <a:pPr indent="-406400" lvl="0" marL="457200" rtl="0">
              <a:spcBef>
                <a:spcPts val="0"/>
              </a:spcBef>
              <a:buClr>
                <a:schemeClr val="dk1"/>
              </a:buClr>
              <a:buSzPct val="100000"/>
              <a:buFont typeface="Arial"/>
              <a:buChar char="●"/>
            </a:pPr>
            <a:r>
              <a:rPr lang="en"/>
              <a:t>Optimize the performance and efficiency of the CD platform</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895141" y="2667000"/>
            <a:ext cx="6325200" cy="1358699"/>
          </a:xfrm>
          <a:prstGeom prst="rect">
            <a:avLst/>
          </a:prstGeom>
        </p:spPr>
        <p:txBody>
          <a:bodyPr anchorCtr="0" anchor="b" bIns="91425" lIns="91425" rIns="91425" tIns="91425">
            <a:noAutofit/>
          </a:bodyPr>
          <a:lstStyle/>
          <a:p>
            <a:pPr>
              <a:spcBef>
                <a:spcPts val="0"/>
              </a:spcBef>
              <a:buNone/>
            </a:pPr>
            <a:r>
              <a:rPr lang="en"/>
              <a:t>CloudBees Subscription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599087" y="833966"/>
            <a:ext cx="8227500" cy="836099"/>
          </a:xfrm>
          <a:prstGeom prst="rect">
            <a:avLst/>
          </a:prstGeom>
        </p:spPr>
        <p:txBody>
          <a:bodyPr anchorCtr="0" anchor="ctr" bIns="91425" lIns="91425" rIns="91425" tIns="91425">
            <a:noAutofit/>
          </a:bodyPr>
          <a:lstStyle/>
          <a:p>
            <a:pPr>
              <a:spcBef>
                <a:spcPts val="0"/>
              </a:spcBef>
              <a:buNone/>
            </a:pPr>
            <a:r>
              <a:rPr lang="en"/>
              <a:t>CloudBees Subscription Model</a:t>
            </a:r>
          </a:p>
        </p:txBody>
      </p:sp>
      <p:sp>
        <p:nvSpPr>
          <p:cNvPr id="112" name="Shape 112"/>
          <p:cNvSpPr txBox="1"/>
          <p:nvPr>
            <p:ph idx="1" type="body"/>
          </p:nvPr>
        </p:nvSpPr>
        <p:spPr>
          <a:xfrm>
            <a:off x="599831" y="1691866"/>
            <a:ext cx="8226599" cy="4526100"/>
          </a:xfrm>
          <a:prstGeom prst="rect">
            <a:avLst/>
          </a:prstGeom>
        </p:spPr>
        <p:txBody>
          <a:bodyPr anchorCtr="0" anchor="t" bIns="91425" lIns="91425" rIns="91425" tIns="91425">
            <a:noAutofit/>
          </a:bodyPr>
          <a:lstStyle/>
          <a:p>
            <a:pPr indent="-406400" lvl="0" marL="457200" rtl="0">
              <a:spcBef>
                <a:spcPts val="0"/>
              </a:spcBef>
              <a:buClr>
                <a:schemeClr val="dk1"/>
              </a:buClr>
              <a:buSzPct val="100000"/>
              <a:buFont typeface="Arial"/>
              <a:buChar char="●"/>
            </a:pPr>
            <a:r>
              <a:rPr lang="en"/>
              <a:t>CloudBees sells subscriptions that entitle you to receive a set of services that support open source software </a:t>
            </a:r>
          </a:p>
          <a:p>
            <a:pPr indent="-368300" lvl="1" marL="914400" rtl="0">
              <a:spcBef>
                <a:spcPts val="0"/>
              </a:spcBef>
              <a:buClr>
                <a:schemeClr val="dk1"/>
              </a:buClr>
              <a:buSzPct val="78571"/>
              <a:buFont typeface="Courier New"/>
              <a:buChar char="o"/>
            </a:pPr>
            <a:r>
              <a:rPr lang="en"/>
              <a:t>CloudBees Jenkins Platform and other Jenkins Open Source Plugins </a:t>
            </a:r>
          </a:p>
          <a:p>
            <a:pPr indent="-406400" lvl="0" marL="457200" rtl="0">
              <a:spcBef>
                <a:spcPts val="0"/>
              </a:spcBef>
              <a:buClr>
                <a:schemeClr val="dk1"/>
              </a:buClr>
              <a:buSzPct val="100000"/>
              <a:buFont typeface="Arial"/>
              <a:buChar char="●"/>
            </a:pPr>
            <a:r>
              <a:rPr lang="en"/>
              <a:t>Customers are charged an annual subscription fee per installation</a:t>
            </a:r>
          </a:p>
          <a:p>
            <a:pPr indent="-368300" lvl="1" marL="914400" rtl="0">
              <a:spcBef>
                <a:spcPts val="0"/>
              </a:spcBef>
              <a:buClr>
                <a:schemeClr val="dk1"/>
              </a:buClr>
              <a:buSzPct val="78571"/>
              <a:buFont typeface="Courier New"/>
              <a:buChar char="o"/>
            </a:pPr>
            <a:r>
              <a:rPr lang="en"/>
              <a:t>Multi-year subscriptions are available </a:t>
            </a:r>
          </a:p>
          <a:p>
            <a:pPr indent="-406400" lvl="0" marL="457200" rtl="0">
              <a:spcBef>
                <a:spcPts val="0"/>
              </a:spcBef>
              <a:buClr>
                <a:schemeClr val="dk1"/>
              </a:buClr>
              <a:buSzPct val="100000"/>
              <a:buFont typeface="Arial"/>
              <a:buChar char="●"/>
            </a:pPr>
            <a:r>
              <a:rPr lang="en"/>
              <a:t>A typical service subscription includes: </a:t>
            </a:r>
          </a:p>
          <a:p>
            <a:pPr indent="-368300" lvl="1" marL="914400" rtl="0">
              <a:spcBef>
                <a:spcPts val="0"/>
              </a:spcBef>
              <a:buClr>
                <a:schemeClr val="dk1"/>
              </a:buClr>
              <a:buSzPct val="78571"/>
              <a:buFont typeface="Courier New"/>
              <a:buChar char="o"/>
            </a:pPr>
            <a:r>
              <a:rPr lang="en"/>
              <a:t>Software updates and upgrades</a:t>
            </a:r>
          </a:p>
          <a:p>
            <a:pPr indent="-368300" lvl="1" marL="914400" rtl="0">
              <a:spcBef>
                <a:spcPts val="0"/>
              </a:spcBef>
              <a:buClr>
                <a:schemeClr val="dk1"/>
              </a:buClr>
              <a:buSzPct val="78571"/>
              <a:buFont typeface="Courier New"/>
              <a:buChar char="o"/>
            </a:pPr>
            <a:r>
              <a:rPr lang="en"/>
              <a:t>Technical support</a:t>
            </a:r>
          </a:p>
          <a:p>
            <a:pPr indent="-368300" lvl="1" marL="914400">
              <a:spcBef>
                <a:spcPts val="0"/>
              </a:spcBef>
              <a:buClr>
                <a:schemeClr val="dk1"/>
              </a:buClr>
              <a:buSzPct val="78571"/>
              <a:buFont typeface="Courier New"/>
              <a:buChar char="o"/>
            </a:pPr>
            <a:r>
              <a:rPr lang="en"/>
              <a:t>stable versions, stable APIs, and more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599087" y="833966"/>
            <a:ext cx="8227500" cy="836099"/>
          </a:xfrm>
          <a:prstGeom prst="rect">
            <a:avLst/>
          </a:prstGeom>
        </p:spPr>
        <p:txBody>
          <a:bodyPr anchorCtr="0" anchor="ctr" bIns="91425" lIns="91425" rIns="91425" tIns="91425">
            <a:noAutofit/>
          </a:bodyPr>
          <a:lstStyle/>
          <a:p>
            <a:pPr>
              <a:spcBef>
                <a:spcPts val="0"/>
              </a:spcBef>
              <a:buNone/>
            </a:pPr>
            <a:r>
              <a:rPr lang="en"/>
              <a:t>CloudBees Resources</a:t>
            </a:r>
          </a:p>
        </p:txBody>
      </p:sp>
      <p:sp>
        <p:nvSpPr>
          <p:cNvPr id="118" name="Shape 118"/>
          <p:cNvSpPr txBox="1"/>
          <p:nvPr>
            <p:ph idx="1" type="body"/>
          </p:nvPr>
        </p:nvSpPr>
        <p:spPr>
          <a:xfrm>
            <a:off x="599831" y="1691866"/>
            <a:ext cx="8226599" cy="4526100"/>
          </a:xfrm>
          <a:prstGeom prst="rect">
            <a:avLst/>
          </a:prstGeom>
        </p:spPr>
        <p:txBody>
          <a:bodyPr anchorCtr="0" anchor="t" bIns="91425" lIns="91425" rIns="91425" tIns="91425">
            <a:noAutofit/>
          </a:bodyPr>
          <a:lstStyle/>
          <a:p>
            <a:pPr indent="-406400" lvl="0" marL="457200" rtl="0">
              <a:spcBef>
                <a:spcPts val="0"/>
              </a:spcBef>
              <a:buClr>
                <a:schemeClr val="dk1"/>
              </a:buClr>
              <a:buSzPct val="100000"/>
              <a:buFont typeface="Arial"/>
              <a:buChar char="●"/>
            </a:pPr>
            <a:r>
              <a:rPr lang="en"/>
              <a:t>Customer Engagement</a:t>
            </a:r>
          </a:p>
          <a:p>
            <a:pPr indent="-368300" lvl="1" marL="914400" rtl="0">
              <a:spcBef>
                <a:spcPts val="0"/>
              </a:spcBef>
              <a:buClr>
                <a:schemeClr val="dk1"/>
              </a:buClr>
              <a:buSzPct val="78571"/>
              <a:buFont typeface="Courier New"/>
              <a:buChar char="o"/>
            </a:pPr>
            <a:r>
              <a:rPr lang="en"/>
              <a:t>Support</a:t>
            </a:r>
          </a:p>
          <a:p>
            <a:pPr indent="-368300" lvl="1" marL="914400" rtl="0">
              <a:spcBef>
                <a:spcPts val="0"/>
              </a:spcBef>
              <a:buClr>
                <a:schemeClr val="dk1"/>
              </a:buClr>
              <a:buSzPct val="78571"/>
              <a:buFont typeface="Courier New"/>
              <a:buChar char="o"/>
            </a:pPr>
            <a:r>
              <a:rPr lang="en"/>
              <a:t>Knowledgebase</a:t>
            </a:r>
          </a:p>
          <a:p>
            <a:pPr indent="-368300" lvl="1" marL="914400" rtl="0">
              <a:spcBef>
                <a:spcPts val="0"/>
              </a:spcBef>
              <a:buClr>
                <a:schemeClr val="dk1"/>
              </a:buClr>
              <a:buSzPct val="78571"/>
              <a:buFont typeface="Courier New"/>
              <a:buChar char="o"/>
            </a:pPr>
            <a:r>
              <a:rPr lang="en"/>
              <a:t>Diagnostics</a:t>
            </a:r>
          </a:p>
          <a:p>
            <a:pPr indent="-406400" lvl="0" marL="457200" rtl="0">
              <a:spcBef>
                <a:spcPts val="0"/>
              </a:spcBef>
              <a:buClr>
                <a:schemeClr val="dk1"/>
              </a:buClr>
              <a:buSzPct val="100000"/>
              <a:buFont typeface="Arial"/>
              <a:buChar char="●"/>
            </a:pPr>
            <a:r>
              <a:rPr lang="en"/>
              <a:t>Professional Services</a:t>
            </a:r>
          </a:p>
          <a:p>
            <a:pPr indent="-368300" lvl="1" marL="914400" rtl="0">
              <a:spcBef>
                <a:spcPts val="0"/>
              </a:spcBef>
              <a:buClr>
                <a:schemeClr val="dk1"/>
              </a:buClr>
              <a:buSzPct val="78571"/>
              <a:buFont typeface="Courier New"/>
              <a:buChar char="o"/>
            </a:pPr>
            <a:r>
              <a:rPr lang="en"/>
              <a:t>Quick Start Plan</a:t>
            </a:r>
          </a:p>
          <a:p>
            <a:pPr indent="-368300" lvl="1" marL="914400" rtl="0">
              <a:spcBef>
                <a:spcPts val="0"/>
              </a:spcBef>
              <a:buClr>
                <a:schemeClr val="dk1"/>
              </a:buClr>
              <a:buSzPct val="78571"/>
              <a:buFont typeface="Courier New"/>
              <a:buChar char="o"/>
            </a:pPr>
            <a:r>
              <a:rPr lang="en"/>
              <a:t>Migration Assistance</a:t>
            </a:r>
          </a:p>
          <a:p>
            <a:pPr indent="-368300" lvl="1" marL="914400" rtl="0">
              <a:spcBef>
                <a:spcPts val="0"/>
              </a:spcBef>
              <a:buClr>
                <a:schemeClr val="dk1"/>
              </a:buClr>
              <a:buSzPct val="78571"/>
              <a:buFont typeface="Courier New"/>
              <a:buChar char="o"/>
            </a:pPr>
            <a:r>
              <a:rPr lang="en"/>
              <a:t>etc…</a:t>
            </a:r>
          </a:p>
          <a:p>
            <a:pPr indent="-406400" lvl="0" marL="457200" rtl="0">
              <a:spcBef>
                <a:spcPts val="0"/>
              </a:spcBef>
              <a:buClr>
                <a:schemeClr val="dk1"/>
              </a:buClr>
              <a:buSzPct val="100000"/>
              <a:buFont typeface="Arial"/>
              <a:buChar char="●"/>
            </a:pPr>
            <a:r>
              <a:rPr lang="en"/>
              <a:t>Partners</a:t>
            </a:r>
          </a:p>
          <a:p>
            <a:pPr indent="-368300" lvl="1" marL="914400" rtl="0">
              <a:spcBef>
                <a:spcPts val="0"/>
              </a:spcBef>
              <a:buClr>
                <a:schemeClr val="dk1"/>
              </a:buClr>
              <a:buSzPct val="78571"/>
              <a:buFont typeface="Courier New"/>
              <a:buChar char="o"/>
            </a:pPr>
            <a:r>
              <a:rPr lang="en"/>
              <a:t>Training</a:t>
            </a:r>
          </a:p>
          <a:p>
            <a:pPr indent="-368300" lvl="1" marL="914400" rtl="0">
              <a:spcBef>
                <a:spcPts val="0"/>
              </a:spcBef>
              <a:buClr>
                <a:schemeClr val="dk1"/>
              </a:buClr>
              <a:buSzPct val="78571"/>
              <a:buFont typeface="Courier New"/>
              <a:buChar char="o"/>
            </a:pPr>
            <a:r>
              <a:rPr lang="en"/>
              <a:t>Integration</a:t>
            </a:r>
          </a:p>
          <a:p>
            <a:pPr indent="-368300" lvl="1" marL="914400">
              <a:spcBef>
                <a:spcPts val="0"/>
              </a:spcBef>
              <a:buClr>
                <a:schemeClr val="dk1"/>
              </a:buClr>
              <a:buSzPct val="78571"/>
              <a:buFont typeface="Courier New"/>
              <a:buChar char="o"/>
            </a:pPr>
            <a:r>
              <a:rPr lang="en"/>
              <a:t>Custom Development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oudBees_4x3_Final-rev">
  <a:themeElements>
    <a:clrScheme name="Custom 5">
      <a:dk1>
        <a:srgbClr val="54585B"/>
      </a:dk1>
      <a:lt1>
        <a:srgbClr val="FFFFFF"/>
      </a:lt1>
      <a:dk2>
        <a:srgbClr val="006098"/>
      </a:dk2>
      <a:lt2>
        <a:srgbClr val="EEECE1"/>
      </a:lt2>
      <a:accent1>
        <a:srgbClr val="00ADBC"/>
      </a:accent1>
      <a:accent2>
        <a:srgbClr val="F9C62A"/>
      </a:accent2>
      <a:accent3>
        <a:srgbClr val="CB3725"/>
      </a:accent3>
      <a:accent4>
        <a:srgbClr val="008996"/>
      </a:accent4>
      <a:accent5>
        <a:srgbClr val="2C9A42"/>
      </a:accent5>
      <a:accent6>
        <a:srgbClr val="54575A"/>
      </a:accent6>
      <a:hlink>
        <a:srgbClr val="006098"/>
      </a:hlink>
      <a:folHlink>
        <a:srgbClr val="00AD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